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3" r:id="rId2"/>
  </p:sldMasterIdLst>
  <p:notesMasterIdLst>
    <p:notesMasterId r:id="rId160"/>
  </p:notesMasterIdLst>
  <p:sldIdLst>
    <p:sldId id="305" r:id="rId3"/>
    <p:sldId id="729" r:id="rId4"/>
    <p:sldId id="306" r:id="rId5"/>
    <p:sldId id="451" r:id="rId6"/>
    <p:sldId id="471" r:id="rId7"/>
    <p:sldId id="452" r:id="rId8"/>
    <p:sldId id="473" r:id="rId9"/>
    <p:sldId id="474" r:id="rId10"/>
    <p:sldId id="475" r:id="rId11"/>
    <p:sldId id="476" r:id="rId12"/>
    <p:sldId id="477" r:id="rId13"/>
    <p:sldId id="456" r:id="rId14"/>
    <p:sldId id="458" r:id="rId15"/>
    <p:sldId id="478" r:id="rId16"/>
    <p:sldId id="317" r:id="rId17"/>
    <p:sldId id="479" r:id="rId18"/>
    <p:sldId id="318" r:id="rId19"/>
    <p:sldId id="460" r:id="rId20"/>
    <p:sldId id="461" r:id="rId21"/>
    <p:sldId id="519" r:id="rId22"/>
    <p:sldId id="520" r:id="rId23"/>
    <p:sldId id="462" r:id="rId24"/>
    <p:sldId id="481" r:id="rId25"/>
    <p:sldId id="521" r:id="rId26"/>
    <p:sldId id="486" r:id="rId27"/>
    <p:sldId id="522" r:id="rId28"/>
    <p:sldId id="484" r:id="rId29"/>
    <p:sldId id="487" r:id="rId30"/>
    <p:sldId id="524" r:id="rId31"/>
    <p:sldId id="488" r:id="rId32"/>
    <p:sldId id="489" r:id="rId33"/>
    <p:sldId id="525" r:id="rId34"/>
    <p:sldId id="490" r:id="rId35"/>
    <p:sldId id="338" r:id="rId36"/>
    <p:sldId id="491" r:id="rId37"/>
    <p:sldId id="492" r:id="rId38"/>
    <p:sldId id="494" r:id="rId39"/>
    <p:sldId id="493" r:id="rId40"/>
    <p:sldId id="496" r:id="rId41"/>
    <p:sldId id="495" r:id="rId42"/>
    <p:sldId id="497" r:id="rId43"/>
    <p:sldId id="526" r:id="rId44"/>
    <p:sldId id="499" r:id="rId45"/>
    <p:sldId id="527" r:id="rId46"/>
    <p:sldId id="333" r:id="rId47"/>
    <p:sldId id="334" r:id="rId48"/>
    <p:sldId id="335" r:id="rId49"/>
    <p:sldId id="336" r:id="rId50"/>
    <p:sldId id="341" r:id="rId51"/>
    <p:sldId id="342" r:id="rId52"/>
    <p:sldId id="343" r:id="rId53"/>
    <p:sldId id="344" r:id="rId54"/>
    <p:sldId id="345" r:id="rId55"/>
    <p:sldId id="346" r:id="rId56"/>
    <p:sldId id="347" r:id="rId57"/>
    <p:sldId id="348" r:id="rId58"/>
    <p:sldId id="349" r:id="rId59"/>
    <p:sldId id="350" r:id="rId60"/>
    <p:sldId id="351" r:id="rId61"/>
    <p:sldId id="352" r:id="rId62"/>
    <p:sldId id="355" r:id="rId63"/>
    <p:sldId id="356" r:id="rId64"/>
    <p:sldId id="357" r:id="rId65"/>
    <p:sldId id="358" r:id="rId66"/>
    <p:sldId id="359" r:id="rId67"/>
    <p:sldId id="360" r:id="rId68"/>
    <p:sldId id="361" r:id="rId69"/>
    <p:sldId id="362" r:id="rId70"/>
    <p:sldId id="363" r:id="rId71"/>
    <p:sldId id="364" r:id="rId72"/>
    <p:sldId id="365" r:id="rId73"/>
    <p:sldId id="366" r:id="rId74"/>
    <p:sldId id="367" r:id="rId75"/>
    <p:sldId id="368" r:id="rId76"/>
    <p:sldId id="369" r:id="rId77"/>
    <p:sldId id="370" r:id="rId78"/>
    <p:sldId id="371" r:id="rId79"/>
    <p:sldId id="372" r:id="rId80"/>
    <p:sldId id="373" r:id="rId81"/>
    <p:sldId id="374" r:id="rId82"/>
    <p:sldId id="375" r:id="rId83"/>
    <p:sldId id="501" r:id="rId84"/>
    <p:sldId id="503" r:id="rId85"/>
    <p:sldId id="504" r:id="rId86"/>
    <p:sldId id="515" r:id="rId87"/>
    <p:sldId id="730" r:id="rId88"/>
    <p:sldId id="731" r:id="rId89"/>
    <p:sldId id="732" r:id="rId90"/>
    <p:sldId id="383" r:id="rId91"/>
    <p:sldId id="505" r:id="rId92"/>
    <p:sldId id="384" r:id="rId93"/>
    <p:sldId id="385" r:id="rId94"/>
    <p:sldId id="386" r:id="rId95"/>
    <p:sldId id="387" r:id="rId96"/>
    <p:sldId id="388" r:id="rId97"/>
    <p:sldId id="389" r:id="rId98"/>
    <p:sldId id="390" r:id="rId99"/>
    <p:sldId id="391" r:id="rId100"/>
    <p:sldId id="392" r:id="rId101"/>
    <p:sldId id="393" r:id="rId102"/>
    <p:sldId id="394" r:id="rId103"/>
    <p:sldId id="395" r:id="rId104"/>
    <p:sldId id="396" r:id="rId105"/>
    <p:sldId id="397" r:id="rId106"/>
    <p:sldId id="398" r:id="rId107"/>
    <p:sldId id="399" r:id="rId108"/>
    <p:sldId id="400" r:id="rId109"/>
    <p:sldId id="401" r:id="rId110"/>
    <p:sldId id="402" r:id="rId111"/>
    <p:sldId id="403" r:id="rId112"/>
    <p:sldId id="404" r:id="rId113"/>
    <p:sldId id="405" r:id="rId114"/>
    <p:sldId id="406" r:id="rId115"/>
    <p:sldId id="407" r:id="rId116"/>
    <p:sldId id="506" r:id="rId117"/>
    <p:sldId id="507" r:id="rId118"/>
    <p:sldId id="509" r:id="rId119"/>
    <p:sldId id="510" r:id="rId120"/>
    <p:sldId id="511" r:id="rId121"/>
    <p:sldId id="508" r:id="rId122"/>
    <p:sldId id="512" r:id="rId123"/>
    <p:sldId id="513" r:id="rId124"/>
    <p:sldId id="409" r:id="rId125"/>
    <p:sldId id="514" r:id="rId126"/>
    <p:sldId id="412" r:id="rId127"/>
    <p:sldId id="413" r:id="rId128"/>
    <p:sldId id="414" r:id="rId129"/>
    <p:sldId id="415" r:id="rId130"/>
    <p:sldId id="416" r:id="rId131"/>
    <p:sldId id="417" r:id="rId132"/>
    <p:sldId id="418" r:id="rId133"/>
    <p:sldId id="419" r:id="rId134"/>
    <p:sldId id="420" r:id="rId135"/>
    <p:sldId id="421" r:id="rId136"/>
    <p:sldId id="422" r:id="rId137"/>
    <p:sldId id="423" r:id="rId138"/>
    <p:sldId id="424" r:id="rId139"/>
    <p:sldId id="425" r:id="rId140"/>
    <p:sldId id="426" r:id="rId141"/>
    <p:sldId id="427" r:id="rId142"/>
    <p:sldId id="428" r:id="rId143"/>
    <p:sldId id="429" r:id="rId144"/>
    <p:sldId id="430" r:id="rId145"/>
    <p:sldId id="431" r:id="rId146"/>
    <p:sldId id="432" r:id="rId147"/>
    <p:sldId id="433" r:id="rId148"/>
    <p:sldId id="434" r:id="rId149"/>
    <p:sldId id="435" r:id="rId150"/>
    <p:sldId id="436" r:id="rId151"/>
    <p:sldId id="437" r:id="rId152"/>
    <p:sldId id="438" r:id="rId153"/>
    <p:sldId id="439" r:id="rId154"/>
    <p:sldId id="440" r:id="rId155"/>
    <p:sldId id="441" r:id="rId156"/>
    <p:sldId id="442" r:id="rId157"/>
    <p:sldId id="443" r:id="rId158"/>
    <p:sldId id="444" r:id="rId159"/>
  </p:sldIdLst>
  <p:sldSz cx="9144000" cy="6858000" type="screen4x3"/>
  <p:notesSz cx="9928225" cy="6797675"/>
  <p:custShowLst>
    <p:custShow name="机电随动系统" id="0">
      <p:sldLst>
        <p:sld r:id="rId92"/>
      </p:sldLst>
    </p:custShow>
  </p:custShowLst>
  <p:defaultTextStyle>
    <a:defPPr>
      <a:defRPr lang="zh-CN"/>
    </a:defPPr>
    <a:lvl1pPr marL="0" lvl="0"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79"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800000"/>
    <a:srgbClr val="A50021"/>
    <a:srgbClr val="111111"/>
    <a:srgbClr val="CC3300"/>
    <a:srgbClr val="990000"/>
    <a:srgbClr val="990033"/>
    <a:srgbClr val="660033"/>
    <a:srgbClr val="FF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750"/>
    <p:restoredTop sz="92385"/>
  </p:normalViewPr>
  <p:slideViewPr>
    <p:cSldViewPr showGuides="1">
      <p:cViewPr>
        <p:scale>
          <a:sx n="100" d="100"/>
          <a:sy n="100" d="100"/>
        </p:scale>
        <p:origin x="822" y="36"/>
      </p:cViewPr>
      <p:guideLst>
        <p:guide orient="horz" pos="2179"/>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slide" Target="slides/slide136.xml"/><Relationship Id="rId159" Type="http://schemas.openxmlformats.org/officeDocument/2006/relationships/slide" Target="slides/slide157.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slide" Target="slides/slide126.xml"/><Relationship Id="rId149" Type="http://schemas.openxmlformats.org/officeDocument/2006/relationships/slide" Target="slides/slide147.xml"/><Relationship Id="rId5" Type="http://schemas.openxmlformats.org/officeDocument/2006/relationships/slide" Target="slides/slide3.xml"/><Relationship Id="rId95" Type="http://schemas.openxmlformats.org/officeDocument/2006/relationships/slide" Target="slides/slide93.xml"/><Relationship Id="rId160" Type="http://schemas.openxmlformats.org/officeDocument/2006/relationships/notesMaster" Target="notesMasters/notesMaster1.xml"/><Relationship Id="rId22" Type="http://schemas.openxmlformats.org/officeDocument/2006/relationships/slide" Target="slides/slide20.xml"/><Relationship Id="rId43" Type="http://schemas.openxmlformats.org/officeDocument/2006/relationships/slide" Target="slides/slide41.xml"/><Relationship Id="rId64" Type="http://schemas.openxmlformats.org/officeDocument/2006/relationships/slide" Target="slides/slide62.xml"/><Relationship Id="rId118" Type="http://schemas.openxmlformats.org/officeDocument/2006/relationships/slide" Target="slides/slide116.xml"/><Relationship Id="rId139" Type="http://schemas.openxmlformats.org/officeDocument/2006/relationships/slide" Target="slides/slide137.xml"/><Relationship Id="rId85" Type="http://schemas.openxmlformats.org/officeDocument/2006/relationships/slide" Target="slides/slide83.xml"/><Relationship Id="rId150" Type="http://schemas.openxmlformats.org/officeDocument/2006/relationships/slide" Target="slides/slide148.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slide" Target="slides/slide122.xml"/><Relationship Id="rId129" Type="http://schemas.openxmlformats.org/officeDocument/2006/relationships/slide" Target="slides/slide127.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40" Type="http://schemas.openxmlformats.org/officeDocument/2006/relationships/slide" Target="slides/slide138.xml"/><Relationship Id="rId145" Type="http://schemas.openxmlformats.org/officeDocument/2006/relationships/slide" Target="slides/slide143.xml"/><Relationship Id="rId16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0" Type="http://schemas.openxmlformats.org/officeDocument/2006/relationships/slide" Target="slides/slide128.xml"/><Relationship Id="rId135" Type="http://schemas.openxmlformats.org/officeDocument/2006/relationships/slide" Target="slides/slide133.xml"/><Relationship Id="rId151" Type="http://schemas.openxmlformats.org/officeDocument/2006/relationships/slide" Target="slides/slide149.xml"/><Relationship Id="rId156" Type="http://schemas.openxmlformats.org/officeDocument/2006/relationships/slide" Target="slides/slide154.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141" Type="http://schemas.openxmlformats.org/officeDocument/2006/relationships/slide" Target="slides/slide139.xml"/><Relationship Id="rId146" Type="http://schemas.openxmlformats.org/officeDocument/2006/relationships/slide" Target="slides/slide144.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162" Type="http://schemas.openxmlformats.org/officeDocument/2006/relationships/viewProps" Target="viewProps.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slide" Target="slides/slide134.xml"/><Relationship Id="rId157" Type="http://schemas.openxmlformats.org/officeDocument/2006/relationships/slide" Target="slides/slide155.xml"/><Relationship Id="rId61" Type="http://schemas.openxmlformats.org/officeDocument/2006/relationships/slide" Target="slides/slide59.xml"/><Relationship Id="rId82" Type="http://schemas.openxmlformats.org/officeDocument/2006/relationships/slide" Target="slides/slide80.xml"/><Relationship Id="rId152" Type="http://schemas.openxmlformats.org/officeDocument/2006/relationships/slide" Target="slides/slide15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163" Type="http://schemas.openxmlformats.org/officeDocument/2006/relationships/theme" Target="theme/theme1.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48" Type="http://schemas.openxmlformats.org/officeDocument/2006/relationships/slide" Target="slides/slide146.xml"/><Relationship Id="rId164"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slide" Target="slides/slide152.xml"/><Relationship Id="rId16" Type="http://schemas.openxmlformats.org/officeDocument/2006/relationships/slide" Target="slides/slide14.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90" Type="http://schemas.openxmlformats.org/officeDocument/2006/relationships/slide" Target="slides/slide88.xml"/><Relationship Id="rId27" Type="http://schemas.openxmlformats.org/officeDocument/2006/relationships/slide" Target="slides/slide25.xml"/><Relationship Id="rId48" Type="http://schemas.openxmlformats.org/officeDocument/2006/relationships/slide" Target="slides/slide46.xml"/><Relationship Id="rId69" Type="http://schemas.openxmlformats.org/officeDocument/2006/relationships/slide" Target="slides/slide67.xml"/><Relationship Id="rId113" Type="http://schemas.openxmlformats.org/officeDocument/2006/relationships/slide" Target="slides/slide111.xml"/><Relationship Id="rId134" Type="http://schemas.openxmlformats.org/officeDocument/2006/relationships/slide" Target="slides/slide132.xml"/><Relationship Id="rId80" Type="http://schemas.openxmlformats.org/officeDocument/2006/relationships/slide" Target="slides/slide78.xml"/><Relationship Id="rId155" Type="http://schemas.openxmlformats.org/officeDocument/2006/relationships/slide" Target="slides/slide1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4302125" cy="339725"/>
          </a:xfrm>
          <a:prstGeom prst="rect">
            <a:avLst/>
          </a:prstGeom>
        </p:spPr>
        <p:txBody>
          <a:bodyPr vert="horz" lIns="91440" tIns="45720" rIns="91440" bIns="45720" rtlCol="0"/>
          <a:lstStyle>
            <a:lvl1pPr algn="l" eaLnBrk="1" fontAlgn="auto" hangingPunct="1">
              <a:spcBef>
                <a:spcPts val="0"/>
              </a:spcBef>
              <a:spcAft>
                <a:spcPts val="0"/>
              </a:spcAft>
              <a:defRPr sz="1200">
                <a:latin typeface="+mn-lt"/>
                <a:ea typeface="微软雅黑" panose="020B0503020204020204" pitchFamily="34" charset="-122"/>
              </a:defRPr>
            </a:lvl1pPr>
          </a:lstStyle>
          <a:p>
            <a:pPr>
              <a:defRPr/>
            </a:pPr>
            <a:endParaRPr lang="zh-CN" altLang="en-US" dirty="0"/>
          </a:p>
        </p:txBody>
      </p:sp>
      <p:sp>
        <p:nvSpPr>
          <p:cNvPr id="3" name="日期占位符 2"/>
          <p:cNvSpPr>
            <a:spLocks noGrp="1"/>
          </p:cNvSpPr>
          <p:nvPr>
            <p:ph type="dt" idx="1"/>
          </p:nvPr>
        </p:nvSpPr>
        <p:spPr>
          <a:xfrm>
            <a:off x="5622925" y="0"/>
            <a:ext cx="4303713" cy="339725"/>
          </a:xfrm>
          <a:prstGeom prst="rect">
            <a:avLst/>
          </a:prstGeom>
        </p:spPr>
        <p:txBody>
          <a:bodyPr vert="horz" lIns="91440" tIns="45720" rIns="91440" bIns="45720" rtlCol="0"/>
          <a:lstStyle>
            <a:lvl1pPr algn="r" eaLnBrk="1" fontAlgn="auto" hangingPunct="1">
              <a:spcBef>
                <a:spcPts val="0"/>
              </a:spcBef>
              <a:spcAft>
                <a:spcPts val="0"/>
              </a:spcAft>
              <a:defRPr sz="1200">
                <a:latin typeface="+mn-lt"/>
                <a:ea typeface="微软雅黑" panose="020B0503020204020204" pitchFamily="34" charset="-122"/>
              </a:defRPr>
            </a:lvl1pPr>
          </a:lstStyle>
          <a:p>
            <a:pPr>
              <a:defRPr/>
            </a:pPr>
            <a:fld id="{7E587DED-C3E1-4E75-B7E3-B906E54B4131}" type="datetimeFigureOut">
              <a:rPr lang="zh-CN" altLang="en-US" smtClean="0"/>
              <a:pPr>
                <a:defRPr/>
              </a:pPr>
              <a:t>2025/3/5</a:t>
            </a:fld>
            <a:endParaRPr lang="zh-CN" altLang="en-US" dirty="0"/>
          </a:p>
        </p:txBody>
      </p:sp>
      <p:sp>
        <p:nvSpPr>
          <p:cNvPr id="4" name="幻灯片图像占位符 3"/>
          <p:cNvSpPr>
            <a:spLocks noGrp="1" noRot="1" noChangeAspect="1"/>
          </p:cNvSpPr>
          <p:nvPr>
            <p:ph type="sldImg" idx="2"/>
          </p:nvPr>
        </p:nvSpPr>
        <p:spPr>
          <a:xfrm>
            <a:off x="3264429" y="509588"/>
            <a:ext cx="3399367" cy="2549525"/>
          </a:xfrm>
          <a:prstGeom prst="rect">
            <a:avLst/>
          </a:prstGeom>
          <a:noFill/>
          <a:ln w="12700">
            <a:solidFill>
              <a:prstClr val="black"/>
            </a:solidFill>
          </a:ln>
        </p:spPr>
        <p:txBody>
          <a:bodyPr vert="horz" lIns="91440" tIns="45720" rIns="91440" bIns="45720" rtlCol="0" anchor="ctr"/>
          <a:lstStyle/>
          <a:p>
            <a:pPr marL="0" marR="0" lvl="0" indent="0" algn="l" defTabSz="914400" rtl="0" eaLnBrk="0" fontAlgn="base" latinLnBrk="0" hangingPunct="0">
              <a:lnSpc>
                <a:spcPct val="100000"/>
              </a:lnSpc>
              <a:spcBef>
                <a:spcPct val="30000"/>
              </a:spcBef>
              <a:spcAft>
                <a:spcPct val="0"/>
              </a:spcAft>
              <a:buClrTx/>
              <a:buSzTx/>
              <a:buFontTx/>
              <a:buNone/>
              <a:defRPr/>
            </a:pPr>
            <a:endParaRPr kumimoji="0" lang="zh-CN" altLang="en-US" sz="1200" b="0" i="0" u="none" strike="noStrike" kern="1200" cap="none" spc="0" normalizeH="0" baseline="0" noProof="0" dirty="0">
              <a:ln>
                <a:noFill/>
              </a:ln>
              <a:solidFill>
                <a:schemeClr val="tx1"/>
              </a:solidFill>
              <a:effectLst/>
              <a:uLnTx/>
              <a:uFillTx/>
              <a:latin typeface="+mn-lt"/>
              <a:ea typeface="+mn-ea"/>
              <a:cs typeface="+mn-cs"/>
            </a:endParaRPr>
          </a:p>
        </p:txBody>
      </p:sp>
      <p:sp>
        <p:nvSpPr>
          <p:cNvPr id="5" name="备注占位符 4"/>
          <p:cNvSpPr>
            <a:spLocks noGrp="1"/>
          </p:cNvSpPr>
          <p:nvPr>
            <p:ph type="body" sz="quarter" idx="3"/>
          </p:nvPr>
        </p:nvSpPr>
        <p:spPr>
          <a:xfrm>
            <a:off x="992188" y="3228975"/>
            <a:ext cx="7943850" cy="3059113"/>
          </a:xfrm>
          <a:prstGeom prst="rect">
            <a:avLst/>
          </a:prstGeom>
        </p:spPr>
        <p:txBody>
          <a:bodyPr vert="horz" lIns="91440" tIns="45720" rIns="91440" bIns="45720" rtlCol="0">
            <a:normAutofit/>
          </a:bodyPr>
          <a:lstStyle/>
          <a:p>
            <a:pPr marL="0" marR="0" lvl="0"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dirty="0">
                <a:ln>
                  <a:noFill/>
                </a:ln>
                <a:solidFill>
                  <a:schemeClr val="tx1"/>
                </a:solidFill>
                <a:effectLst/>
                <a:uLnTx/>
                <a:uFillTx/>
                <a:latin typeface="+mn-lt"/>
                <a:ea typeface="+mn-ea"/>
                <a:cs typeface="+mn-cs"/>
              </a:rPr>
              <a:t>单击此处编辑母版文本样式</a:t>
            </a:r>
          </a:p>
          <a:p>
            <a:pPr marL="457200" marR="0" lvl="1"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dirty="0">
                <a:ln>
                  <a:noFill/>
                </a:ln>
                <a:solidFill>
                  <a:schemeClr val="tx1"/>
                </a:solidFill>
                <a:effectLst/>
                <a:uLnTx/>
                <a:uFillTx/>
                <a:latin typeface="+mn-lt"/>
                <a:ea typeface="+mn-ea"/>
                <a:cs typeface="+mn-cs"/>
              </a:rPr>
              <a:t>第二级</a:t>
            </a:r>
          </a:p>
          <a:p>
            <a:pPr marL="914400" marR="0" lvl="2"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dirty="0">
                <a:ln>
                  <a:noFill/>
                </a:ln>
                <a:solidFill>
                  <a:schemeClr val="tx1"/>
                </a:solidFill>
                <a:effectLst/>
                <a:uLnTx/>
                <a:uFillTx/>
                <a:latin typeface="+mn-lt"/>
                <a:ea typeface="+mn-ea"/>
                <a:cs typeface="+mn-cs"/>
              </a:rPr>
              <a:t>第三级</a:t>
            </a:r>
          </a:p>
          <a:p>
            <a:pPr marL="1371600" marR="0" lvl="3"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dirty="0">
                <a:ln>
                  <a:noFill/>
                </a:ln>
                <a:solidFill>
                  <a:schemeClr val="tx1"/>
                </a:solidFill>
                <a:effectLst/>
                <a:uLnTx/>
                <a:uFillTx/>
                <a:latin typeface="+mn-lt"/>
                <a:ea typeface="+mn-ea"/>
                <a:cs typeface="+mn-cs"/>
              </a:rPr>
              <a:t>第四级</a:t>
            </a:r>
          </a:p>
          <a:p>
            <a:pPr marL="1828800" marR="0" lvl="4"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dirty="0">
                <a:ln>
                  <a:noFill/>
                </a:ln>
                <a:solidFill>
                  <a:schemeClr val="tx1"/>
                </a:solidFill>
                <a:effectLst/>
                <a:uLnTx/>
                <a:uFillTx/>
                <a:latin typeface="+mn-lt"/>
                <a:ea typeface="+mn-ea"/>
                <a:cs typeface="+mn-cs"/>
              </a:rPr>
              <a:t>第五级</a:t>
            </a:r>
          </a:p>
        </p:txBody>
      </p:sp>
      <p:sp>
        <p:nvSpPr>
          <p:cNvPr id="6" name="页脚占位符 5"/>
          <p:cNvSpPr>
            <a:spLocks noGrp="1"/>
          </p:cNvSpPr>
          <p:nvPr>
            <p:ph type="ftr" sz="quarter" idx="4"/>
          </p:nvPr>
        </p:nvSpPr>
        <p:spPr>
          <a:xfrm>
            <a:off x="0" y="6456363"/>
            <a:ext cx="4302125" cy="339725"/>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ea typeface="微软雅黑" panose="020B0503020204020204" pitchFamily="34" charset="-122"/>
              </a:defRPr>
            </a:lvl1pPr>
          </a:lstStyle>
          <a:p>
            <a:pPr>
              <a:defRPr/>
            </a:pPr>
            <a:endParaRPr lang="zh-CN" altLang="en-US" dirty="0"/>
          </a:p>
        </p:txBody>
      </p:sp>
      <p:sp>
        <p:nvSpPr>
          <p:cNvPr id="7" name="灯片编号占位符 6"/>
          <p:cNvSpPr>
            <a:spLocks noGrp="1"/>
          </p:cNvSpPr>
          <p:nvPr>
            <p:ph type="sldNum" sz="quarter" idx="5"/>
          </p:nvPr>
        </p:nvSpPr>
        <p:spPr>
          <a:xfrm>
            <a:off x="5622925" y="6456363"/>
            <a:ext cx="4303713" cy="339725"/>
          </a:xfrm>
          <a:prstGeom prst="rect">
            <a:avLst/>
          </a:prstGeom>
        </p:spPr>
        <p:txBody>
          <a:bodyPr vert="horz" wrap="square" lIns="91440" tIns="45720" rIns="91440" bIns="45720" numCol="1" anchor="b" anchorCtr="0" compatLnSpc="1"/>
          <a:lstStyle>
            <a:lvl1pPr algn="r" eaLnBrk="1" hangingPunct="1">
              <a:defRPr sz="1200">
                <a:latin typeface="Calibri" panose="020F0502020204030204" pitchFamily="34" charset="0"/>
                <a:ea typeface="微软雅黑" panose="020B0503020204020204" pitchFamily="34" charset="-122"/>
              </a:defRPr>
            </a:lvl1pPr>
          </a:lstStyle>
          <a:p>
            <a:pPr>
              <a:defRPr/>
            </a:pPr>
            <a:fld id="{CCB6B0B1-9FDC-486D-9D30-9458B3CE5447}" type="slidenum">
              <a:rPr lang="zh-CN" altLang="en-US" smtClean="0"/>
              <a:pPr>
                <a:defRPr/>
              </a:pPr>
              <a:t>‹#›</a:t>
            </a:fld>
            <a:endParaRPr lang="en-US" altLang="zh-CN" dirty="0"/>
          </a:p>
        </p:txBody>
      </p:sp>
    </p:spTree>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mn-lt"/>
        <a:ea typeface="微软雅黑" panose="020B0503020204020204" pitchFamily="34" charset="-122"/>
        <a:cs typeface="+mn-cs"/>
      </a:defRPr>
    </a:lvl1pPr>
    <a:lvl2pPr marL="457200" algn="l" rtl="0" eaLnBrk="0" fontAlgn="base" hangingPunct="0">
      <a:spcBef>
        <a:spcPct val="30000"/>
      </a:spcBef>
      <a:spcAft>
        <a:spcPct val="0"/>
      </a:spcAft>
      <a:defRPr sz="1200" kern="1200">
        <a:solidFill>
          <a:schemeClr val="tx1"/>
        </a:solidFill>
        <a:latin typeface="+mn-lt"/>
        <a:ea typeface="微软雅黑" panose="020B0503020204020204" pitchFamily="34" charset="-122"/>
        <a:cs typeface="+mn-cs"/>
      </a:defRPr>
    </a:lvl2pPr>
    <a:lvl3pPr marL="914400" algn="l" rtl="0" eaLnBrk="0" fontAlgn="base" hangingPunct="0">
      <a:spcBef>
        <a:spcPct val="30000"/>
      </a:spcBef>
      <a:spcAft>
        <a:spcPct val="0"/>
      </a:spcAft>
      <a:defRPr sz="1200" kern="1200">
        <a:solidFill>
          <a:schemeClr val="tx1"/>
        </a:solidFill>
        <a:latin typeface="+mn-lt"/>
        <a:ea typeface="微软雅黑" panose="020B0503020204020204" pitchFamily="34" charset="-122"/>
        <a:cs typeface="+mn-cs"/>
      </a:defRPr>
    </a:lvl3pPr>
    <a:lvl4pPr marL="1371600" algn="l" rtl="0" eaLnBrk="0" fontAlgn="base" hangingPunct="0">
      <a:spcBef>
        <a:spcPct val="30000"/>
      </a:spcBef>
      <a:spcAft>
        <a:spcPct val="0"/>
      </a:spcAft>
      <a:defRPr sz="1200" kern="1200">
        <a:solidFill>
          <a:schemeClr val="tx1"/>
        </a:solidFill>
        <a:latin typeface="+mn-lt"/>
        <a:ea typeface="微软雅黑" panose="020B0503020204020204" pitchFamily="34" charset="-122"/>
        <a:cs typeface="+mn-cs"/>
      </a:defRPr>
    </a:lvl4pPr>
    <a:lvl5pPr marL="1828800" algn="l" rtl="0" eaLnBrk="0" fontAlgn="base" hangingPunct="0">
      <a:spcBef>
        <a:spcPct val="30000"/>
      </a:spcBef>
      <a:spcAft>
        <a:spcPct val="0"/>
      </a:spcAft>
      <a:defRPr sz="1200" kern="1200">
        <a:solidFill>
          <a:schemeClr val="tx1"/>
        </a:solidFill>
        <a:latin typeface="+mn-lt"/>
        <a:ea typeface="微软雅黑" panose="020B0503020204020204"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txBox="1">
            <a:spLocks noGrp="1"/>
          </p:cNvSpPr>
          <p:nvPr>
            <p:ph type="sldNum" sz="quarter"/>
          </p:nvPr>
        </p:nvSpPr>
        <p:spPr>
          <a:xfrm>
            <a:off x="5622925" y="6456363"/>
            <a:ext cx="4303713" cy="339725"/>
          </a:xfrm>
          <a:prstGeom prst="rect">
            <a:avLst/>
          </a:prstGeom>
          <a:noFill/>
          <a:ln w="9525">
            <a:noFill/>
          </a:ln>
        </p:spPr>
        <p:txBody>
          <a:bodyPr anchor="b" anchorCtr="0"/>
          <a:lstStyle/>
          <a:p>
            <a:pPr lvl="0" algn="r" eaLnBrk="1" hangingPunct="1"/>
            <a:fld id="{9A0DB2DC-4C9A-4742-B13C-FB6460FD3503}" type="slidenum">
              <a:rPr lang="en-US" altLang="zh-CN" sz="1200" dirty="0">
                <a:latin typeface="Calibri" panose="020F0502020204030204" pitchFamily="34" charset="0"/>
              </a:rPr>
              <a:t>2</a:t>
            </a:fld>
            <a:endParaRPr lang="en-US" altLang="zh-CN" sz="1200" dirty="0">
              <a:latin typeface="Calibri" panose="020F0502020204030204" pitchFamily="34" charset="0"/>
            </a:endParaRPr>
          </a:p>
        </p:txBody>
      </p:sp>
      <p:sp>
        <p:nvSpPr>
          <p:cNvPr id="9219" name="Rectangle 2"/>
          <p:cNvSpPr>
            <a:spLocks noGrp="1" noRot="1" noChangeAspect="1" noTextEdit="1"/>
          </p:cNvSpPr>
          <p:nvPr>
            <p:ph type="sldImg"/>
          </p:nvPr>
        </p:nvSpPr>
        <p:spPr>
          <a:xfrm>
            <a:off x="3263900" y="509588"/>
            <a:ext cx="3400425" cy="2549525"/>
          </a:xfrm>
          <a:ln>
            <a:solidFill>
              <a:srgbClr val="000000">
                <a:alpha val="100000"/>
              </a:srgbClr>
            </a:solidFill>
            <a:miter lim="800000"/>
          </a:ln>
        </p:spPr>
      </p:sp>
      <p:sp>
        <p:nvSpPr>
          <p:cNvPr id="9220" name="Rectangle 3"/>
          <p:cNvSpPr>
            <a:spLocks noGrp="1"/>
          </p:cNvSpPr>
          <p:nvPr>
            <p:ph type="body" idx="1"/>
          </p:nvPr>
        </p:nvSpPr>
        <p:spPr>
          <a:noFill/>
          <a:ln>
            <a:noFill/>
          </a:ln>
        </p:spPr>
        <p:txBody>
          <a:bodyPr wrap="square" lIns="91440" tIns="45720" rIns="91440" bIns="45720" anchor="t" anchorCtr="0"/>
          <a:lstStyle/>
          <a:p>
            <a:pPr lvl="0" eaLnBrk="1" hangingPunct="1">
              <a:spcBef>
                <a:spcPct val="0"/>
              </a:spcBef>
            </a:pPr>
            <a:endParaRPr lang="zh-CN" altLang="zh-CN"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幻灯片图像占位符 1"/>
          <p:cNvSpPr>
            <a:spLocks noGrp="1" noRot="1" noChangeAspect="1" noTextEdit="1"/>
          </p:cNvSpPr>
          <p:nvPr>
            <p:ph type="sldImg"/>
          </p:nvPr>
        </p:nvSpPr>
        <p:spPr>
          <a:ln>
            <a:solidFill>
              <a:srgbClr val="000000"/>
            </a:solidFill>
            <a:miter/>
          </a:ln>
        </p:spPr>
      </p:sp>
      <p:sp>
        <p:nvSpPr>
          <p:cNvPr id="103427" name="备注占位符 2"/>
          <p:cNvSpPr>
            <a:spLocks noGrp="1"/>
          </p:cNvSpPr>
          <p:nvPr>
            <p:ph type="body" idx="1"/>
          </p:nvPr>
        </p:nvSpPr>
        <p:spPr>
          <a:noFill/>
          <a:ln>
            <a:noFill/>
          </a:ln>
        </p:spPr>
        <p:txBody>
          <a:bodyPr wrap="square" lIns="91440" tIns="45720" rIns="91440" bIns="45720" anchor="t" anchorCtr="0"/>
          <a:lstStyle/>
          <a:p>
            <a:pPr lvl="0"/>
            <a:endParaRPr lang="zh-CN" altLang="en-US" dirty="0"/>
          </a:p>
        </p:txBody>
      </p:sp>
      <p:sp>
        <p:nvSpPr>
          <p:cNvPr id="103428" name="灯片编号占位符 3"/>
          <p:cNvSpPr txBox="1">
            <a:spLocks noGrp="1"/>
          </p:cNvSpPr>
          <p:nvPr>
            <p:ph type="sldNum" sz="quarter"/>
          </p:nvPr>
        </p:nvSpPr>
        <p:spPr>
          <a:xfrm>
            <a:off x="5622925" y="6456363"/>
            <a:ext cx="4303713" cy="339725"/>
          </a:xfrm>
          <a:prstGeom prst="rect">
            <a:avLst/>
          </a:prstGeom>
          <a:noFill/>
          <a:ln w="9525">
            <a:noFill/>
          </a:ln>
        </p:spPr>
        <p:txBody>
          <a:bodyPr anchor="b" anchorCtr="0"/>
          <a:lstStyle/>
          <a:p>
            <a:pPr marL="0" marR="0" lvl="0" indent="0" algn="r" defTabSz="914400" rtl="0" eaLnBrk="1" fontAlgn="base" latinLnBrk="0" hangingPunct="1">
              <a:lnSpc>
                <a:spcPct val="100000"/>
              </a:lnSpc>
              <a:spcBef>
                <a:spcPct val="0"/>
              </a:spcBef>
              <a:spcAft>
                <a:spcPct val="0"/>
              </a:spcAft>
              <a:buClrTx/>
              <a:buSzTx/>
              <a:buFontTx/>
              <a:buNone/>
              <a:tabLst/>
              <a:defRPr/>
            </a:pPr>
            <a:fld id="{9A0DB2DC-4C9A-4742-B13C-FB6460FD3503}" type="slidenum">
              <a:rPr kumimoji="0" lang="zh-CN" altLang="en-US" sz="1200" b="0" i="0" u="none" strike="noStrike" kern="1200" cap="none" spc="0" normalizeH="0" baseline="0" noProof="0" dirty="0">
                <a:ln>
                  <a:noFill/>
                </a:ln>
                <a:solidFill>
                  <a:prstClr val="black"/>
                </a:solidFill>
                <a:effectLst/>
                <a:uLnTx/>
                <a:uFillTx/>
                <a:latin typeface="Calibri" panose="020F050202020403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87</a:t>
            </a:fld>
            <a:endParaRPr kumimoji="0" lang="zh-CN" altLang="en-US" sz="1200" b="0" i="0" u="none" strike="noStrike" kern="1200" cap="none" spc="0" normalizeH="0" baseline="0" noProof="0" dirty="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txBox="1">
            <a:spLocks noGrp="1"/>
          </p:cNvSpPr>
          <p:nvPr>
            <p:ph type="sldNum" sz="quarter"/>
          </p:nvPr>
        </p:nvSpPr>
        <p:spPr>
          <a:xfrm>
            <a:off x="5622925" y="6456363"/>
            <a:ext cx="4303713" cy="339725"/>
          </a:xfrm>
          <a:prstGeom prst="rect">
            <a:avLst/>
          </a:prstGeom>
          <a:noFill/>
          <a:ln w="9525">
            <a:noFill/>
          </a:ln>
        </p:spPr>
        <p:txBody>
          <a:bodyPr anchor="b" anchorCtr="0"/>
          <a:lstStyle/>
          <a:p>
            <a:pPr lvl="0" algn="r" eaLnBrk="1" hangingPunct="1"/>
            <a:fld id="{9A0DB2DC-4C9A-4742-B13C-FB6460FD3503}" type="slidenum">
              <a:rPr lang="en-US" altLang="zh-CN" sz="1200" dirty="0">
                <a:latin typeface="Calibri" panose="020F0502020204030204" pitchFamily="34" charset="0"/>
              </a:rPr>
              <a:t>3</a:t>
            </a:fld>
            <a:endParaRPr lang="en-US" altLang="zh-CN" sz="1200" dirty="0">
              <a:latin typeface="Calibri" panose="020F0502020204030204" pitchFamily="34" charset="0"/>
            </a:endParaRPr>
          </a:p>
        </p:txBody>
      </p:sp>
      <p:sp>
        <p:nvSpPr>
          <p:cNvPr id="9219" name="Rectangle 2"/>
          <p:cNvSpPr>
            <a:spLocks noGrp="1" noRot="1" noChangeAspect="1" noTextEdit="1"/>
          </p:cNvSpPr>
          <p:nvPr>
            <p:ph type="sldImg"/>
          </p:nvPr>
        </p:nvSpPr>
        <p:spPr>
          <a:xfrm>
            <a:off x="3263900" y="509588"/>
            <a:ext cx="3400425" cy="2549525"/>
          </a:xfrm>
          <a:ln>
            <a:solidFill>
              <a:srgbClr val="000000">
                <a:alpha val="100000"/>
              </a:srgbClr>
            </a:solidFill>
            <a:miter lim="800000"/>
          </a:ln>
        </p:spPr>
      </p:sp>
      <p:sp>
        <p:nvSpPr>
          <p:cNvPr id="9220" name="Rectangle 3"/>
          <p:cNvSpPr>
            <a:spLocks noGrp="1"/>
          </p:cNvSpPr>
          <p:nvPr>
            <p:ph type="body" idx="1"/>
          </p:nvPr>
        </p:nvSpPr>
        <p:spPr>
          <a:noFill/>
          <a:ln>
            <a:noFill/>
          </a:ln>
        </p:spPr>
        <p:txBody>
          <a:bodyPr wrap="square" lIns="91440" tIns="45720" rIns="91440" bIns="45720" anchor="t" anchorCtr="0"/>
          <a:lstStyle/>
          <a:p>
            <a:pPr lvl="0" eaLnBrk="1" hangingPunct="1">
              <a:spcBef>
                <a:spcPct val="0"/>
              </a:spcBef>
            </a:pPr>
            <a:endParaRPr lang="zh-CN" altLang="zh-CN"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Rot="1" noChangeAspect="1" noTextEdit="1"/>
          </p:cNvSpPr>
          <p:nvPr>
            <p:ph type="sldImg"/>
          </p:nvPr>
        </p:nvSpPr>
        <p:spPr>
          <a:xfrm>
            <a:off x="3263900" y="509588"/>
            <a:ext cx="3400425" cy="2549525"/>
          </a:xfrm>
          <a:ln>
            <a:solidFill>
              <a:srgbClr val="000000">
                <a:alpha val="100000"/>
              </a:srgbClr>
            </a:solidFill>
            <a:miter lim="800000"/>
          </a:ln>
        </p:spPr>
      </p:sp>
      <p:sp>
        <p:nvSpPr>
          <p:cNvPr id="11267" name="Rectangle 3"/>
          <p:cNvSpPr>
            <a:spLocks noGrp="1"/>
          </p:cNvSpPr>
          <p:nvPr>
            <p:ph type="body" idx="1"/>
          </p:nvPr>
        </p:nvSpPr>
        <p:spPr>
          <a:noFill/>
          <a:ln>
            <a:noFill/>
          </a:ln>
        </p:spPr>
        <p:txBody>
          <a:bodyPr wrap="square" lIns="91440" tIns="45720" rIns="91440" bIns="45720" anchor="t" anchorCtr="0"/>
          <a:lstStyle/>
          <a:p>
            <a:pPr lvl="0" eaLnBrk="1" hangingPunct="1"/>
            <a:r>
              <a:rPr lang="zh-CN" altLang="en-US" b="1" dirty="0"/>
              <a:t>对系统或元件输入一定形式的信号（阶跃信号、单位脉冲信号、正弦信号等），根据系统或元件的输出响应，经过数据处理而辨识出系统的数学模型。</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Rot="1" noChangeAspect="1" noTextEdit="1"/>
          </p:cNvSpPr>
          <p:nvPr>
            <p:ph type="sldImg"/>
          </p:nvPr>
        </p:nvSpPr>
        <p:spPr>
          <a:xfrm>
            <a:off x="3263900" y="509588"/>
            <a:ext cx="3400425" cy="2549525"/>
          </a:xfrm>
          <a:ln>
            <a:solidFill>
              <a:srgbClr val="000000">
                <a:alpha val="100000"/>
              </a:srgbClr>
            </a:solidFill>
            <a:miter lim="800000"/>
          </a:ln>
        </p:spPr>
      </p:sp>
      <p:sp>
        <p:nvSpPr>
          <p:cNvPr id="22531" name="Rectangle 3"/>
          <p:cNvSpPr>
            <a:spLocks noGrp="1"/>
          </p:cNvSpPr>
          <p:nvPr>
            <p:ph type="body" idx="1"/>
          </p:nvPr>
        </p:nvSpPr>
        <p:spPr>
          <a:noFill/>
          <a:ln>
            <a:noFill/>
          </a:ln>
        </p:spPr>
        <p:txBody>
          <a:bodyPr wrap="square" lIns="91440" tIns="45720" rIns="91440" bIns="45720" anchor="t" anchorCtr="0"/>
          <a:lstStyle/>
          <a:p>
            <a:pPr lvl="0" eaLnBrk="1" hangingPunct="1"/>
            <a:r>
              <a:rPr lang="zh-CN" altLang="en-US" b="1" dirty="0"/>
              <a:t>在实际工程中，构成系统的元件都具有不同程度的非线性，如下图所示。</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Rot="1" noChangeAspect="1" noTextEdit="1"/>
          </p:cNvSpPr>
          <p:nvPr>
            <p:ph type="sldImg"/>
          </p:nvPr>
        </p:nvSpPr>
        <p:spPr>
          <a:xfrm>
            <a:off x="3263900" y="509588"/>
            <a:ext cx="3400425" cy="2549525"/>
          </a:xfrm>
          <a:ln>
            <a:solidFill>
              <a:srgbClr val="000000">
                <a:alpha val="100000"/>
              </a:srgbClr>
            </a:solidFill>
            <a:miter lim="800000"/>
          </a:ln>
        </p:spPr>
      </p:sp>
      <p:sp>
        <p:nvSpPr>
          <p:cNvPr id="25603" name="Rectangle 3"/>
          <p:cNvSpPr>
            <a:spLocks noGrp="1"/>
          </p:cNvSpPr>
          <p:nvPr>
            <p:ph type="body" idx="1"/>
          </p:nvPr>
        </p:nvSpPr>
        <p:spPr>
          <a:noFill/>
          <a:ln>
            <a:noFill/>
          </a:ln>
        </p:spPr>
        <p:txBody>
          <a:bodyPr wrap="square" lIns="91440" tIns="45720" rIns="91440" bIns="45720" anchor="t" anchorCtr="0"/>
          <a:lstStyle/>
          <a:p>
            <a:pPr lvl="0" eaLnBrk="1" hangingPunct="1"/>
            <a:r>
              <a:rPr lang="zh-CN" altLang="en-US" b="1" dirty="0"/>
              <a:t>选择系统的工作点</a:t>
            </a:r>
            <a:r>
              <a:rPr lang="en-US" altLang="zh-CN" b="1" dirty="0"/>
              <a:t>(</a:t>
            </a:r>
            <a:r>
              <a:rPr lang="zh-CN" altLang="en-US" b="1" dirty="0"/>
              <a:t>系统平衡点</a:t>
            </a:r>
            <a:r>
              <a:rPr lang="en-US" altLang="zh-CN" b="1" dirty="0"/>
              <a:t>),</a:t>
            </a:r>
            <a:r>
              <a:rPr lang="zh-CN" altLang="en-US" b="1" dirty="0"/>
              <a:t>然后将非线性函数在工作邻域内按泰勒级数展开后，忽略高次项，得到近似线性关系。</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Rot="1" noChangeAspect="1" noTextEdit="1"/>
          </p:cNvSpPr>
          <p:nvPr>
            <p:ph type="sldImg"/>
          </p:nvPr>
        </p:nvSpPr>
        <p:spPr>
          <a:xfrm>
            <a:off x="3263900" y="509588"/>
            <a:ext cx="3400425" cy="2549525"/>
          </a:xfrm>
          <a:ln>
            <a:solidFill>
              <a:srgbClr val="000000">
                <a:alpha val="100000"/>
              </a:srgbClr>
            </a:solidFill>
            <a:miter lim="800000"/>
          </a:ln>
        </p:spPr>
      </p:sp>
      <p:sp>
        <p:nvSpPr>
          <p:cNvPr id="32771" name="Rectangle 3"/>
          <p:cNvSpPr>
            <a:spLocks noGrp="1"/>
          </p:cNvSpPr>
          <p:nvPr>
            <p:ph type="body" idx="1"/>
          </p:nvPr>
        </p:nvSpPr>
        <p:spPr>
          <a:noFill/>
          <a:ln>
            <a:noFill/>
          </a:ln>
        </p:spPr>
        <p:txBody>
          <a:bodyPr wrap="square" lIns="91440" tIns="45720" rIns="91440" bIns="45720" anchor="t" anchorCtr="0"/>
          <a:lstStyle/>
          <a:p>
            <a:pPr lvl="0" eaLnBrk="1" hangingPunct="1"/>
            <a:r>
              <a:rPr lang="zh-CN" altLang="en-US" dirty="0"/>
              <a:t>为什么要对线性微分方程应用拉普拉斯变换？</a:t>
            </a:r>
          </a:p>
          <a:p>
            <a:pPr lvl="0" eaLnBrk="1" hangingPunct="1"/>
            <a:r>
              <a:rPr lang="en-US" altLang="zh-CN" dirty="0"/>
              <a:t>1.</a:t>
            </a:r>
            <a:r>
              <a:rPr lang="zh-CN" altLang="en-US" dirty="0"/>
              <a:t>计算简单，可将微分方程求解转化为代数方程求解。</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Rot="1" noChangeAspect="1" noTextEdit="1"/>
          </p:cNvSpPr>
          <p:nvPr>
            <p:ph type="sldImg"/>
          </p:nvPr>
        </p:nvSpPr>
        <p:spPr>
          <a:xfrm>
            <a:off x="3263900" y="509588"/>
            <a:ext cx="3400425" cy="2549525"/>
          </a:xfrm>
          <a:ln>
            <a:solidFill>
              <a:srgbClr val="000000">
                <a:alpha val="100000"/>
              </a:srgbClr>
            </a:solidFill>
            <a:miter lim="800000"/>
          </a:ln>
        </p:spPr>
      </p:sp>
      <p:sp>
        <p:nvSpPr>
          <p:cNvPr id="36867" name="Rectangle 3"/>
          <p:cNvSpPr>
            <a:spLocks noGrp="1"/>
          </p:cNvSpPr>
          <p:nvPr>
            <p:ph type="body" idx="1"/>
          </p:nvPr>
        </p:nvSpPr>
        <p:spPr>
          <a:noFill/>
          <a:ln>
            <a:noFill/>
          </a:ln>
        </p:spPr>
        <p:txBody>
          <a:bodyPr wrap="square" lIns="91440" tIns="45720" rIns="91440" bIns="45720" anchor="t" anchorCtr="0"/>
          <a:lstStyle/>
          <a:p>
            <a:pPr lvl="0" eaLnBrk="1" hangingPunct="1"/>
            <a:r>
              <a:rPr lang="en-US" altLang="zh-CN" b="1" i="1" dirty="0"/>
              <a:t>Kg</a:t>
            </a:r>
            <a:r>
              <a:rPr lang="zh-CN" altLang="en-US" b="1" dirty="0"/>
              <a:t>为传递函数的</a:t>
            </a:r>
            <a:r>
              <a:rPr lang="zh-CN" altLang="en-US" b="1" dirty="0">
                <a:solidFill>
                  <a:srgbClr val="C00000"/>
                </a:solidFill>
              </a:rPr>
              <a:t>传递系数</a:t>
            </a:r>
            <a:r>
              <a:rPr lang="zh-CN" altLang="en-US" b="1" dirty="0"/>
              <a:t>，根轨迹</a:t>
            </a:r>
            <a:r>
              <a:rPr lang="zh-CN" altLang="en-US" b="1" dirty="0">
                <a:solidFill>
                  <a:srgbClr val="C00000"/>
                </a:solidFill>
              </a:rPr>
              <a:t>增益</a:t>
            </a:r>
            <a:endParaRPr lang="en-US" altLang="zh-CN" b="1" dirty="0">
              <a:solidFill>
                <a:srgbClr val="C00000"/>
              </a:solidFill>
            </a:endParaRPr>
          </a:p>
          <a:p>
            <a:pPr lvl="0" eaLnBrk="1" hangingPunct="1"/>
            <a:r>
              <a:rPr lang="en-US" altLang="zh-CN" dirty="0"/>
              <a:t>-</a:t>
            </a:r>
            <a:r>
              <a:rPr lang="en-US" altLang="zh-CN" b="1" i="1" dirty="0"/>
              <a:t>zi</a:t>
            </a:r>
            <a:r>
              <a:rPr lang="en-US" altLang="zh-CN" b="1" dirty="0"/>
              <a:t>(</a:t>
            </a:r>
            <a:r>
              <a:rPr lang="en-US" altLang="zh-CN" b="1" i="1" dirty="0"/>
              <a:t>i</a:t>
            </a:r>
            <a:r>
              <a:rPr lang="en-US" altLang="zh-CN" b="1" dirty="0"/>
              <a:t>=1,2,…,</a:t>
            </a:r>
            <a:r>
              <a:rPr lang="en-US" altLang="zh-CN" b="1" i="1" dirty="0"/>
              <a:t>m</a:t>
            </a:r>
            <a:r>
              <a:rPr lang="en-US" altLang="zh-CN" b="1" dirty="0"/>
              <a:t>)</a:t>
            </a:r>
            <a:r>
              <a:rPr lang="zh-CN" altLang="en-US" b="1" dirty="0"/>
              <a:t>为传递函数的</a:t>
            </a:r>
            <a:r>
              <a:rPr lang="zh-CN" altLang="en-US" b="1" dirty="0">
                <a:solidFill>
                  <a:srgbClr val="C00000"/>
                </a:solidFill>
              </a:rPr>
              <a:t>零点</a:t>
            </a:r>
            <a:endParaRPr lang="en-US" altLang="zh-CN" b="1" dirty="0">
              <a:solidFill>
                <a:srgbClr val="C00000"/>
              </a:solidFill>
            </a:endParaRPr>
          </a:p>
          <a:p>
            <a:pPr lvl="0" eaLnBrk="1" hangingPunct="1"/>
            <a:r>
              <a:rPr lang="en-US" altLang="zh-CN" b="1" i="1" dirty="0"/>
              <a:t>-pj</a:t>
            </a:r>
            <a:r>
              <a:rPr lang="en-US" altLang="zh-CN" b="1" dirty="0"/>
              <a:t>(</a:t>
            </a:r>
            <a:r>
              <a:rPr lang="en-US" altLang="zh-CN" b="1" i="1" dirty="0"/>
              <a:t>j</a:t>
            </a:r>
            <a:r>
              <a:rPr lang="en-US" altLang="zh-CN" b="1" dirty="0"/>
              <a:t>=1,2,…,</a:t>
            </a:r>
            <a:r>
              <a:rPr lang="en-US" altLang="zh-CN" b="1" i="1" dirty="0"/>
              <a:t>n</a:t>
            </a:r>
            <a:r>
              <a:rPr lang="en-US" altLang="zh-CN" b="1" dirty="0"/>
              <a:t>)</a:t>
            </a:r>
            <a:r>
              <a:rPr lang="zh-CN" altLang="en-US" b="1" dirty="0"/>
              <a:t>为传递函数的</a:t>
            </a:r>
            <a:r>
              <a:rPr lang="zh-CN" altLang="en-US" b="1" dirty="0">
                <a:solidFill>
                  <a:srgbClr val="C00000"/>
                </a:solidFill>
              </a:rPr>
              <a:t>极点</a:t>
            </a:r>
          </a:p>
          <a:p>
            <a:pPr lvl="0" eaLnBrk="1" hangingPunct="1"/>
            <a:endParaRPr lang="zh-CN" alt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Rot="1" noChangeAspect="1" noTextEdit="1"/>
          </p:cNvSpPr>
          <p:nvPr>
            <p:ph type="sldImg"/>
          </p:nvPr>
        </p:nvSpPr>
        <p:spPr>
          <a:xfrm>
            <a:off x="3263900" y="509588"/>
            <a:ext cx="3400425" cy="2549525"/>
          </a:xfrm>
          <a:ln>
            <a:solidFill>
              <a:srgbClr val="000000">
                <a:alpha val="100000"/>
              </a:srgbClr>
            </a:solidFill>
            <a:miter lim="800000"/>
          </a:ln>
        </p:spPr>
      </p:sp>
      <p:sp>
        <p:nvSpPr>
          <p:cNvPr id="38915" name="Rectangle 3"/>
          <p:cNvSpPr>
            <a:spLocks noGrp="1"/>
          </p:cNvSpPr>
          <p:nvPr>
            <p:ph type="body" idx="1"/>
          </p:nvPr>
        </p:nvSpPr>
        <p:spPr>
          <a:noFill/>
          <a:ln>
            <a:noFill/>
          </a:ln>
        </p:spPr>
        <p:txBody>
          <a:bodyPr wrap="square" lIns="91440" tIns="45720" rIns="91440" bIns="45720" anchor="t" anchorCtr="0"/>
          <a:lstStyle/>
          <a:p>
            <a:pPr lvl="0" eaLnBrk="1" hangingPunct="1"/>
            <a:r>
              <a:rPr lang="en-US" altLang="zh-CN" b="1" i="1" dirty="0"/>
              <a:t>Kg</a:t>
            </a:r>
            <a:r>
              <a:rPr lang="zh-CN" altLang="en-US" b="1" dirty="0"/>
              <a:t>为传递函数的</a:t>
            </a:r>
            <a:r>
              <a:rPr lang="zh-CN" altLang="en-US" b="1" dirty="0">
                <a:solidFill>
                  <a:srgbClr val="C00000"/>
                </a:solidFill>
              </a:rPr>
              <a:t>传递系数</a:t>
            </a:r>
            <a:r>
              <a:rPr lang="zh-CN" altLang="en-US" b="1" dirty="0"/>
              <a:t>，根轨迹</a:t>
            </a:r>
            <a:r>
              <a:rPr lang="zh-CN" altLang="en-US" b="1" dirty="0">
                <a:solidFill>
                  <a:srgbClr val="C00000"/>
                </a:solidFill>
              </a:rPr>
              <a:t>增益</a:t>
            </a:r>
            <a:endParaRPr lang="en-US" altLang="zh-CN" b="1" dirty="0">
              <a:solidFill>
                <a:srgbClr val="C00000"/>
              </a:solidFill>
            </a:endParaRPr>
          </a:p>
          <a:p>
            <a:pPr lvl="0" eaLnBrk="1" hangingPunct="1"/>
            <a:r>
              <a:rPr lang="en-US" altLang="zh-CN" dirty="0"/>
              <a:t>-</a:t>
            </a:r>
            <a:r>
              <a:rPr lang="en-US" altLang="zh-CN" b="1" i="1" dirty="0"/>
              <a:t>zi</a:t>
            </a:r>
            <a:r>
              <a:rPr lang="en-US" altLang="zh-CN" b="1" dirty="0"/>
              <a:t>(</a:t>
            </a:r>
            <a:r>
              <a:rPr lang="en-US" altLang="zh-CN" b="1" i="1" dirty="0"/>
              <a:t>i</a:t>
            </a:r>
            <a:r>
              <a:rPr lang="en-US" altLang="zh-CN" b="1" dirty="0"/>
              <a:t>=1,2,…,</a:t>
            </a:r>
            <a:r>
              <a:rPr lang="en-US" altLang="zh-CN" b="1" i="1" dirty="0"/>
              <a:t>m</a:t>
            </a:r>
            <a:r>
              <a:rPr lang="en-US" altLang="zh-CN" b="1" dirty="0"/>
              <a:t>)</a:t>
            </a:r>
            <a:r>
              <a:rPr lang="zh-CN" altLang="en-US" b="1" dirty="0"/>
              <a:t>为传递函数的</a:t>
            </a:r>
            <a:r>
              <a:rPr lang="zh-CN" altLang="en-US" b="1" dirty="0">
                <a:solidFill>
                  <a:srgbClr val="C00000"/>
                </a:solidFill>
              </a:rPr>
              <a:t>零点</a:t>
            </a:r>
            <a:endParaRPr lang="en-US" altLang="zh-CN" b="1" dirty="0">
              <a:solidFill>
                <a:srgbClr val="C00000"/>
              </a:solidFill>
            </a:endParaRPr>
          </a:p>
          <a:p>
            <a:pPr lvl="0" eaLnBrk="1" hangingPunct="1"/>
            <a:r>
              <a:rPr lang="en-US" altLang="zh-CN" b="1" i="1" dirty="0"/>
              <a:t>-pj</a:t>
            </a:r>
            <a:r>
              <a:rPr lang="en-US" altLang="zh-CN" b="1" dirty="0"/>
              <a:t>(</a:t>
            </a:r>
            <a:r>
              <a:rPr lang="en-US" altLang="zh-CN" b="1" i="1" dirty="0"/>
              <a:t>j</a:t>
            </a:r>
            <a:r>
              <a:rPr lang="en-US" altLang="zh-CN" b="1" dirty="0"/>
              <a:t>=1,2,…,</a:t>
            </a:r>
            <a:r>
              <a:rPr lang="en-US" altLang="zh-CN" b="1" i="1" dirty="0"/>
              <a:t>n</a:t>
            </a:r>
            <a:r>
              <a:rPr lang="en-US" altLang="zh-CN" b="1" dirty="0"/>
              <a:t>)</a:t>
            </a:r>
            <a:r>
              <a:rPr lang="zh-CN" altLang="en-US" b="1" dirty="0"/>
              <a:t>为传递函数的</a:t>
            </a:r>
            <a:r>
              <a:rPr lang="zh-CN" altLang="en-US" b="1" dirty="0">
                <a:solidFill>
                  <a:srgbClr val="C00000"/>
                </a:solidFill>
              </a:rPr>
              <a:t>极点</a:t>
            </a:r>
          </a:p>
          <a:p>
            <a:pPr lvl="0" eaLnBrk="1" hangingPunct="1"/>
            <a:endParaRPr lang="zh-CN" alt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幻灯片图像占位符 1"/>
          <p:cNvSpPr>
            <a:spLocks noGrp="1" noRot="1" noChangeAspect="1" noTextEdit="1"/>
          </p:cNvSpPr>
          <p:nvPr>
            <p:ph type="sldImg"/>
          </p:nvPr>
        </p:nvSpPr>
        <p:spPr>
          <a:xfrm>
            <a:off x="3263900" y="509588"/>
            <a:ext cx="3400425" cy="2549525"/>
          </a:xfrm>
          <a:ln>
            <a:solidFill>
              <a:srgbClr val="000000">
                <a:alpha val="100000"/>
              </a:srgbClr>
            </a:solidFill>
            <a:miter lim="800000"/>
          </a:ln>
        </p:spPr>
      </p:sp>
      <p:sp>
        <p:nvSpPr>
          <p:cNvPr id="40963" name="备注占位符 2"/>
          <p:cNvSpPr>
            <a:spLocks noGrp="1"/>
          </p:cNvSpPr>
          <p:nvPr>
            <p:ph type="body" idx="1"/>
          </p:nvPr>
        </p:nvSpPr>
        <p:spPr>
          <a:noFill/>
          <a:ln>
            <a:noFill/>
          </a:ln>
        </p:spPr>
        <p:txBody>
          <a:bodyPr wrap="square" lIns="91440" tIns="45720" rIns="91440" bIns="45720" anchor="t" anchorCtr="0"/>
          <a:lstStyle/>
          <a:p>
            <a:pPr lvl="0" eaLnBrk="1" hangingPunct="1"/>
            <a:endParaRPr lang="zh-CN" altLang="en-US" dirty="0"/>
          </a:p>
        </p:txBody>
      </p:sp>
      <p:sp>
        <p:nvSpPr>
          <p:cNvPr id="40964" name="灯片编号占位符 3"/>
          <p:cNvSpPr txBox="1">
            <a:spLocks noGrp="1"/>
          </p:cNvSpPr>
          <p:nvPr>
            <p:ph type="sldNum" sz="quarter"/>
          </p:nvPr>
        </p:nvSpPr>
        <p:spPr>
          <a:xfrm>
            <a:off x="5622925" y="6456363"/>
            <a:ext cx="4303713" cy="339725"/>
          </a:xfrm>
          <a:prstGeom prst="rect">
            <a:avLst/>
          </a:prstGeom>
          <a:noFill/>
          <a:ln w="9525">
            <a:noFill/>
          </a:ln>
        </p:spPr>
        <p:txBody>
          <a:bodyPr anchor="b" anchorCtr="0"/>
          <a:lstStyle/>
          <a:p>
            <a:pPr lvl="0" algn="r" eaLnBrk="1" hangingPunct="1"/>
            <a:fld id="{9A0DB2DC-4C9A-4742-B13C-FB6460FD3503}" type="slidenum">
              <a:rPr lang="zh-CN" altLang="en-US" sz="1200" dirty="0">
                <a:latin typeface="Calibri" panose="020F0502020204030204" pitchFamily="34" charset="0"/>
              </a:rPr>
              <a:t>27</a:t>
            </a:fld>
            <a:endParaRPr lang="zh-CN" altLang="en-US" sz="1200" dirty="0">
              <a:latin typeface="Calibri" panose="020F0502020204030204"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lvl1pPr>
              <a:defRPr>
                <a:ea typeface="微软雅黑" panose="020B0503020204020204" pitchFamily="34" charset="-122"/>
              </a:defRPr>
            </a:lvl1pPr>
          </a:lstStyle>
          <a:p>
            <a:pPr>
              <a:defRPr/>
            </a:pPr>
            <a:fld id="{DC7D26EE-D385-490A-921C-185E16FB2597}" type="datetimeFigureOut">
              <a:rPr lang="zh-CN" altLang="en-US" smtClean="0"/>
              <a:pPr>
                <a:defRPr/>
              </a:pPr>
              <a:t>2025/3/5</a:t>
            </a:fld>
            <a:endParaRPr lang="zh-CN" altLang="en-US" dirty="0"/>
          </a:p>
        </p:txBody>
      </p:sp>
      <p:sp>
        <p:nvSpPr>
          <p:cNvPr id="5" name="页脚占位符 4"/>
          <p:cNvSpPr>
            <a:spLocks noGrp="1"/>
          </p:cNvSpPr>
          <p:nvPr>
            <p:ph type="ftr" sz="quarter" idx="11"/>
          </p:nvPr>
        </p:nvSpPr>
        <p:spPr/>
        <p:txBody>
          <a:bodyPr/>
          <a:lstStyle>
            <a:lvl1pPr>
              <a:defRPr>
                <a:ea typeface="微软雅黑" panose="020B0503020204020204" pitchFamily="34" charset="-122"/>
              </a:defRPr>
            </a:lvl1pPr>
          </a:lstStyle>
          <a:p>
            <a:pPr>
              <a:defRPr/>
            </a:pPr>
            <a:endParaRPr lang="zh-CN" altLang="en-US" dirty="0"/>
          </a:p>
        </p:txBody>
      </p:sp>
      <p:sp>
        <p:nvSpPr>
          <p:cNvPr id="6" name="灯片编号占位符 5"/>
          <p:cNvSpPr>
            <a:spLocks noGrp="1"/>
          </p:cNvSpPr>
          <p:nvPr>
            <p:ph type="sldNum" sz="quarter" idx="12"/>
          </p:nvPr>
        </p:nvSpPr>
        <p:spPr/>
        <p:txBody>
          <a:bodyPr/>
          <a:lstStyle>
            <a:lvl1pPr>
              <a:defRPr>
                <a:ea typeface="微软雅黑" panose="020B0503020204020204" pitchFamily="34" charset="-122"/>
              </a:defRPr>
            </a:lvl1pPr>
          </a:lstStyle>
          <a:p>
            <a:pPr>
              <a:defRPr/>
            </a:pPr>
            <a:fld id="{A2EA9FCA-F766-4C3B-9AC3-EAF7021272BF}" type="slidenum">
              <a:rPr lang="zh-CN" altLang="en-US" smtClean="0"/>
              <a:pPr>
                <a:defRPr/>
              </a:pPr>
              <a:t>‹#›</a:t>
            </a:fld>
            <a:endParaRPr lang="en-US" altLang="zh-CN" dirty="0"/>
          </a:p>
        </p:txBody>
      </p:sp>
    </p:spTree>
  </p:cSld>
  <p:clrMapOvr>
    <a:masterClrMapping/>
  </p:clrMapOvr>
  <p:transition>
    <p:cover dir="rd"/>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ea typeface="微软雅黑" panose="020B0503020204020204" pitchFamily="34" charset="-122"/>
              </a:defRPr>
            </a:lvl1pPr>
          </a:lstStyle>
          <a:p>
            <a:pPr>
              <a:defRPr/>
            </a:pPr>
            <a:fld id="{DC7D26EE-D385-490A-921C-185E16FB2597}" type="datetimeFigureOut">
              <a:rPr lang="zh-CN" altLang="en-US" smtClean="0"/>
              <a:pPr>
                <a:defRPr/>
              </a:pPr>
              <a:t>2025/3/5</a:t>
            </a:fld>
            <a:endParaRPr lang="zh-CN" altLang="en-US" dirty="0"/>
          </a:p>
        </p:txBody>
      </p:sp>
      <p:sp>
        <p:nvSpPr>
          <p:cNvPr id="5" name="页脚占位符 4"/>
          <p:cNvSpPr>
            <a:spLocks noGrp="1"/>
          </p:cNvSpPr>
          <p:nvPr>
            <p:ph type="ftr" sz="quarter" idx="11"/>
          </p:nvPr>
        </p:nvSpPr>
        <p:spPr/>
        <p:txBody>
          <a:bodyPr/>
          <a:lstStyle>
            <a:lvl1pPr>
              <a:defRPr>
                <a:ea typeface="微软雅黑" panose="020B0503020204020204" pitchFamily="34" charset="-122"/>
              </a:defRPr>
            </a:lvl1pPr>
          </a:lstStyle>
          <a:p>
            <a:pPr>
              <a:defRPr/>
            </a:pPr>
            <a:endParaRPr lang="zh-CN" altLang="en-US" dirty="0"/>
          </a:p>
        </p:txBody>
      </p:sp>
      <p:sp>
        <p:nvSpPr>
          <p:cNvPr id="6" name="灯片编号占位符 5"/>
          <p:cNvSpPr>
            <a:spLocks noGrp="1"/>
          </p:cNvSpPr>
          <p:nvPr>
            <p:ph type="sldNum" sz="quarter" idx="12"/>
          </p:nvPr>
        </p:nvSpPr>
        <p:spPr/>
        <p:txBody>
          <a:bodyPr/>
          <a:lstStyle>
            <a:lvl1pPr>
              <a:defRPr>
                <a:ea typeface="微软雅黑" panose="020B0503020204020204" pitchFamily="34" charset="-122"/>
              </a:defRPr>
            </a:lvl1pPr>
          </a:lstStyle>
          <a:p>
            <a:pPr>
              <a:defRPr/>
            </a:pPr>
            <a:fld id="{A2EA9FCA-F766-4C3B-9AC3-EAF7021272BF}" type="slidenum">
              <a:rPr lang="zh-CN" altLang="en-US" smtClean="0"/>
              <a:pPr>
                <a:defRPr/>
              </a:pPr>
              <a:t>‹#›</a:t>
            </a:fld>
            <a:endParaRPr lang="en-US" altLang="zh-CN" dirty="0"/>
          </a:p>
        </p:txBody>
      </p:sp>
    </p:spTree>
  </p:cSld>
  <p:clrMapOvr>
    <a:masterClrMapping/>
  </p:clrMapOvr>
  <p:transition>
    <p:cover dir="rd"/>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ea typeface="微软雅黑" panose="020B0503020204020204" pitchFamily="34" charset="-122"/>
              </a:defRPr>
            </a:lvl1pPr>
          </a:lstStyle>
          <a:p>
            <a:pPr>
              <a:defRPr/>
            </a:pPr>
            <a:fld id="{DC7D26EE-D385-490A-921C-185E16FB2597}" type="datetimeFigureOut">
              <a:rPr lang="zh-CN" altLang="en-US" smtClean="0"/>
              <a:pPr>
                <a:defRPr/>
              </a:pPr>
              <a:t>2025/3/5</a:t>
            </a:fld>
            <a:endParaRPr lang="zh-CN" altLang="en-US" dirty="0"/>
          </a:p>
        </p:txBody>
      </p:sp>
      <p:sp>
        <p:nvSpPr>
          <p:cNvPr id="5" name="页脚占位符 4"/>
          <p:cNvSpPr>
            <a:spLocks noGrp="1"/>
          </p:cNvSpPr>
          <p:nvPr>
            <p:ph type="ftr" sz="quarter" idx="11"/>
          </p:nvPr>
        </p:nvSpPr>
        <p:spPr/>
        <p:txBody>
          <a:bodyPr/>
          <a:lstStyle>
            <a:lvl1pPr>
              <a:defRPr>
                <a:ea typeface="微软雅黑" panose="020B0503020204020204" pitchFamily="34" charset="-122"/>
              </a:defRPr>
            </a:lvl1pPr>
          </a:lstStyle>
          <a:p>
            <a:pPr>
              <a:defRPr/>
            </a:pPr>
            <a:endParaRPr lang="zh-CN" altLang="en-US" dirty="0"/>
          </a:p>
        </p:txBody>
      </p:sp>
      <p:sp>
        <p:nvSpPr>
          <p:cNvPr id="6" name="灯片编号占位符 5"/>
          <p:cNvSpPr>
            <a:spLocks noGrp="1"/>
          </p:cNvSpPr>
          <p:nvPr>
            <p:ph type="sldNum" sz="quarter" idx="12"/>
          </p:nvPr>
        </p:nvSpPr>
        <p:spPr/>
        <p:txBody>
          <a:bodyPr/>
          <a:lstStyle>
            <a:lvl1pPr>
              <a:defRPr>
                <a:ea typeface="微软雅黑" panose="020B0503020204020204" pitchFamily="34" charset="-122"/>
              </a:defRPr>
            </a:lvl1pPr>
          </a:lstStyle>
          <a:p>
            <a:pPr>
              <a:defRPr/>
            </a:pPr>
            <a:fld id="{A2EA9FCA-F766-4C3B-9AC3-EAF7021272BF}" type="slidenum">
              <a:rPr lang="zh-CN" altLang="en-US" smtClean="0"/>
              <a:pPr>
                <a:defRPr/>
              </a:pPr>
              <a:t>‹#›</a:t>
            </a:fld>
            <a:endParaRPr lang="en-US" altLang="zh-CN" dirty="0"/>
          </a:p>
        </p:txBody>
      </p:sp>
    </p:spTree>
  </p:cSld>
  <p:clrMapOvr>
    <a:masterClrMapping/>
  </p:clrMapOvr>
  <p:transition>
    <p:cover dir="rd"/>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标题，文本与内容">
    <p:bg>
      <p:bgPr>
        <a:blipFill rotWithShape="0">
          <a:blip r:embed="rId2"/>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页脚占位符 4"/>
          <p:cNvSpPr>
            <a:spLocks noGrp="1"/>
          </p:cNvSpPr>
          <p:nvPr>
            <p:ph type="ftr" sz="quarter" idx="3"/>
          </p:nvPr>
        </p:nvSpPr>
        <p:spPr>
          <a:xfrm>
            <a:off x="3657600" y="6243638"/>
            <a:ext cx="2895600" cy="457200"/>
          </a:xfrm>
          <a:prstGeom prst="rect">
            <a:avLst/>
          </a:prstGeom>
        </p:spPr>
        <p:txBody>
          <a:bodyPr vert="horz" lIns="91440" tIns="45720" rIns="91440" bIns="45720" rtlCol="0" anchor="ctr"/>
          <a:lstStyle>
            <a:lvl1pPr>
              <a:defRPr>
                <a:ea typeface="微软雅黑" panose="020B0503020204020204" pitchFamily="34" charset="-122"/>
              </a:defRPr>
            </a:lvl1pPr>
          </a:lstStyle>
          <a:p>
            <a:pPr>
              <a:defRPr/>
            </a:pPr>
            <a:r>
              <a:rPr lang="zh-CN" altLang="en-US" dirty="0"/>
              <a:t>北京航空航天大学</a:t>
            </a:r>
          </a:p>
          <a:p>
            <a:pPr>
              <a:defRPr/>
            </a:pPr>
            <a:endParaRPr lang="en-US" altLang="zh-CN" dirty="0"/>
          </a:p>
        </p:txBody>
      </p:sp>
      <p:sp>
        <p:nvSpPr>
          <p:cNvPr id="8" name="灯片编号占位符 5"/>
          <p:cNvSpPr>
            <a:spLocks noGrp="1"/>
          </p:cNvSpPr>
          <p:nvPr>
            <p:ph type="sldNum" sz="quarter" idx="4"/>
          </p:nvPr>
        </p:nvSpPr>
        <p:spPr>
          <a:xfrm>
            <a:off x="7042150" y="6243638"/>
            <a:ext cx="1905000" cy="457200"/>
          </a:xfrm>
          <a:prstGeom prst="rect">
            <a:avLst/>
          </a:prstGeom>
        </p:spPr>
        <p:txBody>
          <a:bodyPr vert="horz" wrap="square" lIns="91440" tIns="45720" rIns="91440" bIns="45720" numCol="1" anchor="ctr" anchorCtr="0" compatLnSpc="1"/>
          <a:lstStyle>
            <a:lvl1pPr>
              <a:defRPr>
                <a:ea typeface="微软雅黑" panose="020B0503020204020204" pitchFamily="34" charset="-122"/>
              </a:defRPr>
            </a:lvl1pPr>
          </a:lstStyle>
          <a:p>
            <a:pPr>
              <a:defRPr/>
            </a:pPr>
            <a:fld id="{70AF5D09-4E2B-4C85-9495-C1D87E00588F}" type="slidenum">
              <a:rPr lang="en-US" altLang="zh-CN" smtClean="0"/>
              <a:pPr>
                <a:defRPr/>
              </a:pPr>
              <a:t>‹#›</a:t>
            </a:fld>
            <a:endParaRPr lang="en-US" altLang="zh-CN" dirty="0"/>
          </a:p>
        </p:txBody>
      </p:sp>
      <p:sp>
        <p:nvSpPr>
          <p:cNvPr id="5" name="日期占位符 4"/>
          <p:cNvSpPr>
            <a:spLocks noGrp="1"/>
          </p:cNvSpPr>
          <p:nvPr>
            <p:ph type="dt" sz="half" idx="10"/>
          </p:nvPr>
        </p:nvSpPr>
        <p:spPr/>
        <p:txBody>
          <a:bodyPr/>
          <a:lstStyle>
            <a:lvl1pPr>
              <a:defRPr>
                <a:ea typeface="微软雅黑" panose="020B0503020204020204" pitchFamily="34" charset="-122"/>
              </a:defRPr>
            </a:lvl1pPr>
          </a:lstStyle>
          <a:p>
            <a:pPr>
              <a:defRPr/>
            </a:pPr>
            <a:fld id="{DC7D26EE-D385-490A-921C-185E16FB2597}" type="datetimeFigureOut">
              <a:rPr lang="zh-CN" altLang="en-US" smtClean="0"/>
              <a:pPr>
                <a:defRPr/>
              </a:pPr>
              <a:t>2025/3/5</a:t>
            </a:fld>
            <a:endParaRPr lang="zh-CN" altLang="en-US" dirty="0"/>
          </a:p>
        </p:txBody>
      </p:sp>
    </p:spTree>
  </p:cSld>
  <p:clrMapOvr>
    <a:masterClrMapping/>
  </p:clrMapOvr>
  <p:transition>
    <p:cover dir="rd"/>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Only">
  <p:cSld name="内容">
    <p:bg>
      <p:bgPr>
        <a:blipFill rotWithShape="0">
          <a:blip r:embed="rId2"/>
          <a:stretch>
            <a:fillRect/>
          </a:stretch>
        </a:blipFill>
        <a:effectLst/>
      </p:bgPr>
    </p:bg>
    <p:spTree>
      <p:nvGrpSpPr>
        <p:cNvPr id="1" name=""/>
        <p:cNvGrpSpPr/>
        <p:nvPr/>
      </p:nvGrpSpPr>
      <p:grpSpPr>
        <a:xfrm>
          <a:off x="0" y="0"/>
          <a:ext cx="0" cy="0"/>
          <a:chOff x="0" y="0"/>
          <a:chExt cx="0" cy="0"/>
        </a:xfrm>
      </p:grpSpPr>
      <p:sp>
        <p:nvSpPr>
          <p:cNvPr id="2" name="内容占位符 1"/>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页脚占位符 2"/>
          <p:cNvSpPr>
            <a:spLocks noGrp="1"/>
          </p:cNvSpPr>
          <p:nvPr>
            <p:ph type="ftr" sz="quarter" idx="3"/>
          </p:nvPr>
        </p:nvSpPr>
        <p:spPr>
          <a:xfrm>
            <a:off x="3124200" y="6245225"/>
            <a:ext cx="2895600" cy="476250"/>
          </a:xfrm>
          <a:prstGeom prst="rect">
            <a:avLst/>
          </a:prstGeom>
        </p:spPr>
        <p:txBody>
          <a:bodyPr vert="horz" lIns="91440" tIns="45720" rIns="91440" bIns="45720" rtlCol="0" anchor="ctr"/>
          <a:lstStyle>
            <a:lvl1pPr>
              <a:defRPr>
                <a:ea typeface="微软雅黑" panose="020B0503020204020204" pitchFamily="34" charset="-122"/>
              </a:defRPr>
            </a:lvl1pPr>
          </a:lstStyle>
          <a:p>
            <a:pPr>
              <a:defRPr/>
            </a:pPr>
            <a:r>
              <a:rPr lang="zh-CN" altLang="en-US" dirty="0"/>
              <a:t>北京航空航天大学</a:t>
            </a:r>
          </a:p>
          <a:p>
            <a:pPr>
              <a:defRPr/>
            </a:pPr>
            <a:endParaRPr lang="en-US" altLang="zh-CN" dirty="0"/>
          </a:p>
        </p:txBody>
      </p:sp>
      <p:sp>
        <p:nvSpPr>
          <p:cNvPr id="8" name="灯片编号占位符 3"/>
          <p:cNvSpPr>
            <a:spLocks noGrp="1"/>
          </p:cNvSpPr>
          <p:nvPr>
            <p:ph type="sldNum" sz="quarter" idx="4"/>
          </p:nvPr>
        </p:nvSpPr>
        <p:spPr>
          <a:xfrm>
            <a:off x="6553200" y="6245225"/>
            <a:ext cx="2133600" cy="476250"/>
          </a:xfrm>
          <a:prstGeom prst="rect">
            <a:avLst/>
          </a:prstGeom>
        </p:spPr>
        <p:txBody>
          <a:bodyPr vert="horz" wrap="square" lIns="91440" tIns="45720" rIns="91440" bIns="45720" numCol="1" anchor="ctr" anchorCtr="0" compatLnSpc="1"/>
          <a:lstStyle>
            <a:lvl1pPr>
              <a:defRPr>
                <a:ea typeface="微软雅黑" panose="020B0503020204020204" pitchFamily="34" charset="-122"/>
              </a:defRPr>
            </a:lvl1pPr>
          </a:lstStyle>
          <a:p>
            <a:pPr>
              <a:defRPr/>
            </a:pPr>
            <a:fld id="{D08E6204-479D-457A-BC18-7D38F56412A8}" type="slidenum">
              <a:rPr lang="en-US" altLang="zh-CN" smtClean="0"/>
              <a:pPr>
                <a:defRPr/>
              </a:pPr>
              <a:t>‹#›</a:t>
            </a:fld>
            <a:endParaRPr lang="en-US" altLang="zh-CN" dirty="0"/>
          </a:p>
        </p:txBody>
      </p:sp>
      <p:sp>
        <p:nvSpPr>
          <p:cNvPr id="3" name="日期占位符 2"/>
          <p:cNvSpPr>
            <a:spLocks noGrp="1"/>
          </p:cNvSpPr>
          <p:nvPr>
            <p:ph type="dt" sz="half" idx="10"/>
          </p:nvPr>
        </p:nvSpPr>
        <p:spPr/>
        <p:txBody>
          <a:bodyPr/>
          <a:lstStyle>
            <a:lvl1pPr>
              <a:defRPr>
                <a:ea typeface="微软雅黑" panose="020B0503020204020204" pitchFamily="34" charset="-122"/>
              </a:defRPr>
            </a:lvl1pPr>
          </a:lstStyle>
          <a:p>
            <a:pPr>
              <a:defRPr/>
            </a:pPr>
            <a:fld id="{DC7D26EE-D385-490A-921C-185E16FB2597}" type="datetimeFigureOut">
              <a:rPr lang="zh-CN" altLang="en-US" smtClean="0"/>
              <a:pPr>
                <a:defRPr/>
              </a:pPr>
              <a:t>2025/3/5</a:t>
            </a:fld>
            <a:endParaRPr lang="zh-CN" altLang="en-US" dirty="0"/>
          </a:p>
        </p:txBody>
      </p:sp>
    </p:spTree>
  </p:cSld>
  <p:clrMapOvr>
    <a:masterClrMapping/>
  </p:clrMapOvr>
  <p:transition>
    <p:cover dir="rd"/>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bl">
  <p:cSld name="标题和表格">
    <p:bg>
      <p:bgPr>
        <a:blipFill rotWithShape="0">
          <a:blip r:embed="rId2"/>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表格占位符 2"/>
          <p:cNvSpPr>
            <a:spLocks noGrp="1"/>
          </p:cNvSpPr>
          <p:nvPr>
            <p:ph type="tbl" idx="1"/>
          </p:nvPr>
        </p:nvSpPr>
        <p:spPr>
          <a:xfrm>
            <a:off x="1182688" y="2017713"/>
            <a:ext cx="7772400" cy="4114800"/>
          </a:xfrm>
        </p:spPr>
        <p:txBody>
          <a:bodyPr vert="horz" wrap="square" lIns="91440" tIns="45720" rIns="91440" bIns="45720" numCol="1" rtlCol="0" anchor="t" anchorCtr="0" compatLnSpc="1">
            <a:normAutofit/>
          </a:bodyPr>
          <a:lstStyle>
            <a:lvl1pPr>
              <a:defRPr>
                <a:ea typeface="微软雅黑" panose="020B0503020204020204" pitchFamily="34" charset="-122"/>
              </a:defRPr>
            </a:lvl1pPr>
          </a:lstStyle>
          <a:p>
            <a:pPr marL="342900" marR="0" lvl="0" indent="-342900" algn="l" defTabSz="914400" rtl="0" eaLnBrk="0" fontAlgn="base" latinLnBrk="0" hangingPunct="0">
              <a:lnSpc>
                <a:spcPct val="100000"/>
              </a:lnSpc>
              <a:spcBef>
                <a:spcPct val="20000"/>
              </a:spcBef>
              <a:spcAft>
                <a:spcPct val="0"/>
              </a:spcAft>
              <a:buClrTx/>
              <a:buSzTx/>
              <a:buFont typeface="Arial" panose="020B0604020202020204" pitchFamily="34" charset="0"/>
              <a:buChar char="•"/>
              <a:defRPr/>
            </a:pPr>
            <a:endParaRPr kumimoji="0" lang="zh-CN" altLang="en-US" sz="3200" b="0" i="0" u="none" strike="noStrike" kern="1200" cap="none" spc="0" normalizeH="0" baseline="0" noProof="0" dirty="0">
              <a:ln>
                <a:noFill/>
              </a:ln>
              <a:solidFill>
                <a:schemeClr val="tx1"/>
              </a:solidFill>
              <a:effectLst/>
              <a:uLnTx/>
              <a:uFillTx/>
              <a:latin typeface="+mn-lt"/>
              <a:ea typeface="+mn-ea"/>
              <a:cs typeface="+mn-cs"/>
            </a:endParaRPr>
          </a:p>
        </p:txBody>
      </p:sp>
      <p:sp>
        <p:nvSpPr>
          <p:cNvPr id="7" name="页脚占位符 3"/>
          <p:cNvSpPr>
            <a:spLocks noGrp="1"/>
          </p:cNvSpPr>
          <p:nvPr>
            <p:ph type="ftr" sz="quarter" idx="3"/>
          </p:nvPr>
        </p:nvSpPr>
        <p:spPr>
          <a:xfrm>
            <a:off x="3657600" y="6243638"/>
            <a:ext cx="2895600" cy="457200"/>
          </a:xfrm>
          <a:prstGeom prst="rect">
            <a:avLst/>
          </a:prstGeom>
        </p:spPr>
        <p:txBody>
          <a:bodyPr vert="horz" lIns="91440" tIns="45720" rIns="91440" bIns="45720" rtlCol="0" anchor="ctr"/>
          <a:lstStyle>
            <a:lvl1pPr>
              <a:defRPr>
                <a:ea typeface="微软雅黑" panose="020B0503020204020204" pitchFamily="34" charset="-122"/>
              </a:defRPr>
            </a:lvl1pPr>
          </a:lstStyle>
          <a:p>
            <a:pPr>
              <a:defRPr/>
            </a:pPr>
            <a:r>
              <a:rPr lang="zh-CN" altLang="en-US" dirty="0"/>
              <a:t>北京航空航天大学</a:t>
            </a:r>
          </a:p>
          <a:p>
            <a:pPr>
              <a:defRPr/>
            </a:pPr>
            <a:endParaRPr lang="en-US" altLang="zh-CN" dirty="0"/>
          </a:p>
        </p:txBody>
      </p:sp>
      <p:sp>
        <p:nvSpPr>
          <p:cNvPr id="8" name="灯片编号占位符 4"/>
          <p:cNvSpPr>
            <a:spLocks noGrp="1"/>
          </p:cNvSpPr>
          <p:nvPr>
            <p:ph type="sldNum" sz="quarter" idx="4"/>
          </p:nvPr>
        </p:nvSpPr>
        <p:spPr>
          <a:xfrm>
            <a:off x="7042150" y="6243638"/>
            <a:ext cx="1905000" cy="457200"/>
          </a:xfrm>
          <a:prstGeom prst="rect">
            <a:avLst/>
          </a:prstGeom>
        </p:spPr>
        <p:txBody>
          <a:bodyPr vert="horz" wrap="square" lIns="91440" tIns="45720" rIns="91440" bIns="45720" numCol="1" anchor="ctr" anchorCtr="0" compatLnSpc="1"/>
          <a:lstStyle>
            <a:lvl1pPr>
              <a:defRPr>
                <a:ea typeface="微软雅黑" panose="020B0503020204020204" pitchFamily="34" charset="-122"/>
              </a:defRPr>
            </a:lvl1pPr>
          </a:lstStyle>
          <a:p>
            <a:pPr>
              <a:defRPr/>
            </a:pPr>
            <a:fld id="{94C029DC-0263-4283-B743-6A51E4035C7E}" type="slidenum">
              <a:rPr lang="en-US" altLang="zh-CN" smtClean="0"/>
              <a:pPr>
                <a:defRPr/>
              </a:pPr>
              <a:t>‹#›</a:t>
            </a:fld>
            <a:endParaRPr lang="en-US" altLang="zh-CN" dirty="0"/>
          </a:p>
        </p:txBody>
      </p:sp>
      <p:sp>
        <p:nvSpPr>
          <p:cNvPr id="4" name="日期占位符 3"/>
          <p:cNvSpPr>
            <a:spLocks noGrp="1"/>
          </p:cNvSpPr>
          <p:nvPr>
            <p:ph type="dt" sz="half" idx="10"/>
          </p:nvPr>
        </p:nvSpPr>
        <p:spPr/>
        <p:txBody>
          <a:bodyPr/>
          <a:lstStyle>
            <a:lvl1pPr>
              <a:defRPr>
                <a:ea typeface="微软雅黑" panose="020B0503020204020204" pitchFamily="34" charset="-122"/>
              </a:defRPr>
            </a:lvl1pPr>
          </a:lstStyle>
          <a:p>
            <a:pPr>
              <a:defRPr/>
            </a:pPr>
            <a:fld id="{DC7D26EE-D385-490A-921C-185E16FB2597}" type="datetimeFigureOut">
              <a:rPr lang="zh-CN" altLang="en-US" smtClean="0"/>
              <a:pPr>
                <a:defRPr/>
              </a:pPr>
              <a:t>2025/3/5</a:t>
            </a:fld>
            <a:endParaRPr lang="zh-CN" altLang="en-US" dirty="0"/>
          </a:p>
        </p:txBody>
      </p:sp>
    </p:spTree>
  </p:cSld>
  <p:clrMapOvr>
    <a:masterClrMapping/>
  </p:clrMapOvr>
  <p:transition>
    <p:cover dir="rd"/>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DC7D26EE-D385-490A-921C-185E16FB2597}" type="datetimeFigureOut">
              <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rPr>
              <a:t>2025/3/5</a:t>
            </a:fld>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A2EA9FCA-F766-4C3B-9AC3-EAF7021272BF}"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mn-cs"/>
              </a:rPr>
              <a:t>‹#›</a:t>
            </a:fld>
            <a:endParaRPr kumimoji="0" lang="en-US" altLang="zh-CN" sz="1200" b="0"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3272986724"/>
      </p:ext>
    </p:extLst>
  </p:cSld>
  <p:clrMapOvr>
    <a:masterClrMapping/>
  </p:clrMapOvr>
  <p:transition>
    <p:cover dir="rd"/>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标题和内容">
    <p:bg>
      <p:bgPr>
        <a:blipFill rotWithShape="0">
          <a:blip r:embed="rId2"/>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3D874340-4363-47DA-9E1F-9C18E79A0CA6}" type="datetimeFigureOut">
              <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rPr>
              <a:t>2025/3/5</a:t>
            </a:fld>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8"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9" name="灯片编号占位符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524C9128-D111-48D3-A242-C014C11DE491}"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mn-cs"/>
              </a:rPr>
              <a:t>‹#›</a:t>
            </a:fld>
            <a:endParaRPr kumimoji="0" lang="en-US" altLang="zh-CN" sz="1200" b="0"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3683400503"/>
      </p:ext>
    </p:extLst>
  </p:cSld>
  <p:clrMapOvr>
    <a:masterClrMapping/>
  </p:clrMapOvr>
  <p:transition>
    <p:cover dir="rd"/>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DC7D26EE-D385-490A-921C-185E16FB2597}" type="datetimeFigureOut">
              <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rPr>
              <a:t>2025/3/5</a:t>
            </a:fld>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A2EA9FCA-F766-4C3B-9AC3-EAF7021272BF}"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mn-cs"/>
              </a:rPr>
              <a:t>‹#›</a:t>
            </a:fld>
            <a:endParaRPr kumimoji="0" lang="en-US" altLang="zh-CN" sz="1200" b="0"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4107136763"/>
      </p:ext>
    </p:extLst>
  </p:cSld>
  <p:clrMapOvr>
    <a:masterClrMapping/>
  </p:clrMapOvr>
  <p:transition>
    <p:cover dir="rd"/>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DC7D26EE-D385-490A-921C-185E16FB2597}" type="datetimeFigureOut">
              <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rPr>
              <a:t>2025/3/5</a:t>
            </a:fld>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A2EA9FCA-F766-4C3B-9AC3-EAF7021272BF}"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mn-cs"/>
              </a:rPr>
              <a:t>‹#›</a:t>
            </a:fld>
            <a:endParaRPr kumimoji="0" lang="en-US" altLang="zh-CN" sz="1200" b="0"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1609357726"/>
      </p:ext>
    </p:extLst>
  </p:cSld>
  <p:clrMapOvr>
    <a:masterClrMapping/>
  </p:clrMapOvr>
  <p:transition>
    <p:cover dir="rd"/>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DC7D26EE-D385-490A-921C-185E16FB2597}" type="datetimeFigureOut">
              <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rPr>
              <a:t>2025/3/5</a:t>
            </a:fld>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8" name="页脚占位符 7"/>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9" name="灯片编号占位符 8"/>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A2EA9FCA-F766-4C3B-9AC3-EAF7021272BF}"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mn-cs"/>
              </a:rPr>
              <a:t>‹#›</a:t>
            </a:fld>
            <a:endParaRPr kumimoji="0" lang="en-US" altLang="zh-CN" sz="1200" b="0"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3058570955"/>
      </p:ext>
    </p:extLst>
  </p:cSld>
  <p:clrMapOvr>
    <a:masterClrMapping/>
  </p:clrMapOvr>
  <p:transition>
    <p:cover dir="rd"/>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bg>
      <p:bgPr>
        <a:blipFill rotWithShape="0">
          <a:blip r:embed="rId2"/>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defRPr>
                <a:ea typeface="微软雅黑" panose="020B0503020204020204" pitchFamily="34" charset="-122"/>
              </a:defRPr>
            </a:lvl1pPr>
          </a:lstStyle>
          <a:p>
            <a:pPr>
              <a:defRPr/>
            </a:pPr>
            <a:fld id="{3D874340-4363-47DA-9E1F-9C18E79A0CA6}" type="datetimeFigureOut">
              <a:rPr lang="zh-CN" altLang="en-US" smtClean="0"/>
              <a:pPr>
                <a:defRPr/>
              </a:pPr>
              <a:t>2025/3/5</a:t>
            </a:fld>
            <a:endParaRPr lang="zh-CN" altLang="en-US" dirty="0"/>
          </a:p>
        </p:txBody>
      </p:sp>
      <p:sp>
        <p:nvSpPr>
          <p:cNvPr id="8"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defRPr>
                <a:ea typeface="微软雅黑" panose="020B0503020204020204" pitchFamily="34" charset="-122"/>
              </a:defRPr>
            </a:lvl1pPr>
          </a:lstStyle>
          <a:p>
            <a:pPr>
              <a:defRPr/>
            </a:pPr>
            <a:endParaRPr lang="zh-CN" altLang="en-US" dirty="0"/>
          </a:p>
        </p:txBody>
      </p:sp>
      <p:sp>
        <p:nvSpPr>
          <p:cNvPr id="9" name="灯片编号占位符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lstStyle>
            <a:lvl1pPr>
              <a:defRPr>
                <a:ea typeface="微软雅黑" panose="020B0503020204020204" pitchFamily="34" charset="-122"/>
              </a:defRPr>
            </a:lvl1pPr>
          </a:lstStyle>
          <a:p>
            <a:pPr>
              <a:defRPr/>
            </a:pPr>
            <a:fld id="{524C9128-D111-48D3-A242-C014C11DE491}" type="slidenum">
              <a:rPr lang="zh-CN" altLang="en-US" smtClean="0"/>
              <a:pPr>
                <a:defRPr/>
              </a:pPr>
              <a:t>‹#›</a:t>
            </a:fld>
            <a:endParaRPr lang="en-US" altLang="zh-CN" dirty="0"/>
          </a:p>
        </p:txBody>
      </p:sp>
    </p:spTree>
  </p:cSld>
  <p:clrMapOvr>
    <a:masterClrMapping/>
  </p:clrMapOvr>
  <p:transition>
    <p:cover dir="rd"/>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DC7D26EE-D385-490A-921C-185E16FB2597}" type="datetimeFigureOut">
              <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rPr>
              <a:t>2025/3/5</a:t>
            </a:fld>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4" name="页脚占位符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灯片编号占位符 4"/>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A2EA9FCA-F766-4C3B-9AC3-EAF7021272BF}"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mn-cs"/>
              </a:rPr>
              <a:t>‹#›</a:t>
            </a:fld>
            <a:endParaRPr kumimoji="0" lang="en-US" altLang="zh-CN" sz="1200" b="0"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494684417"/>
      </p:ext>
    </p:extLst>
  </p:cSld>
  <p:clrMapOvr>
    <a:masterClrMapping/>
  </p:clrMapOvr>
  <p:transition>
    <p:cover dir="rd"/>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DC7D26EE-D385-490A-921C-185E16FB2597}" type="datetimeFigureOut">
              <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rPr>
              <a:t>2025/3/5</a:t>
            </a:fld>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3" name="页脚占位符 2"/>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4" name="灯片编号占位符 3"/>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A2EA9FCA-F766-4C3B-9AC3-EAF7021272BF}"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mn-cs"/>
              </a:rPr>
              <a:t>‹#›</a:t>
            </a:fld>
            <a:endParaRPr kumimoji="0" lang="en-US" altLang="zh-CN" sz="1200" b="0"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3413247993"/>
      </p:ext>
    </p:extLst>
  </p:cSld>
  <p:clrMapOvr>
    <a:masterClrMapping/>
  </p:clrMapOvr>
  <p:transition>
    <p:cover dir="rd"/>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DC7D26EE-D385-490A-921C-185E16FB2597}" type="datetimeFigureOut">
              <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rPr>
              <a:t>2025/3/5</a:t>
            </a:fld>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A2EA9FCA-F766-4C3B-9AC3-EAF7021272BF}"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mn-cs"/>
              </a:rPr>
              <a:t>‹#›</a:t>
            </a:fld>
            <a:endParaRPr kumimoji="0" lang="en-US" altLang="zh-CN" sz="1200" b="0"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956517897"/>
      </p:ext>
    </p:extLst>
  </p:cSld>
  <p:clrMapOvr>
    <a:masterClrMapping/>
  </p:clrMapOvr>
  <p:transition>
    <p:cover dir="rd"/>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rtlCol="0" anchor="t" anchorCtr="0" compatLnSpc="1">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3200" b="0" i="0" u="none" strike="noStrike" kern="1200" cap="none" spc="0" normalizeH="0" baseline="0" noProof="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DC7D26EE-D385-490A-921C-185E16FB2597}" type="datetimeFigureOut">
              <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rPr>
              <a:t>2025/3/5</a:t>
            </a:fld>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A2EA9FCA-F766-4C3B-9AC3-EAF7021272BF}"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mn-cs"/>
              </a:rPr>
              <a:t>‹#›</a:t>
            </a:fld>
            <a:endParaRPr kumimoji="0" lang="en-US" altLang="zh-CN" sz="1200" b="0"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1768388001"/>
      </p:ext>
    </p:extLst>
  </p:cSld>
  <p:clrMapOvr>
    <a:masterClrMapping/>
  </p:clrMapOvr>
  <p:transition>
    <p:cover dir="rd"/>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DC7D26EE-D385-490A-921C-185E16FB2597}" type="datetimeFigureOut">
              <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rPr>
              <a:t>2025/3/5</a:t>
            </a:fld>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A2EA9FCA-F766-4C3B-9AC3-EAF7021272BF}"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mn-cs"/>
              </a:rPr>
              <a:t>‹#›</a:t>
            </a:fld>
            <a:endParaRPr kumimoji="0" lang="en-US" altLang="zh-CN" sz="1200" b="0"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5962289"/>
      </p:ext>
    </p:extLst>
  </p:cSld>
  <p:clrMapOvr>
    <a:masterClrMapping/>
  </p:clrMapOvr>
  <p:transition>
    <p:cover dir="rd"/>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DC7D26EE-D385-490A-921C-185E16FB2597}" type="datetimeFigureOut">
              <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rPr>
              <a:t>2025/3/5</a:t>
            </a:fld>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A2EA9FCA-F766-4C3B-9AC3-EAF7021272BF}"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mn-cs"/>
              </a:rPr>
              <a:t>‹#›</a:t>
            </a:fld>
            <a:endParaRPr kumimoji="0" lang="en-US" altLang="zh-CN" sz="1200" b="0"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3002738605"/>
      </p:ext>
    </p:extLst>
  </p:cSld>
  <p:clrMapOvr>
    <a:masterClrMapping/>
  </p:clrMapOvr>
  <p:transition>
    <p:cover dir="rd"/>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txAndObj">
  <p:cSld name="标题，文本与内容">
    <p:bg>
      <p:bgPr>
        <a:blipFill rotWithShape="0">
          <a:blip r:embed="rId2"/>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页脚占位符 4"/>
          <p:cNvSpPr>
            <a:spLocks noGrp="1"/>
          </p:cNvSpPr>
          <p:nvPr>
            <p:ph type="ftr" sz="quarter" idx="3"/>
          </p:nvPr>
        </p:nvSpPr>
        <p:spPr>
          <a:xfrm>
            <a:off x="3657600" y="6243638"/>
            <a:ext cx="2895600" cy="457200"/>
          </a:xfrm>
          <a:prstGeom prst="rect">
            <a:avLst/>
          </a:prstGeom>
        </p:spPr>
        <p:txBody>
          <a:bodyPr vert="horz" lIns="91440" tIns="45720" rIns="91440" bIns="45720" rtlCol="0" anchor="ctr"/>
          <a:lstStyle>
            <a:lvl1pPr>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rPr>
              <a:t>北京航空航天大学</a:t>
            </a:r>
          </a:p>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8" name="灯片编号占位符 5"/>
          <p:cNvSpPr>
            <a:spLocks noGrp="1"/>
          </p:cNvSpPr>
          <p:nvPr>
            <p:ph type="sldNum" sz="quarter" idx="4"/>
          </p:nvPr>
        </p:nvSpPr>
        <p:spPr>
          <a:xfrm>
            <a:off x="7042150" y="6243638"/>
            <a:ext cx="1905000" cy="457200"/>
          </a:xfrm>
          <a:prstGeom prst="rect">
            <a:avLst/>
          </a:prstGeom>
        </p:spPr>
        <p:txBody>
          <a:bodyPr vert="horz" wrap="square" lIns="91440" tIns="45720" rIns="91440" bIns="45720" numCol="1" anchor="ctr" anchorCtr="0" compatLnSpc="1"/>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70AF5D09-4E2B-4C85-9495-C1D87E00588F}" type="slidenum">
              <a:rPr kumimoji="0" lang="en-US" altLang="zh-CN" sz="1200" b="0"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mn-cs"/>
              </a:rPr>
              <a:t>‹#›</a:t>
            </a:fld>
            <a:endParaRPr kumimoji="0" lang="en-US" altLang="zh-CN" sz="1200" b="0"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mn-cs"/>
            </a:endParaRPr>
          </a:p>
        </p:txBody>
      </p:sp>
      <p:sp>
        <p:nvSpPr>
          <p:cNvPr id="5" name="日期占位符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DC7D26EE-D385-490A-921C-185E16FB2597}" type="datetimeFigureOut">
              <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rPr>
              <a:t>2025/3/5</a:t>
            </a:fld>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extLst>
      <p:ext uri="{BB962C8B-B14F-4D97-AF65-F5344CB8AC3E}">
        <p14:creationId xmlns:p14="http://schemas.microsoft.com/office/powerpoint/2010/main" val="3075449082"/>
      </p:ext>
    </p:extLst>
  </p:cSld>
  <p:clrMapOvr>
    <a:masterClrMapping/>
  </p:clrMapOvr>
  <p:transition>
    <p:cover dir="rd"/>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objOnly">
  <p:cSld name="内容">
    <p:bg>
      <p:bgPr>
        <a:blipFill rotWithShape="0">
          <a:blip r:embed="rId2"/>
          <a:stretch>
            <a:fillRect/>
          </a:stretch>
        </a:blipFill>
        <a:effectLst/>
      </p:bgPr>
    </p:bg>
    <p:spTree>
      <p:nvGrpSpPr>
        <p:cNvPr id="1" name=""/>
        <p:cNvGrpSpPr/>
        <p:nvPr/>
      </p:nvGrpSpPr>
      <p:grpSpPr>
        <a:xfrm>
          <a:off x="0" y="0"/>
          <a:ext cx="0" cy="0"/>
          <a:chOff x="0" y="0"/>
          <a:chExt cx="0" cy="0"/>
        </a:xfrm>
      </p:grpSpPr>
      <p:sp>
        <p:nvSpPr>
          <p:cNvPr id="2" name="内容占位符 1"/>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页脚占位符 2"/>
          <p:cNvSpPr>
            <a:spLocks noGrp="1"/>
          </p:cNvSpPr>
          <p:nvPr>
            <p:ph type="ftr" sz="quarter" idx="3"/>
          </p:nvPr>
        </p:nvSpPr>
        <p:spPr>
          <a:xfrm>
            <a:off x="3124200" y="6245225"/>
            <a:ext cx="2895600" cy="476250"/>
          </a:xfrm>
          <a:prstGeom prst="rect">
            <a:avLst/>
          </a:prstGeom>
        </p:spPr>
        <p:txBody>
          <a:bodyPr vert="horz" lIns="91440" tIns="45720" rIns="91440" bIns="45720" rtlCol="0" anchor="ctr"/>
          <a:lstStyle>
            <a:lvl1pPr>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rPr>
              <a:t>北京航空航天大学</a:t>
            </a:r>
          </a:p>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8" name="灯片编号占位符 3"/>
          <p:cNvSpPr>
            <a:spLocks noGrp="1"/>
          </p:cNvSpPr>
          <p:nvPr>
            <p:ph type="sldNum" sz="quarter" idx="4"/>
          </p:nvPr>
        </p:nvSpPr>
        <p:spPr>
          <a:xfrm>
            <a:off x="6553200" y="6245225"/>
            <a:ext cx="2133600" cy="476250"/>
          </a:xfrm>
          <a:prstGeom prst="rect">
            <a:avLst/>
          </a:prstGeom>
        </p:spPr>
        <p:txBody>
          <a:bodyPr vert="horz" wrap="square" lIns="91440" tIns="45720" rIns="91440" bIns="45720" numCol="1" anchor="ctr" anchorCtr="0" compatLnSpc="1"/>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D08E6204-479D-457A-BC18-7D38F56412A8}" type="slidenum">
              <a:rPr kumimoji="0" lang="en-US" altLang="zh-CN" sz="1200" b="0"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mn-cs"/>
              </a:rPr>
              <a:t>‹#›</a:t>
            </a:fld>
            <a:endParaRPr kumimoji="0" lang="en-US" altLang="zh-CN" sz="1200" b="0"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mn-cs"/>
            </a:endParaRPr>
          </a:p>
        </p:txBody>
      </p:sp>
      <p:sp>
        <p:nvSpPr>
          <p:cNvPr id="3" name="日期占位符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DC7D26EE-D385-490A-921C-185E16FB2597}" type="datetimeFigureOut">
              <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rPr>
              <a:t>2025/3/5</a:t>
            </a:fld>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extLst>
      <p:ext uri="{BB962C8B-B14F-4D97-AF65-F5344CB8AC3E}">
        <p14:creationId xmlns:p14="http://schemas.microsoft.com/office/powerpoint/2010/main" val="4021504516"/>
      </p:ext>
    </p:extLst>
  </p:cSld>
  <p:clrMapOvr>
    <a:masterClrMapping/>
  </p:clrMapOvr>
  <p:transition>
    <p:cover dir="rd"/>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bl">
  <p:cSld name="标题和表格">
    <p:bg>
      <p:bgPr>
        <a:blipFill rotWithShape="0">
          <a:blip r:embed="rId2"/>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表格占位符 2"/>
          <p:cNvSpPr>
            <a:spLocks noGrp="1"/>
          </p:cNvSpPr>
          <p:nvPr>
            <p:ph type="tbl" idx="1"/>
          </p:nvPr>
        </p:nvSpPr>
        <p:spPr>
          <a:xfrm>
            <a:off x="1182688" y="2017713"/>
            <a:ext cx="7772400" cy="4114800"/>
          </a:xfrm>
        </p:spPr>
        <p:txBody>
          <a:bodyPr vert="horz" wrap="square" lIns="91440" tIns="45720" rIns="91440" bIns="45720" numCol="1" rtlCol="0" anchor="t" anchorCtr="0" compatLnSpc="1">
            <a:normAutofit/>
          </a:bodyPr>
          <a:lstStyle/>
          <a:p>
            <a:pPr marL="342900" marR="0" lvl="0" indent="-342900" algn="l" defTabSz="914400" rtl="0" eaLnBrk="0" fontAlgn="base" latinLnBrk="0" hangingPunct="0">
              <a:lnSpc>
                <a:spcPct val="100000"/>
              </a:lnSpc>
              <a:spcBef>
                <a:spcPct val="20000"/>
              </a:spcBef>
              <a:spcAft>
                <a:spcPct val="0"/>
              </a:spcAft>
              <a:buClrTx/>
              <a:buSzTx/>
              <a:buFont typeface="Arial" panose="020B0604020202020204" pitchFamily="34" charset="0"/>
              <a:buChar char="•"/>
              <a:defRPr/>
            </a:pPr>
            <a:endParaRPr kumimoji="0" lang="zh-CN" altLang="en-US" sz="3200" b="0" i="0" u="none" strike="noStrike" kern="1200" cap="none" spc="0" normalizeH="0" baseline="0" noProof="0">
              <a:ln>
                <a:noFill/>
              </a:ln>
              <a:solidFill>
                <a:schemeClr val="tx1"/>
              </a:solidFill>
              <a:effectLst/>
              <a:uLnTx/>
              <a:uFillTx/>
              <a:latin typeface="+mn-lt"/>
              <a:ea typeface="+mn-ea"/>
              <a:cs typeface="+mn-cs"/>
            </a:endParaRPr>
          </a:p>
        </p:txBody>
      </p:sp>
      <p:sp>
        <p:nvSpPr>
          <p:cNvPr id="7" name="页脚占位符 3"/>
          <p:cNvSpPr>
            <a:spLocks noGrp="1"/>
          </p:cNvSpPr>
          <p:nvPr>
            <p:ph type="ftr" sz="quarter" idx="3"/>
          </p:nvPr>
        </p:nvSpPr>
        <p:spPr>
          <a:xfrm>
            <a:off x="3657600" y="6243638"/>
            <a:ext cx="2895600" cy="457200"/>
          </a:xfrm>
          <a:prstGeom prst="rect">
            <a:avLst/>
          </a:prstGeom>
        </p:spPr>
        <p:txBody>
          <a:bodyPr vert="horz" lIns="91440" tIns="45720" rIns="91440" bIns="45720" rtlCol="0" anchor="ctr"/>
          <a:lstStyle>
            <a:lvl1pPr>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rPr>
              <a:t>北京航空航天大学</a:t>
            </a:r>
          </a:p>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8" name="灯片编号占位符 4"/>
          <p:cNvSpPr>
            <a:spLocks noGrp="1"/>
          </p:cNvSpPr>
          <p:nvPr>
            <p:ph type="sldNum" sz="quarter" idx="4"/>
          </p:nvPr>
        </p:nvSpPr>
        <p:spPr>
          <a:xfrm>
            <a:off x="7042150" y="6243638"/>
            <a:ext cx="1905000" cy="457200"/>
          </a:xfrm>
          <a:prstGeom prst="rect">
            <a:avLst/>
          </a:prstGeom>
        </p:spPr>
        <p:txBody>
          <a:bodyPr vert="horz" wrap="square" lIns="91440" tIns="45720" rIns="91440" bIns="45720" numCol="1" anchor="ctr" anchorCtr="0" compatLnSpc="1"/>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94C029DC-0263-4283-B743-6A51E4035C7E}" type="slidenum">
              <a:rPr kumimoji="0" lang="en-US" altLang="zh-CN" sz="1200" b="0"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mn-cs"/>
              </a:rPr>
              <a:t>‹#›</a:t>
            </a:fld>
            <a:endParaRPr kumimoji="0" lang="en-US" altLang="zh-CN" sz="1200" b="0"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mn-cs"/>
            </a:endParaRPr>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DC7D26EE-D385-490A-921C-185E16FB2597}" type="datetimeFigureOut">
              <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rPr>
              <a:t>2025/3/5</a:t>
            </a:fld>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extLst>
      <p:ext uri="{BB962C8B-B14F-4D97-AF65-F5344CB8AC3E}">
        <p14:creationId xmlns:p14="http://schemas.microsoft.com/office/powerpoint/2010/main" val="2536953401"/>
      </p:ext>
    </p:extLst>
  </p:cSld>
  <p:clrMapOvr>
    <a:masterClrMapping/>
  </p:clrMapOvr>
  <p:transition>
    <p:cover dir="rd"/>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lvl1pPr>
              <a:defRPr>
                <a:ea typeface="微软雅黑" panose="020B0503020204020204" pitchFamily="34" charset="-122"/>
              </a:defRPr>
            </a:lvl1pPr>
          </a:lstStyle>
          <a:p>
            <a:pPr>
              <a:defRPr/>
            </a:pPr>
            <a:fld id="{DC7D26EE-D385-490A-921C-185E16FB2597}" type="datetimeFigureOut">
              <a:rPr lang="zh-CN" altLang="en-US" smtClean="0"/>
              <a:pPr>
                <a:defRPr/>
              </a:pPr>
              <a:t>2025/3/5</a:t>
            </a:fld>
            <a:endParaRPr lang="zh-CN" altLang="en-US" dirty="0"/>
          </a:p>
        </p:txBody>
      </p:sp>
      <p:sp>
        <p:nvSpPr>
          <p:cNvPr id="5" name="页脚占位符 4"/>
          <p:cNvSpPr>
            <a:spLocks noGrp="1"/>
          </p:cNvSpPr>
          <p:nvPr>
            <p:ph type="ftr" sz="quarter" idx="11"/>
          </p:nvPr>
        </p:nvSpPr>
        <p:spPr/>
        <p:txBody>
          <a:bodyPr/>
          <a:lstStyle>
            <a:lvl1pPr>
              <a:defRPr>
                <a:ea typeface="微软雅黑" panose="020B0503020204020204" pitchFamily="34" charset="-122"/>
              </a:defRPr>
            </a:lvl1pPr>
          </a:lstStyle>
          <a:p>
            <a:pPr>
              <a:defRPr/>
            </a:pPr>
            <a:endParaRPr lang="zh-CN" altLang="en-US" dirty="0"/>
          </a:p>
        </p:txBody>
      </p:sp>
      <p:sp>
        <p:nvSpPr>
          <p:cNvPr id="6" name="灯片编号占位符 5"/>
          <p:cNvSpPr>
            <a:spLocks noGrp="1"/>
          </p:cNvSpPr>
          <p:nvPr>
            <p:ph type="sldNum" sz="quarter" idx="12"/>
          </p:nvPr>
        </p:nvSpPr>
        <p:spPr/>
        <p:txBody>
          <a:bodyPr/>
          <a:lstStyle>
            <a:lvl1pPr>
              <a:defRPr>
                <a:ea typeface="微软雅黑" panose="020B0503020204020204" pitchFamily="34" charset="-122"/>
              </a:defRPr>
            </a:lvl1pPr>
          </a:lstStyle>
          <a:p>
            <a:pPr>
              <a:defRPr/>
            </a:pPr>
            <a:fld id="{A2EA9FCA-F766-4C3B-9AC3-EAF7021272BF}" type="slidenum">
              <a:rPr lang="zh-CN" altLang="en-US" smtClean="0"/>
              <a:pPr>
                <a:defRPr/>
              </a:pPr>
              <a:t>‹#›</a:t>
            </a:fld>
            <a:endParaRPr lang="en-US" altLang="zh-CN" dirty="0"/>
          </a:p>
        </p:txBody>
      </p:sp>
    </p:spTree>
  </p:cSld>
  <p:clrMapOvr>
    <a:masterClrMapping/>
  </p:clrMapOvr>
  <p:transition>
    <p:cover dir="rd"/>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lvl1pPr>
              <a:defRPr>
                <a:ea typeface="微软雅黑" panose="020B0503020204020204" pitchFamily="34" charset="-122"/>
              </a:defRPr>
            </a:lvl1pPr>
          </a:lstStyle>
          <a:p>
            <a:pPr>
              <a:defRPr/>
            </a:pPr>
            <a:fld id="{DC7D26EE-D385-490A-921C-185E16FB2597}" type="datetimeFigureOut">
              <a:rPr lang="zh-CN" altLang="en-US" smtClean="0"/>
              <a:pPr>
                <a:defRPr/>
              </a:pPr>
              <a:t>2025/3/5</a:t>
            </a:fld>
            <a:endParaRPr lang="zh-CN" altLang="en-US" dirty="0"/>
          </a:p>
        </p:txBody>
      </p:sp>
      <p:sp>
        <p:nvSpPr>
          <p:cNvPr id="6" name="页脚占位符 5"/>
          <p:cNvSpPr>
            <a:spLocks noGrp="1"/>
          </p:cNvSpPr>
          <p:nvPr>
            <p:ph type="ftr" sz="quarter" idx="11"/>
          </p:nvPr>
        </p:nvSpPr>
        <p:spPr/>
        <p:txBody>
          <a:bodyPr/>
          <a:lstStyle>
            <a:lvl1pPr>
              <a:defRPr>
                <a:ea typeface="微软雅黑" panose="020B0503020204020204" pitchFamily="34" charset="-122"/>
              </a:defRPr>
            </a:lvl1pPr>
          </a:lstStyle>
          <a:p>
            <a:pPr>
              <a:defRPr/>
            </a:pPr>
            <a:endParaRPr lang="zh-CN" altLang="en-US" dirty="0"/>
          </a:p>
        </p:txBody>
      </p:sp>
      <p:sp>
        <p:nvSpPr>
          <p:cNvPr id="7" name="灯片编号占位符 6"/>
          <p:cNvSpPr>
            <a:spLocks noGrp="1"/>
          </p:cNvSpPr>
          <p:nvPr>
            <p:ph type="sldNum" sz="quarter" idx="12"/>
          </p:nvPr>
        </p:nvSpPr>
        <p:spPr/>
        <p:txBody>
          <a:bodyPr/>
          <a:lstStyle>
            <a:lvl1pPr>
              <a:defRPr>
                <a:ea typeface="微软雅黑" panose="020B0503020204020204" pitchFamily="34" charset="-122"/>
              </a:defRPr>
            </a:lvl1pPr>
          </a:lstStyle>
          <a:p>
            <a:pPr>
              <a:defRPr/>
            </a:pPr>
            <a:fld id="{A2EA9FCA-F766-4C3B-9AC3-EAF7021272BF}" type="slidenum">
              <a:rPr lang="zh-CN" altLang="en-US" smtClean="0"/>
              <a:pPr>
                <a:defRPr/>
              </a:pPr>
              <a:t>‹#›</a:t>
            </a:fld>
            <a:endParaRPr lang="en-US" altLang="zh-CN" dirty="0"/>
          </a:p>
        </p:txBody>
      </p:sp>
    </p:spTree>
  </p:cSld>
  <p:clrMapOvr>
    <a:masterClrMapping/>
  </p:clrMapOvr>
  <p:transition>
    <p:cover dir="rd"/>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lvl1pPr>
              <a:defRPr>
                <a:ea typeface="微软雅黑" panose="020B0503020204020204" pitchFamily="34" charset="-122"/>
              </a:defRPr>
            </a:lvl1pPr>
          </a:lstStyle>
          <a:p>
            <a:pPr>
              <a:defRPr/>
            </a:pPr>
            <a:fld id="{DC7D26EE-D385-490A-921C-185E16FB2597}" type="datetimeFigureOut">
              <a:rPr lang="zh-CN" altLang="en-US" smtClean="0"/>
              <a:pPr>
                <a:defRPr/>
              </a:pPr>
              <a:t>2025/3/5</a:t>
            </a:fld>
            <a:endParaRPr lang="zh-CN" altLang="en-US" dirty="0"/>
          </a:p>
        </p:txBody>
      </p:sp>
      <p:sp>
        <p:nvSpPr>
          <p:cNvPr id="8" name="页脚占位符 7"/>
          <p:cNvSpPr>
            <a:spLocks noGrp="1"/>
          </p:cNvSpPr>
          <p:nvPr>
            <p:ph type="ftr" sz="quarter" idx="11"/>
          </p:nvPr>
        </p:nvSpPr>
        <p:spPr/>
        <p:txBody>
          <a:bodyPr/>
          <a:lstStyle>
            <a:lvl1pPr>
              <a:defRPr>
                <a:ea typeface="微软雅黑" panose="020B0503020204020204" pitchFamily="34" charset="-122"/>
              </a:defRPr>
            </a:lvl1pPr>
          </a:lstStyle>
          <a:p>
            <a:pPr>
              <a:defRPr/>
            </a:pPr>
            <a:endParaRPr lang="zh-CN" altLang="en-US" dirty="0"/>
          </a:p>
        </p:txBody>
      </p:sp>
      <p:sp>
        <p:nvSpPr>
          <p:cNvPr id="9" name="灯片编号占位符 8"/>
          <p:cNvSpPr>
            <a:spLocks noGrp="1"/>
          </p:cNvSpPr>
          <p:nvPr>
            <p:ph type="sldNum" sz="quarter" idx="12"/>
          </p:nvPr>
        </p:nvSpPr>
        <p:spPr/>
        <p:txBody>
          <a:bodyPr/>
          <a:lstStyle>
            <a:lvl1pPr>
              <a:defRPr>
                <a:ea typeface="微软雅黑" panose="020B0503020204020204" pitchFamily="34" charset="-122"/>
              </a:defRPr>
            </a:lvl1pPr>
          </a:lstStyle>
          <a:p>
            <a:pPr>
              <a:defRPr/>
            </a:pPr>
            <a:fld id="{A2EA9FCA-F766-4C3B-9AC3-EAF7021272BF}" type="slidenum">
              <a:rPr lang="zh-CN" altLang="en-US" smtClean="0"/>
              <a:pPr>
                <a:defRPr/>
              </a:pPr>
              <a:t>‹#›</a:t>
            </a:fld>
            <a:endParaRPr lang="en-US" altLang="zh-CN" dirty="0"/>
          </a:p>
        </p:txBody>
      </p:sp>
    </p:spTree>
  </p:cSld>
  <p:clrMapOvr>
    <a:masterClrMapping/>
  </p:clrMapOvr>
  <p:transition>
    <p:cover dir="rd"/>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lvl1pPr>
              <a:defRPr>
                <a:ea typeface="微软雅黑" panose="020B0503020204020204" pitchFamily="34" charset="-122"/>
              </a:defRPr>
            </a:lvl1pPr>
          </a:lstStyle>
          <a:p>
            <a:pPr>
              <a:defRPr/>
            </a:pPr>
            <a:fld id="{DC7D26EE-D385-490A-921C-185E16FB2597}" type="datetimeFigureOut">
              <a:rPr lang="zh-CN" altLang="en-US" smtClean="0"/>
              <a:pPr>
                <a:defRPr/>
              </a:pPr>
              <a:t>2025/3/5</a:t>
            </a:fld>
            <a:endParaRPr lang="zh-CN" altLang="en-US" dirty="0"/>
          </a:p>
        </p:txBody>
      </p:sp>
      <p:sp>
        <p:nvSpPr>
          <p:cNvPr id="4" name="页脚占位符 3"/>
          <p:cNvSpPr>
            <a:spLocks noGrp="1"/>
          </p:cNvSpPr>
          <p:nvPr>
            <p:ph type="ftr" sz="quarter" idx="11"/>
          </p:nvPr>
        </p:nvSpPr>
        <p:spPr/>
        <p:txBody>
          <a:bodyPr/>
          <a:lstStyle>
            <a:lvl1pPr>
              <a:defRPr>
                <a:ea typeface="微软雅黑" panose="020B0503020204020204" pitchFamily="34" charset="-122"/>
              </a:defRPr>
            </a:lvl1pPr>
          </a:lstStyle>
          <a:p>
            <a:pPr>
              <a:defRPr/>
            </a:pPr>
            <a:endParaRPr lang="zh-CN" altLang="en-US" dirty="0"/>
          </a:p>
        </p:txBody>
      </p:sp>
      <p:sp>
        <p:nvSpPr>
          <p:cNvPr id="5" name="灯片编号占位符 4"/>
          <p:cNvSpPr>
            <a:spLocks noGrp="1"/>
          </p:cNvSpPr>
          <p:nvPr>
            <p:ph type="sldNum" sz="quarter" idx="12"/>
          </p:nvPr>
        </p:nvSpPr>
        <p:spPr/>
        <p:txBody>
          <a:bodyPr/>
          <a:lstStyle>
            <a:lvl1pPr>
              <a:defRPr>
                <a:ea typeface="微软雅黑" panose="020B0503020204020204" pitchFamily="34" charset="-122"/>
              </a:defRPr>
            </a:lvl1pPr>
          </a:lstStyle>
          <a:p>
            <a:pPr>
              <a:defRPr/>
            </a:pPr>
            <a:fld id="{A2EA9FCA-F766-4C3B-9AC3-EAF7021272BF}" type="slidenum">
              <a:rPr lang="zh-CN" altLang="en-US" smtClean="0"/>
              <a:pPr>
                <a:defRPr/>
              </a:pPr>
              <a:t>‹#›</a:t>
            </a:fld>
            <a:endParaRPr lang="en-US" altLang="zh-CN" dirty="0"/>
          </a:p>
        </p:txBody>
      </p:sp>
    </p:spTree>
  </p:cSld>
  <p:clrMapOvr>
    <a:masterClrMapping/>
  </p:clrMapOvr>
  <p:transition>
    <p:cover dir="rd"/>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ea typeface="微软雅黑" panose="020B0503020204020204" pitchFamily="34" charset="-122"/>
              </a:defRPr>
            </a:lvl1pPr>
          </a:lstStyle>
          <a:p>
            <a:pPr>
              <a:defRPr/>
            </a:pPr>
            <a:fld id="{DC7D26EE-D385-490A-921C-185E16FB2597}" type="datetimeFigureOut">
              <a:rPr lang="zh-CN" altLang="en-US" smtClean="0"/>
              <a:pPr>
                <a:defRPr/>
              </a:pPr>
              <a:t>2025/3/5</a:t>
            </a:fld>
            <a:endParaRPr lang="zh-CN" altLang="en-US" dirty="0"/>
          </a:p>
        </p:txBody>
      </p:sp>
      <p:sp>
        <p:nvSpPr>
          <p:cNvPr id="3" name="页脚占位符 2"/>
          <p:cNvSpPr>
            <a:spLocks noGrp="1"/>
          </p:cNvSpPr>
          <p:nvPr>
            <p:ph type="ftr" sz="quarter" idx="11"/>
          </p:nvPr>
        </p:nvSpPr>
        <p:spPr/>
        <p:txBody>
          <a:bodyPr/>
          <a:lstStyle>
            <a:lvl1pPr>
              <a:defRPr>
                <a:ea typeface="微软雅黑" panose="020B0503020204020204" pitchFamily="34" charset="-122"/>
              </a:defRPr>
            </a:lvl1pPr>
          </a:lstStyle>
          <a:p>
            <a:pPr>
              <a:defRPr/>
            </a:pPr>
            <a:endParaRPr lang="zh-CN" altLang="en-US" dirty="0"/>
          </a:p>
        </p:txBody>
      </p:sp>
      <p:sp>
        <p:nvSpPr>
          <p:cNvPr id="4" name="灯片编号占位符 3"/>
          <p:cNvSpPr>
            <a:spLocks noGrp="1"/>
          </p:cNvSpPr>
          <p:nvPr>
            <p:ph type="sldNum" sz="quarter" idx="12"/>
          </p:nvPr>
        </p:nvSpPr>
        <p:spPr/>
        <p:txBody>
          <a:bodyPr/>
          <a:lstStyle>
            <a:lvl1pPr>
              <a:defRPr>
                <a:ea typeface="微软雅黑" panose="020B0503020204020204" pitchFamily="34" charset="-122"/>
              </a:defRPr>
            </a:lvl1pPr>
          </a:lstStyle>
          <a:p>
            <a:pPr>
              <a:defRPr/>
            </a:pPr>
            <a:fld id="{A2EA9FCA-F766-4C3B-9AC3-EAF7021272BF}" type="slidenum">
              <a:rPr lang="zh-CN" altLang="en-US" smtClean="0"/>
              <a:pPr>
                <a:defRPr/>
              </a:pPr>
              <a:t>‹#›</a:t>
            </a:fld>
            <a:endParaRPr lang="en-US" altLang="zh-CN" dirty="0"/>
          </a:p>
        </p:txBody>
      </p:sp>
    </p:spTree>
  </p:cSld>
  <p:clrMapOvr>
    <a:masterClrMapping/>
  </p:clrMapOvr>
  <p:transition>
    <p:cover dir="rd"/>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lvl1pPr>
              <a:defRPr>
                <a:ea typeface="微软雅黑" panose="020B0503020204020204" pitchFamily="34" charset="-122"/>
              </a:defRPr>
            </a:lvl1pPr>
          </a:lstStyle>
          <a:p>
            <a:pPr>
              <a:defRPr/>
            </a:pPr>
            <a:fld id="{DC7D26EE-D385-490A-921C-185E16FB2597}" type="datetimeFigureOut">
              <a:rPr lang="zh-CN" altLang="en-US" smtClean="0"/>
              <a:pPr>
                <a:defRPr/>
              </a:pPr>
              <a:t>2025/3/5</a:t>
            </a:fld>
            <a:endParaRPr lang="zh-CN" altLang="en-US" dirty="0"/>
          </a:p>
        </p:txBody>
      </p:sp>
      <p:sp>
        <p:nvSpPr>
          <p:cNvPr id="6" name="页脚占位符 5"/>
          <p:cNvSpPr>
            <a:spLocks noGrp="1"/>
          </p:cNvSpPr>
          <p:nvPr>
            <p:ph type="ftr" sz="quarter" idx="11"/>
          </p:nvPr>
        </p:nvSpPr>
        <p:spPr/>
        <p:txBody>
          <a:bodyPr/>
          <a:lstStyle>
            <a:lvl1pPr>
              <a:defRPr>
                <a:ea typeface="微软雅黑" panose="020B0503020204020204" pitchFamily="34" charset="-122"/>
              </a:defRPr>
            </a:lvl1pPr>
          </a:lstStyle>
          <a:p>
            <a:pPr>
              <a:defRPr/>
            </a:pPr>
            <a:endParaRPr lang="zh-CN" altLang="en-US" dirty="0"/>
          </a:p>
        </p:txBody>
      </p:sp>
      <p:sp>
        <p:nvSpPr>
          <p:cNvPr id="7" name="灯片编号占位符 6"/>
          <p:cNvSpPr>
            <a:spLocks noGrp="1"/>
          </p:cNvSpPr>
          <p:nvPr>
            <p:ph type="sldNum" sz="quarter" idx="12"/>
          </p:nvPr>
        </p:nvSpPr>
        <p:spPr/>
        <p:txBody>
          <a:bodyPr/>
          <a:lstStyle>
            <a:lvl1pPr>
              <a:defRPr>
                <a:ea typeface="微软雅黑" panose="020B0503020204020204" pitchFamily="34" charset="-122"/>
              </a:defRPr>
            </a:lvl1pPr>
          </a:lstStyle>
          <a:p>
            <a:pPr>
              <a:defRPr/>
            </a:pPr>
            <a:fld id="{A2EA9FCA-F766-4C3B-9AC3-EAF7021272BF}" type="slidenum">
              <a:rPr lang="zh-CN" altLang="en-US" smtClean="0"/>
              <a:pPr>
                <a:defRPr/>
              </a:pPr>
              <a:t>‹#›</a:t>
            </a:fld>
            <a:endParaRPr lang="en-US" altLang="zh-CN" dirty="0"/>
          </a:p>
        </p:txBody>
      </p:sp>
    </p:spTree>
  </p:cSld>
  <p:clrMapOvr>
    <a:masterClrMapping/>
  </p:clrMapOvr>
  <p:transition>
    <p:cover dir="rd"/>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rtlCol="0" anchor="t" anchorCtr="0" compatLnSpc="1">
            <a:normAutofit/>
          </a:bodyPr>
          <a:lstStyle>
            <a:lvl1pPr marL="0" indent="0">
              <a:buNone/>
              <a:defRPr sz="3200">
                <a:ea typeface="微软雅黑" panose="020B0503020204020204" pitchFamily="34" charset="-122"/>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3200" b="0" i="0" u="none" strike="noStrike" kern="1200" cap="none" spc="0" normalizeH="0" baseline="0" noProof="0" dirty="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lvl1pPr>
              <a:defRPr>
                <a:ea typeface="微软雅黑" panose="020B0503020204020204" pitchFamily="34" charset="-122"/>
              </a:defRPr>
            </a:lvl1pPr>
          </a:lstStyle>
          <a:p>
            <a:pPr>
              <a:defRPr/>
            </a:pPr>
            <a:fld id="{DC7D26EE-D385-490A-921C-185E16FB2597}" type="datetimeFigureOut">
              <a:rPr lang="zh-CN" altLang="en-US" smtClean="0"/>
              <a:pPr>
                <a:defRPr/>
              </a:pPr>
              <a:t>2025/3/5</a:t>
            </a:fld>
            <a:endParaRPr lang="zh-CN" altLang="en-US" dirty="0"/>
          </a:p>
        </p:txBody>
      </p:sp>
      <p:sp>
        <p:nvSpPr>
          <p:cNvPr id="6" name="页脚占位符 5"/>
          <p:cNvSpPr>
            <a:spLocks noGrp="1"/>
          </p:cNvSpPr>
          <p:nvPr>
            <p:ph type="ftr" sz="quarter" idx="11"/>
          </p:nvPr>
        </p:nvSpPr>
        <p:spPr/>
        <p:txBody>
          <a:bodyPr/>
          <a:lstStyle>
            <a:lvl1pPr>
              <a:defRPr>
                <a:ea typeface="微软雅黑" panose="020B0503020204020204" pitchFamily="34" charset="-122"/>
              </a:defRPr>
            </a:lvl1pPr>
          </a:lstStyle>
          <a:p>
            <a:pPr>
              <a:defRPr/>
            </a:pPr>
            <a:endParaRPr lang="zh-CN" altLang="en-US" dirty="0"/>
          </a:p>
        </p:txBody>
      </p:sp>
      <p:sp>
        <p:nvSpPr>
          <p:cNvPr id="7" name="灯片编号占位符 6"/>
          <p:cNvSpPr>
            <a:spLocks noGrp="1"/>
          </p:cNvSpPr>
          <p:nvPr>
            <p:ph type="sldNum" sz="quarter" idx="12"/>
          </p:nvPr>
        </p:nvSpPr>
        <p:spPr/>
        <p:txBody>
          <a:bodyPr/>
          <a:lstStyle>
            <a:lvl1pPr>
              <a:defRPr>
                <a:ea typeface="微软雅黑" panose="020B0503020204020204" pitchFamily="34" charset="-122"/>
              </a:defRPr>
            </a:lvl1pPr>
          </a:lstStyle>
          <a:p>
            <a:pPr>
              <a:defRPr/>
            </a:pPr>
            <a:fld id="{A2EA9FCA-F766-4C3B-9AC3-EAF7021272BF}" type="slidenum">
              <a:rPr lang="zh-CN" altLang="en-US" smtClean="0"/>
              <a:pPr>
                <a:defRPr/>
              </a:pPr>
              <a:t>‹#›</a:t>
            </a:fld>
            <a:endParaRPr lang="en-US" altLang="zh-CN" dirty="0"/>
          </a:p>
        </p:txBody>
      </p:sp>
    </p:spTree>
  </p:cSld>
  <p:clrMapOvr>
    <a:masterClrMapping/>
  </p:clrMapOvr>
  <p:transition>
    <p:cover dir="rd"/>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2" Type="http://schemas.openxmlformats.org/officeDocument/2006/relationships/slideLayout" Target="../slideLayouts/slideLayout16.xml"/><Relationship Id="rId16" Type="http://schemas.openxmlformats.org/officeDocument/2006/relationships/image" Target="../media/image1.jpeg"/><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theme" Target="../theme/theme2.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0">
          <a:blip r:embed="rId16"/>
          <a:stretch>
            <a:fillRect/>
          </a:stretch>
        </a:blip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a:xfrm>
            <a:off x="457200" y="274638"/>
            <a:ext cx="8229600" cy="1143000"/>
          </a:xfrm>
          <a:prstGeom prst="rect">
            <a:avLst/>
          </a:prstGeom>
          <a:noFill/>
          <a:ln w="9525">
            <a:noFill/>
          </a:ln>
        </p:spPr>
        <p:txBody>
          <a:bodyPr anchor="ctr" anchorCtr="0"/>
          <a:lstStyle/>
          <a:p>
            <a:pPr lvl="0"/>
            <a:r>
              <a:rPr lang="zh-CN" altLang="en-US" dirty="0"/>
              <a:t>单击此处编辑母版标题样式</a:t>
            </a:r>
          </a:p>
        </p:txBody>
      </p:sp>
      <p:sp>
        <p:nvSpPr>
          <p:cNvPr id="1027" name="文本占位符 2"/>
          <p:cNvSpPr>
            <a:spLocks noGrp="1"/>
          </p:cNvSpPr>
          <p:nvPr>
            <p:ph type="body" idx="1"/>
          </p:nvPr>
        </p:nvSpPr>
        <p:spPr>
          <a:xfrm>
            <a:off x="457200" y="1600200"/>
            <a:ext cx="8229600" cy="4525963"/>
          </a:xfrm>
          <a:prstGeom prst="rect">
            <a:avLst/>
          </a:prstGeom>
          <a:noFill/>
          <a:ln w="9525">
            <a:noFill/>
          </a:ln>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微软雅黑" panose="020B0503020204020204" pitchFamily="34" charset="-122"/>
              </a:defRPr>
            </a:lvl1pPr>
          </a:lstStyle>
          <a:p>
            <a:pPr>
              <a:defRPr/>
            </a:pPr>
            <a:fld id="{DC7D26EE-D385-490A-921C-185E16FB2597}" type="datetimeFigureOut">
              <a:rPr lang="zh-CN" altLang="en-US" smtClean="0"/>
              <a:pPr>
                <a:defRPr/>
              </a:pPr>
              <a:t>2025/3/5</a:t>
            </a:fld>
            <a:endParaRPr lang="zh-CN" altLang="en-US" dirty="0"/>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微软雅黑" panose="020B0503020204020204" pitchFamily="34" charset="-122"/>
              </a:defRPr>
            </a:lvl1pPr>
          </a:lstStyle>
          <a:p>
            <a:pPr>
              <a:defRPr/>
            </a:pPr>
            <a:endParaRPr lang="zh-CN" altLang="en-US" dirty="0"/>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lstStyle>
            <a:lvl1pPr algn="r" eaLnBrk="1" hangingPunct="1">
              <a:defRPr sz="1200">
                <a:solidFill>
                  <a:srgbClr val="898989"/>
                </a:solidFill>
                <a:latin typeface="Calibri" panose="020F0502020204030204" pitchFamily="34" charset="0"/>
                <a:ea typeface="微软雅黑" panose="020B0503020204020204" pitchFamily="34" charset="-122"/>
              </a:defRPr>
            </a:lvl1pPr>
          </a:lstStyle>
          <a:p>
            <a:pPr>
              <a:defRPr/>
            </a:pPr>
            <a:fld id="{A2EA9FCA-F766-4C3B-9AC3-EAF7021272BF}" type="slidenum">
              <a:rPr lang="zh-CN" altLang="en-US" smtClean="0"/>
              <a:pPr>
                <a:defRPr/>
              </a:pPr>
              <a:t>‹#›</a:t>
            </a:fld>
            <a:endParaRPr lang="en-US" altLang="zh-CN"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ransition>
    <p:cover dir="rd"/>
  </p:transition>
  <p:hf sldNum="0" hdr="0" ftr="0" dt="0"/>
  <p:txStyles>
    <p:titleStyle>
      <a:lvl1pPr algn="ctr" rtl="0" eaLnBrk="0" fontAlgn="base" hangingPunct="0">
        <a:spcBef>
          <a:spcPct val="0"/>
        </a:spcBef>
        <a:spcAft>
          <a:spcPct val="0"/>
        </a:spcAft>
        <a:defRPr sz="4400" kern="1200">
          <a:solidFill>
            <a:schemeClr val="tx1"/>
          </a:solidFill>
          <a:latin typeface="+mj-lt"/>
          <a:ea typeface="微软雅黑" panose="020B0503020204020204" pitchFamily="34" charset="-122"/>
          <a:cs typeface="+mj-cs"/>
        </a:defRPr>
      </a:lvl1pPr>
      <a:lvl2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2pPr>
      <a:lvl3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3pPr>
      <a:lvl4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4pPr>
      <a:lvl5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5pPr>
      <a:lvl6pPr marL="4572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6pPr>
      <a:lvl7pPr marL="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7pPr>
      <a:lvl8pPr marL="13716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8pPr>
      <a:lvl9pPr marL="18288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微软雅黑" panose="020B0503020204020204" pitchFamily="34" charset="-122"/>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微软雅黑" panose="020B0503020204020204" pitchFamily="34" charset="-122"/>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微软雅黑" panose="020B0503020204020204" pitchFamily="34" charset="-122"/>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微软雅黑" panose="020B0503020204020204" pitchFamily="34" charset="-122"/>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微软雅黑" panose="020B0503020204020204" pitchFamily="34" charset="-122"/>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rotWithShape="0">
          <a:blip r:embed="rId16"/>
          <a:stretch>
            <a:fillRect/>
          </a:stretch>
        </a:blip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a:xfrm>
            <a:off x="457200" y="274638"/>
            <a:ext cx="8229600" cy="1143000"/>
          </a:xfrm>
          <a:prstGeom prst="rect">
            <a:avLst/>
          </a:prstGeom>
          <a:noFill/>
          <a:ln w="9525">
            <a:noFill/>
          </a:ln>
        </p:spPr>
        <p:txBody>
          <a:bodyPr anchor="ctr" anchorCtr="0"/>
          <a:lstStyle/>
          <a:p>
            <a:pPr lvl="0"/>
            <a:r>
              <a:rPr lang="zh-CN" altLang="en-US" dirty="0"/>
              <a:t>单击此处编辑母版标题样式</a:t>
            </a:r>
          </a:p>
        </p:txBody>
      </p:sp>
      <p:sp>
        <p:nvSpPr>
          <p:cNvPr id="1027" name="文本占位符 2"/>
          <p:cNvSpPr>
            <a:spLocks noGrp="1"/>
          </p:cNvSpPr>
          <p:nvPr>
            <p:ph type="body" idx="1"/>
          </p:nvPr>
        </p:nvSpPr>
        <p:spPr>
          <a:xfrm>
            <a:off x="457200" y="1600200"/>
            <a:ext cx="8229600" cy="4525963"/>
          </a:xfrm>
          <a:prstGeom prst="rect">
            <a:avLst/>
          </a:prstGeom>
          <a:noFill/>
          <a:ln w="9525">
            <a:noFill/>
          </a:ln>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DC7D26EE-D385-490A-921C-185E16FB2597}" type="datetimeFigureOut">
              <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rPr>
              <a:t>2025/3/5</a:t>
            </a:fld>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lstStyle>
            <a:lvl1pPr algn="r" eaLnBrk="1" hangingPunct="1">
              <a:defRPr sz="1200">
                <a:solidFill>
                  <a:srgbClr val="898989"/>
                </a:solidFill>
                <a:latin typeface="Calibri" panose="020F0502020204030204" pitchFamily="34" charset="0"/>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A2EA9FCA-F766-4C3B-9AC3-EAF7021272BF}"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mn-cs"/>
              </a:rPr>
              <a:t>‹#›</a:t>
            </a:fld>
            <a:endParaRPr kumimoji="0" lang="en-US" altLang="zh-CN" sz="1200" b="0"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1081342653"/>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 id="2147483677" r:id="rId14"/>
  </p:sldLayoutIdLst>
  <p:transition>
    <p:cover dir="rd"/>
  </p:transition>
  <p:hf sldNum="0" hdr="0" ftr="0" dt="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2pPr>
      <a:lvl3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3pPr>
      <a:lvl4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4pPr>
      <a:lvl5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5pPr>
      <a:lvl6pPr marL="4572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6pPr>
      <a:lvl7pPr marL="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7pPr>
      <a:lvl8pPr marL="13716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8pPr>
      <a:lvl9pPr marL="18288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8" Type="http://schemas.openxmlformats.org/officeDocument/2006/relationships/image" Target="../media/image25.wmf"/><Relationship Id="rId3" Type="http://schemas.openxmlformats.org/officeDocument/2006/relationships/oleObject" Target="../embeddings/oleObject6.bin"/><Relationship Id="rId7" Type="http://schemas.openxmlformats.org/officeDocument/2006/relationships/oleObject" Target="../embeddings/oleObject8.bin"/><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24.wmf"/><Relationship Id="rId5" Type="http://schemas.openxmlformats.org/officeDocument/2006/relationships/oleObject" Target="../embeddings/oleObject7.bin"/><Relationship Id="rId4" Type="http://schemas.openxmlformats.org/officeDocument/2006/relationships/image" Target="../media/image23.wmf"/><Relationship Id="rId9" Type="http://schemas.openxmlformats.org/officeDocument/2006/relationships/image" Target="../media/image22.png"/></Relationships>
</file>

<file path=ppt/slides/_rels/slide100.xml.rels><?xml version="1.0" encoding="UTF-8" standalone="yes"?>
<Relationships xmlns="http://schemas.openxmlformats.org/package/2006/relationships"><Relationship Id="rId3" Type="http://schemas.openxmlformats.org/officeDocument/2006/relationships/oleObject" Target="../embeddings/oleObject283.bin"/><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230.wmf"/></Relationships>
</file>

<file path=ppt/slides/_rels/slide101.xml.rels><?xml version="1.0" encoding="UTF-8" standalone="yes"?>
<Relationships xmlns="http://schemas.openxmlformats.org/package/2006/relationships"><Relationship Id="rId3" Type="http://schemas.openxmlformats.org/officeDocument/2006/relationships/oleObject" Target="../embeddings/oleObject284.bin"/><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231.wmf"/></Relationships>
</file>

<file path=ppt/slides/_rels/slide102.xml.rels><?xml version="1.0" encoding="UTF-8" standalone="yes"?>
<Relationships xmlns="http://schemas.openxmlformats.org/package/2006/relationships"><Relationship Id="rId3" Type="http://schemas.openxmlformats.org/officeDocument/2006/relationships/oleObject" Target="../embeddings/oleObject285.bin"/><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232.wmf"/></Relationships>
</file>

<file path=ppt/slides/_rels/slide103.xml.rels><?xml version="1.0" encoding="UTF-8" standalone="yes"?>
<Relationships xmlns="http://schemas.openxmlformats.org/package/2006/relationships"><Relationship Id="rId3" Type="http://schemas.openxmlformats.org/officeDocument/2006/relationships/oleObject" Target="../embeddings/oleObject286.bin"/><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233.wmf"/></Relationships>
</file>

<file path=ppt/slides/_rels/slide104.xml.rels><?xml version="1.0" encoding="UTF-8" standalone="yes"?>
<Relationships xmlns="http://schemas.openxmlformats.org/package/2006/relationships"><Relationship Id="rId3" Type="http://schemas.openxmlformats.org/officeDocument/2006/relationships/oleObject" Target="../embeddings/oleObject287.bin"/><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234.wmf"/></Relationships>
</file>

<file path=ppt/slides/_rels/slide105.xml.rels><?xml version="1.0" encoding="UTF-8" standalone="yes"?>
<Relationships xmlns="http://schemas.openxmlformats.org/package/2006/relationships"><Relationship Id="rId3" Type="http://schemas.openxmlformats.org/officeDocument/2006/relationships/oleObject" Target="../embeddings/oleObject288.bin"/><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235.wmf"/></Relationships>
</file>

<file path=ppt/slides/_rels/slide106.xml.rels><?xml version="1.0" encoding="UTF-8" standalone="yes"?>
<Relationships xmlns="http://schemas.openxmlformats.org/package/2006/relationships"><Relationship Id="rId3" Type="http://schemas.openxmlformats.org/officeDocument/2006/relationships/oleObject" Target="../embeddings/oleObject289.bin"/><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236.wmf"/></Relationships>
</file>

<file path=ppt/slides/_rels/slide107.xml.rels><?xml version="1.0" encoding="UTF-8" standalone="yes"?>
<Relationships xmlns="http://schemas.openxmlformats.org/package/2006/relationships"><Relationship Id="rId3" Type="http://schemas.openxmlformats.org/officeDocument/2006/relationships/oleObject" Target="../embeddings/oleObject290.bin"/><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237.wmf"/></Relationships>
</file>

<file path=ppt/slides/_rels/slide108.xml.rels><?xml version="1.0" encoding="UTF-8" standalone="yes"?>
<Relationships xmlns="http://schemas.openxmlformats.org/package/2006/relationships"><Relationship Id="rId3" Type="http://schemas.openxmlformats.org/officeDocument/2006/relationships/oleObject" Target="../embeddings/oleObject291.bin"/><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238.wmf"/></Relationships>
</file>

<file path=ppt/slides/_rels/slide109.xml.rels><?xml version="1.0" encoding="UTF-8" standalone="yes"?>
<Relationships xmlns="http://schemas.openxmlformats.org/package/2006/relationships"><Relationship Id="rId3" Type="http://schemas.openxmlformats.org/officeDocument/2006/relationships/oleObject" Target="../embeddings/oleObject292.bin"/><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239.wmf"/></Relationships>
</file>

<file path=ppt/slides/_rels/slide11.xml.rels><?xml version="1.0" encoding="UTF-8" standalone="yes"?>
<Relationships xmlns="http://schemas.openxmlformats.org/package/2006/relationships"><Relationship Id="rId8" Type="http://schemas.openxmlformats.org/officeDocument/2006/relationships/image" Target="../media/image28.wmf"/><Relationship Id="rId13" Type="http://schemas.openxmlformats.org/officeDocument/2006/relationships/oleObject" Target="../embeddings/oleObject14.bin"/><Relationship Id="rId3" Type="http://schemas.openxmlformats.org/officeDocument/2006/relationships/oleObject" Target="../embeddings/oleObject9.bin"/><Relationship Id="rId7" Type="http://schemas.openxmlformats.org/officeDocument/2006/relationships/oleObject" Target="../embeddings/oleObject11.bin"/><Relationship Id="rId12" Type="http://schemas.openxmlformats.org/officeDocument/2006/relationships/image" Target="../media/image30.wmf"/><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27.wmf"/><Relationship Id="rId11" Type="http://schemas.openxmlformats.org/officeDocument/2006/relationships/oleObject" Target="../embeddings/oleObject13.bin"/><Relationship Id="rId5" Type="http://schemas.openxmlformats.org/officeDocument/2006/relationships/oleObject" Target="../embeddings/oleObject10.bin"/><Relationship Id="rId10" Type="http://schemas.openxmlformats.org/officeDocument/2006/relationships/image" Target="../media/image29.wmf"/><Relationship Id="rId4" Type="http://schemas.openxmlformats.org/officeDocument/2006/relationships/image" Target="../media/image26.wmf"/><Relationship Id="rId9" Type="http://schemas.openxmlformats.org/officeDocument/2006/relationships/oleObject" Target="../embeddings/oleObject12.bin"/><Relationship Id="rId14" Type="http://schemas.openxmlformats.org/officeDocument/2006/relationships/image" Target="../media/image31.wmf"/></Relationships>
</file>

<file path=ppt/slides/_rels/slide110.xml.rels><?xml version="1.0" encoding="UTF-8" standalone="yes"?>
<Relationships xmlns="http://schemas.openxmlformats.org/package/2006/relationships"><Relationship Id="rId3" Type="http://schemas.openxmlformats.org/officeDocument/2006/relationships/oleObject" Target="../embeddings/oleObject293.bin"/><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240.wmf"/></Relationships>
</file>

<file path=ppt/slides/_rels/slide111.xml.rels><?xml version="1.0" encoding="UTF-8" standalone="yes"?>
<Relationships xmlns="http://schemas.openxmlformats.org/package/2006/relationships"><Relationship Id="rId3" Type="http://schemas.openxmlformats.org/officeDocument/2006/relationships/oleObject" Target="../embeddings/oleObject294.bin"/><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241.wmf"/></Relationships>
</file>

<file path=ppt/slides/_rels/slide112.xml.rels><?xml version="1.0" encoding="UTF-8" standalone="yes"?>
<Relationships xmlns="http://schemas.openxmlformats.org/package/2006/relationships"><Relationship Id="rId3" Type="http://schemas.openxmlformats.org/officeDocument/2006/relationships/oleObject" Target="../embeddings/oleObject295.bin"/><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242.wmf"/></Relationships>
</file>

<file path=ppt/slides/_rels/slide113.xml.rels><?xml version="1.0" encoding="UTF-8" standalone="yes"?>
<Relationships xmlns="http://schemas.openxmlformats.org/package/2006/relationships"><Relationship Id="rId3" Type="http://schemas.openxmlformats.org/officeDocument/2006/relationships/oleObject" Target="../embeddings/oleObject296.bin"/><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243.wmf"/></Relationships>
</file>

<file path=ppt/slides/_rels/slide1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244.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34.emf"/><Relationship Id="rId3" Type="http://schemas.openxmlformats.org/officeDocument/2006/relationships/oleObject" Target="../embeddings/oleObject15.bin"/><Relationship Id="rId7" Type="http://schemas.openxmlformats.org/officeDocument/2006/relationships/oleObject" Target="../embeddings/oleObject17.bin"/><Relationship Id="rId12" Type="http://schemas.openxmlformats.org/officeDocument/2006/relationships/image" Target="../media/image36.emf"/><Relationship Id="rId2" Type="http://schemas.openxmlformats.org/officeDocument/2006/relationships/image" Target="../media/image5.png"/><Relationship Id="rId1" Type="http://schemas.openxmlformats.org/officeDocument/2006/relationships/slideLayout" Target="../slideLayouts/slideLayout12.xml"/><Relationship Id="rId6" Type="http://schemas.openxmlformats.org/officeDocument/2006/relationships/image" Target="../media/image33.png"/><Relationship Id="rId11" Type="http://schemas.openxmlformats.org/officeDocument/2006/relationships/oleObject" Target="../embeddings/oleObject19.bin"/><Relationship Id="rId5" Type="http://schemas.openxmlformats.org/officeDocument/2006/relationships/oleObject" Target="../embeddings/oleObject16.bin"/><Relationship Id="rId10" Type="http://schemas.openxmlformats.org/officeDocument/2006/relationships/image" Target="../media/image35.emf"/><Relationship Id="rId4" Type="http://schemas.openxmlformats.org/officeDocument/2006/relationships/image" Target="../media/image32.emf"/><Relationship Id="rId9" Type="http://schemas.openxmlformats.org/officeDocument/2006/relationships/oleObject" Target="../embeddings/oleObject18.bin"/></Relationships>
</file>

<file path=ppt/slides/_rels/slide1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oleObject" Target="../embeddings/oleObject297.bin"/><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245.wmf"/></Relationships>
</file>

<file path=ppt/slides/_rels/slide122.xml.rels><?xml version="1.0" encoding="UTF-8" standalone="yes"?>
<Relationships xmlns="http://schemas.openxmlformats.org/package/2006/relationships"><Relationship Id="rId3" Type="http://schemas.openxmlformats.org/officeDocument/2006/relationships/image" Target="../media/image24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247.png"/></Relationships>
</file>

<file path=ppt/slides/_rels/slide123.xml.rels><?xml version="1.0" encoding="UTF-8" standalone="yes"?>
<Relationships xmlns="http://schemas.openxmlformats.org/package/2006/relationships"><Relationship Id="rId3" Type="http://schemas.openxmlformats.org/officeDocument/2006/relationships/oleObject" Target="../embeddings/oleObject298.bin"/><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248.wmf"/></Relationships>
</file>

<file path=ppt/slides/_rels/slide12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oleObject" Target="../embeddings/oleObject299.bin"/><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249.wmf"/></Relationships>
</file>

<file path=ppt/slides/_rels/slide126.xml.rels><?xml version="1.0" encoding="UTF-8" standalone="yes"?>
<Relationships xmlns="http://schemas.openxmlformats.org/package/2006/relationships"><Relationship Id="rId3" Type="http://schemas.openxmlformats.org/officeDocument/2006/relationships/oleObject" Target="../embeddings/oleObject299.bin"/><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249.wmf"/></Relationships>
</file>

<file path=ppt/slides/_rels/slide127.xml.rels><?xml version="1.0" encoding="UTF-8" standalone="yes"?>
<Relationships xmlns="http://schemas.openxmlformats.org/package/2006/relationships"><Relationship Id="rId3" Type="http://schemas.openxmlformats.org/officeDocument/2006/relationships/oleObject" Target="../embeddings/oleObject300.bin"/><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251.wmf"/><Relationship Id="rId5" Type="http://schemas.openxmlformats.org/officeDocument/2006/relationships/oleObject" Target="../embeddings/oleObject301.bin"/><Relationship Id="rId4" Type="http://schemas.openxmlformats.org/officeDocument/2006/relationships/image" Target="../media/image250.wmf"/></Relationships>
</file>

<file path=ppt/slides/_rels/slide128.xml.rels><?xml version="1.0" encoding="UTF-8" standalone="yes"?>
<Relationships xmlns="http://schemas.openxmlformats.org/package/2006/relationships"><Relationship Id="rId3" Type="http://schemas.openxmlformats.org/officeDocument/2006/relationships/oleObject" Target="../embeddings/oleObject302.bin"/><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249.wmf"/></Relationships>
</file>

<file path=ppt/slides/_rels/slide129.xml.rels><?xml version="1.0" encoding="UTF-8" standalone="yes"?>
<Relationships xmlns="http://schemas.openxmlformats.org/package/2006/relationships"><Relationship Id="rId3" Type="http://schemas.openxmlformats.org/officeDocument/2006/relationships/oleObject" Target="../embeddings/oleObject303.bin"/><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252.wmf"/></Relationships>
</file>

<file path=ppt/slides/_rels/slide13.xml.rels><?xml version="1.0" encoding="UTF-8" standalone="yes"?>
<Relationships xmlns="http://schemas.openxmlformats.org/package/2006/relationships"><Relationship Id="rId8" Type="http://schemas.openxmlformats.org/officeDocument/2006/relationships/image" Target="../media/image39.emf"/><Relationship Id="rId13" Type="http://schemas.openxmlformats.org/officeDocument/2006/relationships/oleObject" Target="../embeddings/oleObject25.bin"/><Relationship Id="rId18" Type="http://schemas.openxmlformats.org/officeDocument/2006/relationships/image" Target="../media/image44.emf"/><Relationship Id="rId3" Type="http://schemas.openxmlformats.org/officeDocument/2006/relationships/oleObject" Target="../embeddings/oleObject20.bin"/><Relationship Id="rId7" Type="http://schemas.openxmlformats.org/officeDocument/2006/relationships/oleObject" Target="../embeddings/oleObject22.bin"/><Relationship Id="rId12" Type="http://schemas.openxmlformats.org/officeDocument/2006/relationships/image" Target="../media/image41.emf"/><Relationship Id="rId17" Type="http://schemas.openxmlformats.org/officeDocument/2006/relationships/oleObject" Target="../embeddings/oleObject27.bin"/><Relationship Id="rId2" Type="http://schemas.openxmlformats.org/officeDocument/2006/relationships/image" Target="../media/image5.png"/><Relationship Id="rId16" Type="http://schemas.openxmlformats.org/officeDocument/2006/relationships/image" Target="../media/image43.emf"/><Relationship Id="rId1" Type="http://schemas.openxmlformats.org/officeDocument/2006/relationships/slideLayout" Target="../slideLayouts/slideLayout2.xml"/><Relationship Id="rId6" Type="http://schemas.openxmlformats.org/officeDocument/2006/relationships/image" Target="../media/image38.emf"/><Relationship Id="rId11" Type="http://schemas.openxmlformats.org/officeDocument/2006/relationships/oleObject" Target="../embeddings/oleObject24.bin"/><Relationship Id="rId5" Type="http://schemas.openxmlformats.org/officeDocument/2006/relationships/oleObject" Target="../embeddings/oleObject21.bin"/><Relationship Id="rId15" Type="http://schemas.openxmlformats.org/officeDocument/2006/relationships/oleObject" Target="../embeddings/oleObject26.bin"/><Relationship Id="rId10" Type="http://schemas.openxmlformats.org/officeDocument/2006/relationships/image" Target="../media/image40.emf"/><Relationship Id="rId4" Type="http://schemas.openxmlformats.org/officeDocument/2006/relationships/image" Target="../media/image37.png"/><Relationship Id="rId9" Type="http://schemas.openxmlformats.org/officeDocument/2006/relationships/oleObject" Target="../embeddings/oleObject23.bin"/><Relationship Id="rId14" Type="http://schemas.openxmlformats.org/officeDocument/2006/relationships/image" Target="../media/image42.png"/></Relationships>
</file>

<file path=ppt/slides/_rels/slide130.xml.rels><?xml version="1.0" encoding="UTF-8" standalone="yes"?>
<Relationships xmlns="http://schemas.openxmlformats.org/package/2006/relationships"><Relationship Id="rId3" Type="http://schemas.openxmlformats.org/officeDocument/2006/relationships/oleObject" Target="../embeddings/oleObject304.bin"/><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253.wmf"/></Relationships>
</file>

<file path=ppt/slides/_rels/slide131.xml.rels><?xml version="1.0" encoding="UTF-8" standalone="yes"?>
<Relationships xmlns="http://schemas.openxmlformats.org/package/2006/relationships"><Relationship Id="rId3" Type="http://schemas.openxmlformats.org/officeDocument/2006/relationships/oleObject" Target="../embeddings/oleObject305.bin"/><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254.wmf"/></Relationships>
</file>

<file path=ppt/slides/_rels/slide132.xml.rels><?xml version="1.0" encoding="UTF-8" standalone="yes"?>
<Relationships xmlns="http://schemas.openxmlformats.org/package/2006/relationships"><Relationship Id="rId3" Type="http://schemas.openxmlformats.org/officeDocument/2006/relationships/oleObject" Target="../embeddings/oleObject306.bin"/><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255.wmf"/></Relationships>
</file>

<file path=ppt/slides/_rels/slide133.xml.rels><?xml version="1.0" encoding="UTF-8" standalone="yes"?>
<Relationships xmlns="http://schemas.openxmlformats.org/package/2006/relationships"><Relationship Id="rId8" Type="http://schemas.openxmlformats.org/officeDocument/2006/relationships/image" Target="../media/image258.wmf"/><Relationship Id="rId13" Type="http://schemas.openxmlformats.org/officeDocument/2006/relationships/oleObject" Target="../embeddings/oleObject312.bin"/><Relationship Id="rId3" Type="http://schemas.openxmlformats.org/officeDocument/2006/relationships/oleObject" Target="../embeddings/oleObject307.bin"/><Relationship Id="rId7" Type="http://schemas.openxmlformats.org/officeDocument/2006/relationships/oleObject" Target="../embeddings/oleObject309.bin"/><Relationship Id="rId12" Type="http://schemas.openxmlformats.org/officeDocument/2006/relationships/image" Target="../media/image260.wmf"/><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257.wmf"/><Relationship Id="rId11" Type="http://schemas.openxmlformats.org/officeDocument/2006/relationships/oleObject" Target="../embeddings/oleObject311.bin"/><Relationship Id="rId5" Type="http://schemas.openxmlformats.org/officeDocument/2006/relationships/oleObject" Target="../embeddings/oleObject308.bin"/><Relationship Id="rId10" Type="http://schemas.openxmlformats.org/officeDocument/2006/relationships/image" Target="../media/image259.wmf"/><Relationship Id="rId4" Type="http://schemas.openxmlformats.org/officeDocument/2006/relationships/image" Target="../media/image256.wmf"/><Relationship Id="rId9" Type="http://schemas.openxmlformats.org/officeDocument/2006/relationships/oleObject" Target="../embeddings/oleObject310.bin"/><Relationship Id="rId14" Type="http://schemas.openxmlformats.org/officeDocument/2006/relationships/image" Target="../media/image261.wmf"/></Relationships>
</file>

<file path=ppt/slides/_rels/slide134.xml.rels><?xml version="1.0" encoding="UTF-8" standalone="yes"?>
<Relationships xmlns="http://schemas.openxmlformats.org/package/2006/relationships"><Relationship Id="rId3" Type="http://schemas.openxmlformats.org/officeDocument/2006/relationships/oleObject" Target="../embeddings/oleObject313.bin"/><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249.wmf"/><Relationship Id="rId5" Type="http://schemas.openxmlformats.org/officeDocument/2006/relationships/oleObject" Target="../embeddings/oleObject314.bin"/><Relationship Id="rId4" Type="http://schemas.openxmlformats.org/officeDocument/2006/relationships/image" Target="../media/image262.wmf"/></Relationships>
</file>

<file path=ppt/slides/_rels/slide135.xml.rels><?xml version="1.0" encoding="UTF-8" standalone="yes"?>
<Relationships xmlns="http://schemas.openxmlformats.org/package/2006/relationships"><Relationship Id="rId8" Type="http://schemas.openxmlformats.org/officeDocument/2006/relationships/image" Target="../media/image265.wmf"/><Relationship Id="rId3" Type="http://schemas.openxmlformats.org/officeDocument/2006/relationships/oleObject" Target="../embeddings/oleObject315.bin"/><Relationship Id="rId7" Type="http://schemas.openxmlformats.org/officeDocument/2006/relationships/oleObject" Target="../embeddings/oleObject317.bin"/><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264.wmf"/><Relationship Id="rId5" Type="http://schemas.openxmlformats.org/officeDocument/2006/relationships/oleObject" Target="../embeddings/oleObject316.bin"/><Relationship Id="rId4" Type="http://schemas.openxmlformats.org/officeDocument/2006/relationships/image" Target="../media/image263.wmf"/></Relationships>
</file>

<file path=ppt/slides/_rels/slide136.xml.rels><?xml version="1.0" encoding="UTF-8" standalone="yes"?>
<Relationships xmlns="http://schemas.openxmlformats.org/package/2006/relationships"><Relationship Id="rId3" Type="http://schemas.openxmlformats.org/officeDocument/2006/relationships/oleObject" Target="../embeddings/oleObject318.bin"/><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266.wmf"/></Relationships>
</file>

<file path=ppt/slides/_rels/slide137.xml.rels><?xml version="1.0" encoding="UTF-8" standalone="yes"?>
<Relationships xmlns="http://schemas.openxmlformats.org/package/2006/relationships"><Relationship Id="rId3" Type="http://schemas.openxmlformats.org/officeDocument/2006/relationships/oleObject" Target="../embeddings/oleObject318.bin"/><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266.wmf"/></Relationships>
</file>

<file path=ppt/slides/_rels/slide138.xml.rels><?xml version="1.0" encoding="UTF-8" standalone="yes"?>
<Relationships xmlns="http://schemas.openxmlformats.org/package/2006/relationships"><Relationship Id="rId3" Type="http://schemas.openxmlformats.org/officeDocument/2006/relationships/oleObject" Target="../embeddings/oleObject319.bin"/><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249.wmf"/><Relationship Id="rId5" Type="http://schemas.openxmlformats.org/officeDocument/2006/relationships/oleObject" Target="../embeddings/oleObject320.bin"/><Relationship Id="rId4" Type="http://schemas.openxmlformats.org/officeDocument/2006/relationships/image" Target="../media/image267.wmf"/></Relationships>
</file>

<file path=ppt/slides/_rels/slide139.xml.rels><?xml version="1.0" encoding="UTF-8" standalone="yes"?>
<Relationships xmlns="http://schemas.openxmlformats.org/package/2006/relationships"><Relationship Id="rId3" Type="http://schemas.openxmlformats.org/officeDocument/2006/relationships/oleObject" Target="../embeddings/oleObject321.bin"/><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268.wmf"/></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45.wmf"/><Relationship Id="rId4" Type="http://schemas.openxmlformats.org/officeDocument/2006/relationships/oleObject" Target="../embeddings/oleObject28.bin"/></Relationships>
</file>

<file path=ppt/slides/_rels/slide140.xml.rels><?xml version="1.0" encoding="UTF-8" standalone="yes"?>
<Relationships xmlns="http://schemas.openxmlformats.org/package/2006/relationships"><Relationship Id="rId3" Type="http://schemas.openxmlformats.org/officeDocument/2006/relationships/oleObject" Target="../embeddings/oleObject322.bin"/><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270.wmf"/><Relationship Id="rId5" Type="http://schemas.openxmlformats.org/officeDocument/2006/relationships/oleObject" Target="../embeddings/oleObject323.bin"/><Relationship Id="rId4" Type="http://schemas.openxmlformats.org/officeDocument/2006/relationships/image" Target="../media/image269.wmf"/></Relationships>
</file>

<file path=ppt/slides/_rels/slide141.xml.rels><?xml version="1.0" encoding="UTF-8" standalone="yes"?>
<Relationships xmlns="http://schemas.openxmlformats.org/package/2006/relationships"><Relationship Id="rId3" Type="http://schemas.openxmlformats.org/officeDocument/2006/relationships/oleObject" Target="../embeddings/oleObject324.bin"/><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272.wmf"/><Relationship Id="rId5" Type="http://schemas.openxmlformats.org/officeDocument/2006/relationships/oleObject" Target="../embeddings/oleObject325.bin"/><Relationship Id="rId4" Type="http://schemas.openxmlformats.org/officeDocument/2006/relationships/image" Target="../media/image271.wmf"/></Relationships>
</file>

<file path=ppt/slides/_rels/slide142.xml.rels><?xml version="1.0" encoding="UTF-8" standalone="yes"?>
<Relationships xmlns="http://schemas.openxmlformats.org/package/2006/relationships"><Relationship Id="rId3" Type="http://schemas.openxmlformats.org/officeDocument/2006/relationships/oleObject" Target="../embeddings/oleObject326.bin"/><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274.wmf"/><Relationship Id="rId5" Type="http://schemas.openxmlformats.org/officeDocument/2006/relationships/oleObject" Target="../embeddings/oleObject327.bin"/><Relationship Id="rId4" Type="http://schemas.openxmlformats.org/officeDocument/2006/relationships/image" Target="../media/image273.wmf"/></Relationships>
</file>

<file path=ppt/slides/_rels/slide143.xml.rels><?xml version="1.0" encoding="UTF-8" standalone="yes"?>
<Relationships xmlns="http://schemas.openxmlformats.org/package/2006/relationships"><Relationship Id="rId3" Type="http://schemas.openxmlformats.org/officeDocument/2006/relationships/oleObject" Target="../embeddings/oleObject328.bin"/><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276.wmf"/><Relationship Id="rId5" Type="http://schemas.openxmlformats.org/officeDocument/2006/relationships/oleObject" Target="../embeddings/oleObject329.bin"/><Relationship Id="rId4" Type="http://schemas.openxmlformats.org/officeDocument/2006/relationships/image" Target="../media/image275.wmf"/></Relationships>
</file>

<file path=ppt/slides/_rels/slide144.xml.rels><?xml version="1.0" encoding="UTF-8" standalone="yes"?>
<Relationships xmlns="http://schemas.openxmlformats.org/package/2006/relationships"><Relationship Id="rId3" Type="http://schemas.openxmlformats.org/officeDocument/2006/relationships/oleObject" Target="../embeddings/oleObject330.bin"/><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278.wmf"/><Relationship Id="rId5" Type="http://schemas.openxmlformats.org/officeDocument/2006/relationships/oleObject" Target="../embeddings/oleObject331.bin"/><Relationship Id="rId4" Type="http://schemas.openxmlformats.org/officeDocument/2006/relationships/image" Target="../media/image277.wmf"/></Relationships>
</file>

<file path=ppt/slides/_rels/slide145.xml.rels><?xml version="1.0" encoding="UTF-8" standalone="yes"?>
<Relationships xmlns="http://schemas.openxmlformats.org/package/2006/relationships"><Relationship Id="rId8" Type="http://schemas.openxmlformats.org/officeDocument/2006/relationships/image" Target="../media/image281.wmf"/><Relationship Id="rId3" Type="http://schemas.openxmlformats.org/officeDocument/2006/relationships/oleObject" Target="../embeddings/oleObject332.bin"/><Relationship Id="rId7" Type="http://schemas.openxmlformats.org/officeDocument/2006/relationships/oleObject" Target="../embeddings/oleObject334.bin"/><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280.wmf"/><Relationship Id="rId5" Type="http://schemas.openxmlformats.org/officeDocument/2006/relationships/oleObject" Target="../embeddings/oleObject333.bin"/><Relationship Id="rId4" Type="http://schemas.openxmlformats.org/officeDocument/2006/relationships/image" Target="../media/image279.wmf"/></Relationships>
</file>

<file path=ppt/slides/_rels/slide146.xml.rels><?xml version="1.0" encoding="UTF-8" standalone="yes"?>
<Relationships xmlns="http://schemas.openxmlformats.org/package/2006/relationships"><Relationship Id="rId8" Type="http://schemas.openxmlformats.org/officeDocument/2006/relationships/image" Target="../media/image284.wmf"/><Relationship Id="rId3" Type="http://schemas.openxmlformats.org/officeDocument/2006/relationships/oleObject" Target="../embeddings/oleObject335.bin"/><Relationship Id="rId7" Type="http://schemas.openxmlformats.org/officeDocument/2006/relationships/oleObject" Target="../embeddings/oleObject337.bin"/><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283.wmf"/><Relationship Id="rId5" Type="http://schemas.openxmlformats.org/officeDocument/2006/relationships/oleObject" Target="../embeddings/oleObject336.bin"/><Relationship Id="rId10" Type="http://schemas.openxmlformats.org/officeDocument/2006/relationships/image" Target="../media/image285.wmf"/><Relationship Id="rId4" Type="http://schemas.openxmlformats.org/officeDocument/2006/relationships/image" Target="../media/image282.wmf"/><Relationship Id="rId9" Type="http://schemas.openxmlformats.org/officeDocument/2006/relationships/oleObject" Target="../embeddings/oleObject338.bin"/></Relationships>
</file>

<file path=ppt/slides/_rels/slide147.xml.rels><?xml version="1.0" encoding="UTF-8" standalone="yes"?>
<Relationships xmlns="http://schemas.openxmlformats.org/package/2006/relationships"><Relationship Id="rId3" Type="http://schemas.openxmlformats.org/officeDocument/2006/relationships/oleObject" Target="../embeddings/oleObject339.bin"/><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286.wmf"/></Relationships>
</file>

<file path=ppt/slides/_rels/slide148.xml.rels><?xml version="1.0" encoding="UTF-8" standalone="yes"?>
<Relationships xmlns="http://schemas.openxmlformats.org/package/2006/relationships"><Relationship Id="rId3" Type="http://schemas.openxmlformats.org/officeDocument/2006/relationships/oleObject" Target="../embeddings/oleObject340.bin"/><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287.wmf"/></Relationships>
</file>

<file path=ppt/slides/_rels/slide149.xml.rels><?xml version="1.0" encoding="UTF-8" standalone="yes"?>
<Relationships xmlns="http://schemas.openxmlformats.org/package/2006/relationships"><Relationship Id="rId3" Type="http://schemas.openxmlformats.org/officeDocument/2006/relationships/oleObject" Target="../embeddings/oleObject341.bin"/><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270.wmf"/><Relationship Id="rId5" Type="http://schemas.openxmlformats.org/officeDocument/2006/relationships/oleObject" Target="../embeddings/oleObject342.bin"/><Relationship Id="rId4" Type="http://schemas.openxmlformats.org/officeDocument/2006/relationships/image" Target="../media/image288.emf"/></Relationships>
</file>

<file path=ppt/slides/_rels/slide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3" Type="http://schemas.openxmlformats.org/officeDocument/2006/relationships/oleObject" Target="../embeddings/oleObject343.bin"/><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271.wmf"/><Relationship Id="rId5" Type="http://schemas.openxmlformats.org/officeDocument/2006/relationships/oleObject" Target="../embeddings/oleObject344.bin"/><Relationship Id="rId4" Type="http://schemas.openxmlformats.org/officeDocument/2006/relationships/image" Target="../media/image289.emf"/></Relationships>
</file>

<file path=ppt/slides/_rels/slide151.xml.rels><?xml version="1.0" encoding="UTF-8" standalone="yes"?>
<Relationships xmlns="http://schemas.openxmlformats.org/package/2006/relationships"><Relationship Id="rId3" Type="http://schemas.openxmlformats.org/officeDocument/2006/relationships/oleObject" Target="../embeddings/oleObject345.bin"/><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273.wmf"/><Relationship Id="rId5" Type="http://schemas.openxmlformats.org/officeDocument/2006/relationships/oleObject" Target="../embeddings/oleObject346.bin"/><Relationship Id="rId4" Type="http://schemas.openxmlformats.org/officeDocument/2006/relationships/image" Target="../media/image290.emf"/></Relationships>
</file>

<file path=ppt/slides/_rels/slide152.xml.rels><?xml version="1.0" encoding="UTF-8" standalone="yes"?>
<Relationships xmlns="http://schemas.openxmlformats.org/package/2006/relationships"><Relationship Id="rId3" Type="http://schemas.openxmlformats.org/officeDocument/2006/relationships/oleObject" Target="../embeddings/oleObject347.bin"/><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292.wmf"/><Relationship Id="rId5" Type="http://schemas.openxmlformats.org/officeDocument/2006/relationships/oleObject" Target="../embeddings/oleObject348.bin"/><Relationship Id="rId4" Type="http://schemas.openxmlformats.org/officeDocument/2006/relationships/image" Target="../media/image291.emf"/></Relationships>
</file>

<file path=ppt/slides/_rels/slide153.xml.rels><?xml version="1.0" encoding="UTF-8" standalone="yes"?>
<Relationships xmlns="http://schemas.openxmlformats.org/package/2006/relationships"><Relationship Id="rId3" Type="http://schemas.openxmlformats.org/officeDocument/2006/relationships/oleObject" Target="../embeddings/oleObject349.bin"/><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294.wmf"/><Relationship Id="rId5" Type="http://schemas.openxmlformats.org/officeDocument/2006/relationships/oleObject" Target="../embeddings/oleObject350.bin"/><Relationship Id="rId4" Type="http://schemas.openxmlformats.org/officeDocument/2006/relationships/image" Target="../media/image293.emf"/></Relationships>
</file>

<file path=ppt/slides/_rels/slide154.xml.rels><?xml version="1.0" encoding="UTF-8" standalone="yes"?>
<Relationships xmlns="http://schemas.openxmlformats.org/package/2006/relationships"><Relationship Id="rId3" Type="http://schemas.openxmlformats.org/officeDocument/2006/relationships/oleObject" Target="../embeddings/oleObject351.bin"/><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296.wmf"/><Relationship Id="rId5" Type="http://schemas.openxmlformats.org/officeDocument/2006/relationships/oleObject" Target="../embeddings/oleObject352.bin"/><Relationship Id="rId4" Type="http://schemas.openxmlformats.org/officeDocument/2006/relationships/image" Target="../media/image295.wmf"/></Relationships>
</file>

<file path=ppt/slides/_rels/slide155.xml.rels><?xml version="1.0" encoding="UTF-8" standalone="yes"?>
<Relationships xmlns="http://schemas.openxmlformats.org/package/2006/relationships"><Relationship Id="rId8" Type="http://schemas.openxmlformats.org/officeDocument/2006/relationships/image" Target="../media/image281.wmf"/><Relationship Id="rId3" Type="http://schemas.openxmlformats.org/officeDocument/2006/relationships/oleObject" Target="../embeddings/oleObject353.bin"/><Relationship Id="rId7" Type="http://schemas.openxmlformats.org/officeDocument/2006/relationships/oleObject" Target="../embeddings/oleObject355.bin"/><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298.wmf"/><Relationship Id="rId5" Type="http://schemas.openxmlformats.org/officeDocument/2006/relationships/oleObject" Target="../embeddings/oleObject354.bin"/><Relationship Id="rId4" Type="http://schemas.openxmlformats.org/officeDocument/2006/relationships/image" Target="../media/image297.emf"/></Relationships>
</file>

<file path=ppt/slides/_rels/slide156.xml.rels><?xml version="1.0" encoding="UTF-8" standalone="yes"?>
<Relationships xmlns="http://schemas.openxmlformats.org/package/2006/relationships"><Relationship Id="rId8" Type="http://schemas.openxmlformats.org/officeDocument/2006/relationships/image" Target="../media/image284.wmf"/><Relationship Id="rId13" Type="http://schemas.openxmlformats.org/officeDocument/2006/relationships/oleObject" Target="../embeddings/oleObject361.bin"/><Relationship Id="rId3" Type="http://schemas.openxmlformats.org/officeDocument/2006/relationships/oleObject" Target="../embeddings/oleObject356.bin"/><Relationship Id="rId7" Type="http://schemas.openxmlformats.org/officeDocument/2006/relationships/oleObject" Target="../embeddings/oleObject358.bin"/><Relationship Id="rId12" Type="http://schemas.openxmlformats.org/officeDocument/2006/relationships/image" Target="../media/image301.wmf"/><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300.wmf"/><Relationship Id="rId11" Type="http://schemas.openxmlformats.org/officeDocument/2006/relationships/oleObject" Target="../embeddings/oleObject360.bin"/><Relationship Id="rId5" Type="http://schemas.openxmlformats.org/officeDocument/2006/relationships/oleObject" Target="../embeddings/oleObject357.bin"/><Relationship Id="rId10" Type="http://schemas.openxmlformats.org/officeDocument/2006/relationships/image" Target="../media/image285.wmf"/><Relationship Id="rId4" Type="http://schemas.openxmlformats.org/officeDocument/2006/relationships/image" Target="../media/image299.wmf"/><Relationship Id="rId9" Type="http://schemas.openxmlformats.org/officeDocument/2006/relationships/oleObject" Target="../embeddings/oleObject359.bin"/><Relationship Id="rId14" Type="http://schemas.openxmlformats.org/officeDocument/2006/relationships/image" Target="../media/image302.wmf"/></Relationships>
</file>

<file path=ppt/slides/_rels/slide157.xml.rels><?xml version="1.0" encoding="UTF-8" standalone="yes"?>
<Relationships xmlns="http://schemas.openxmlformats.org/package/2006/relationships"><Relationship Id="rId8" Type="http://schemas.openxmlformats.org/officeDocument/2006/relationships/image" Target="../media/image273.wmf"/><Relationship Id="rId13" Type="http://schemas.openxmlformats.org/officeDocument/2006/relationships/oleObject" Target="../embeddings/oleObject367.bin"/><Relationship Id="rId18" Type="http://schemas.openxmlformats.org/officeDocument/2006/relationships/image" Target="../media/image281.wmf"/><Relationship Id="rId26" Type="http://schemas.openxmlformats.org/officeDocument/2006/relationships/image" Target="../media/image302.wmf"/><Relationship Id="rId3" Type="http://schemas.openxmlformats.org/officeDocument/2006/relationships/oleObject" Target="../embeddings/oleObject362.bin"/><Relationship Id="rId21" Type="http://schemas.openxmlformats.org/officeDocument/2006/relationships/oleObject" Target="../embeddings/oleObject371.bin"/><Relationship Id="rId7" Type="http://schemas.openxmlformats.org/officeDocument/2006/relationships/oleObject" Target="../embeddings/oleObject364.bin"/><Relationship Id="rId12" Type="http://schemas.openxmlformats.org/officeDocument/2006/relationships/image" Target="../media/image294.wmf"/><Relationship Id="rId17" Type="http://schemas.openxmlformats.org/officeDocument/2006/relationships/oleObject" Target="../embeddings/oleObject369.bin"/><Relationship Id="rId25" Type="http://schemas.openxmlformats.org/officeDocument/2006/relationships/oleObject" Target="../embeddings/oleObject373.bin"/><Relationship Id="rId2" Type="http://schemas.openxmlformats.org/officeDocument/2006/relationships/image" Target="../media/image5.png"/><Relationship Id="rId16" Type="http://schemas.openxmlformats.org/officeDocument/2006/relationships/image" Target="../media/image303.wmf"/><Relationship Id="rId20" Type="http://schemas.openxmlformats.org/officeDocument/2006/relationships/image" Target="../media/image304.wmf"/><Relationship Id="rId1" Type="http://schemas.openxmlformats.org/officeDocument/2006/relationships/slideLayout" Target="../slideLayouts/slideLayout2.xml"/><Relationship Id="rId6" Type="http://schemas.openxmlformats.org/officeDocument/2006/relationships/image" Target="../media/image271.wmf"/><Relationship Id="rId11" Type="http://schemas.openxmlformats.org/officeDocument/2006/relationships/oleObject" Target="../embeddings/oleObject366.bin"/><Relationship Id="rId24" Type="http://schemas.openxmlformats.org/officeDocument/2006/relationships/image" Target="../media/image301.wmf"/><Relationship Id="rId5" Type="http://schemas.openxmlformats.org/officeDocument/2006/relationships/oleObject" Target="../embeddings/oleObject363.bin"/><Relationship Id="rId15" Type="http://schemas.openxmlformats.org/officeDocument/2006/relationships/oleObject" Target="../embeddings/oleObject368.bin"/><Relationship Id="rId23" Type="http://schemas.openxmlformats.org/officeDocument/2006/relationships/oleObject" Target="../embeddings/oleObject372.bin"/><Relationship Id="rId28" Type="http://schemas.openxmlformats.org/officeDocument/2006/relationships/image" Target="../media/image305.wmf"/><Relationship Id="rId10" Type="http://schemas.openxmlformats.org/officeDocument/2006/relationships/image" Target="../media/image292.wmf"/><Relationship Id="rId19" Type="http://schemas.openxmlformats.org/officeDocument/2006/relationships/oleObject" Target="../embeddings/oleObject370.bin"/><Relationship Id="rId4" Type="http://schemas.openxmlformats.org/officeDocument/2006/relationships/image" Target="../media/image270.wmf"/><Relationship Id="rId9" Type="http://schemas.openxmlformats.org/officeDocument/2006/relationships/oleObject" Target="../embeddings/oleObject365.bin"/><Relationship Id="rId14" Type="http://schemas.openxmlformats.org/officeDocument/2006/relationships/image" Target="../media/image296.wmf"/><Relationship Id="rId22" Type="http://schemas.openxmlformats.org/officeDocument/2006/relationships/image" Target="../media/image285.wmf"/><Relationship Id="rId27" Type="http://schemas.openxmlformats.org/officeDocument/2006/relationships/oleObject" Target="../embeddings/oleObject374.bin"/></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46.wmf"/><Relationship Id="rId4" Type="http://schemas.openxmlformats.org/officeDocument/2006/relationships/oleObject" Target="../embeddings/oleObject29.bin"/></Relationships>
</file>

<file path=ppt/slides/_rels/slide17.xml.rels><?xml version="1.0" encoding="UTF-8" standalone="yes"?>
<Relationships xmlns="http://schemas.openxmlformats.org/package/2006/relationships"><Relationship Id="rId8" Type="http://schemas.openxmlformats.org/officeDocument/2006/relationships/image" Target="../media/image49.wmf"/><Relationship Id="rId13" Type="http://schemas.openxmlformats.org/officeDocument/2006/relationships/oleObject" Target="../embeddings/oleObject35.bin"/><Relationship Id="rId18" Type="http://schemas.openxmlformats.org/officeDocument/2006/relationships/image" Target="../media/image54.wmf"/><Relationship Id="rId3" Type="http://schemas.openxmlformats.org/officeDocument/2006/relationships/oleObject" Target="../embeddings/oleObject30.bin"/><Relationship Id="rId7" Type="http://schemas.openxmlformats.org/officeDocument/2006/relationships/oleObject" Target="../embeddings/oleObject32.bin"/><Relationship Id="rId12" Type="http://schemas.openxmlformats.org/officeDocument/2006/relationships/image" Target="../media/image51.wmf"/><Relationship Id="rId17" Type="http://schemas.openxmlformats.org/officeDocument/2006/relationships/oleObject" Target="../embeddings/oleObject37.bin"/><Relationship Id="rId2" Type="http://schemas.openxmlformats.org/officeDocument/2006/relationships/image" Target="../media/image5.png"/><Relationship Id="rId16" Type="http://schemas.openxmlformats.org/officeDocument/2006/relationships/image" Target="../media/image53.wmf"/><Relationship Id="rId1" Type="http://schemas.openxmlformats.org/officeDocument/2006/relationships/slideLayout" Target="../slideLayouts/slideLayout7.xml"/><Relationship Id="rId6" Type="http://schemas.openxmlformats.org/officeDocument/2006/relationships/image" Target="../media/image48.wmf"/><Relationship Id="rId11" Type="http://schemas.openxmlformats.org/officeDocument/2006/relationships/oleObject" Target="../embeddings/oleObject34.bin"/><Relationship Id="rId5" Type="http://schemas.openxmlformats.org/officeDocument/2006/relationships/oleObject" Target="../embeddings/oleObject31.bin"/><Relationship Id="rId15" Type="http://schemas.openxmlformats.org/officeDocument/2006/relationships/oleObject" Target="../embeddings/oleObject36.bin"/><Relationship Id="rId10" Type="http://schemas.openxmlformats.org/officeDocument/2006/relationships/image" Target="../media/image50.wmf"/><Relationship Id="rId4" Type="http://schemas.openxmlformats.org/officeDocument/2006/relationships/image" Target="../media/image47.wmf"/><Relationship Id="rId9" Type="http://schemas.openxmlformats.org/officeDocument/2006/relationships/oleObject" Target="../embeddings/oleObject33.bin"/><Relationship Id="rId14" Type="http://schemas.openxmlformats.org/officeDocument/2006/relationships/image" Target="../media/image52.wmf"/></Relationships>
</file>

<file path=ppt/slides/_rels/slide18.xml.rels><?xml version="1.0" encoding="UTF-8" standalone="yes"?>
<Relationships xmlns="http://schemas.openxmlformats.org/package/2006/relationships"><Relationship Id="rId8" Type="http://schemas.openxmlformats.org/officeDocument/2006/relationships/image" Target="../media/image57.emf"/><Relationship Id="rId13" Type="http://schemas.openxmlformats.org/officeDocument/2006/relationships/oleObject" Target="../embeddings/oleObject43.bin"/><Relationship Id="rId3" Type="http://schemas.openxmlformats.org/officeDocument/2006/relationships/oleObject" Target="../embeddings/oleObject38.bin"/><Relationship Id="rId7" Type="http://schemas.openxmlformats.org/officeDocument/2006/relationships/oleObject" Target="../embeddings/oleObject40.bin"/><Relationship Id="rId12" Type="http://schemas.openxmlformats.org/officeDocument/2006/relationships/image" Target="../media/image59.png"/><Relationship Id="rId2" Type="http://schemas.openxmlformats.org/officeDocument/2006/relationships/image" Target="../media/image5.png"/><Relationship Id="rId16" Type="http://schemas.openxmlformats.org/officeDocument/2006/relationships/image" Target="../media/image61.emf"/><Relationship Id="rId1" Type="http://schemas.openxmlformats.org/officeDocument/2006/relationships/slideLayout" Target="../slideLayouts/slideLayout2.xml"/><Relationship Id="rId6" Type="http://schemas.openxmlformats.org/officeDocument/2006/relationships/image" Target="../media/image56.emf"/><Relationship Id="rId11" Type="http://schemas.openxmlformats.org/officeDocument/2006/relationships/oleObject" Target="../embeddings/oleObject42.bin"/><Relationship Id="rId5" Type="http://schemas.openxmlformats.org/officeDocument/2006/relationships/oleObject" Target="../embeddings/oleObject39.bin"/><Relationship Id="rId15" Type="http://schemas.openxmlformats.org/officeDocument/2006/relationships/oleObject" Target="../embeddings/oleObject44.bin"/><Relationship Id="rId10" Type="http://schemas.openxmlformats.org/officeDocument/2006/relationships/image" Target="../media/image58.emf"/><Relationship Id="rId4" Type="http://schemas.openxmlformats.org/officeDocument/2006/relationships/image" Target="../media/image55.emf"/><Relationship Id="rId9" Type="http://schemas.openxmlformats.org/officeDocument/2006/relationships/oleObject" Target="../embeddings/oleObject41.bin"/><Relationship Id="rId14" Type="http://schemas.openxmlformats.org/officeDocument/2006/relationships/image" Target="../media/image60.png"/></Relationships>
</file>

<file path=ppt/slides/_rels/slide19.xml.rels><?xml version="1.0" encoding="UTF-8" standalone="yes"?>
<Relationships xmlns="http://schemas.openxmlformats.org/package/2006/relationships"><Relationship Id="rId8" Type="http://schemas.openxmlformats.org/officeDocument/2006/relationships/image" Target="../media/image64.emf"/><Relationship Id="rId13" Type="http://schemas.openxmlformats.org/officeDocument/2006/relationships/oleObject" Target="../embeddings/oleObject50.bin"/><Relationship Id="rId3" Type="http://schemas.openxmlformats.org/officeDocument/2006/relationships/oleObject" Target="../embeddings/oleObject45.bin"/><Relationship Id="rId7" Type="http://schemas.openxmlformats.org/officeDocument/2006/relationships/oleObject" Target="../embeddings/oleObject47.bin"/><Relationship Id="rId12" Type="http://schemas.openxmlformats.org/officeDocument/2006/relationships/image" Target="../media/image66.emf"/><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63.emf"/><Relationship Id="rId11" Type="http://schemas.openxmlformats.org/officeDocument/2006/relationships/oleObject" Target="../embeddings/oleObject49.bin"/><Relationship Id="rId5" Type="http://schemas.openxmlformats.org/officeDocument/2006/relationships/oleObject" Target="../embeddings/oleObject46.bin"/><Relationship Id="rId10" Type="http://schemas.openxmlformats.org/officeDocument/2006/relationships/image" Target="../media/image65.emf"/><Relationship Id="rId4" Type="http://schemas.openxmlformats.org/officeDocument/2006/relationships/image" Target="../media/image62.emf"/><Relationship Id="rId9" Type="http://schemas.openxmlformats.org/officeDocument/2006/relationships/oleObject" Target="../embeddings/oleObject48.bin"/><Relationship Id="rId14" Type="http://schemas.openxmlformats.org/officeDocument/2006/relationships/image" Target="../media/image67.emf"/></Relationships>
</file>

<file path=ppt/slides/_rels/slide2.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 Id="rId14" Type="http://schemas.openxmlformats.org/officeDocument/2006/relationships/image" Target="../media/image16.png"/></Relationships>
</file>

<file path=ppt/slides/_rels/slide20.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oleObject" Target="../embeddings/oleObject51.bin"/><Relationship Id="rId7" Type="http://schemas.openxmlformats.org/officeDocument/2006/relationships/image" Target="../media/image70.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37.png"/></Relationships>
</file>

<file path=ppt/slides/_rels/slide21.xml.rels><?xml version="1.0" encoding="UTF-8" standalone="yes"?>
<Relationships xmlns="http://schemas.openxmlformats.org/package/2006/relationships"><Relationship Id="rId3" Type="http://schemas.openxmlformats.org/officeDocument/2006/relationships/oleObject" Target="../embeddings/oleObject51.bin"/><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72.png"/><Relationship Id="rId5" Type="http://schemas.openxmlformats.org/officeDocument/2006/relationships/image" Target="../media/image68.png"/><Relationship Id="rId4" Type="http://schemas.openxmlformats.org/officeDocument/2006/relationships/image" Target="../media/image37.png"/></Relationships>
</file>

<file path=ppt/slides/_rels/slide22.xml.rels><?xml version="1.0" encoding="UTF-8" standalone="yes"?>
<Relationships xmlns="http://schemas.openxmlformats.org/package/2006/relationships"><Relationship Id="rId8" Type="http://schemas.openxmlformats.org/officeDocument/2006/relationships/oleObject" Target="../embeddings/oleObject54.bin"/><Relationship Id="rId13" Type="http://schemas.openxmlformats.org/officeDocument/2006/relationships/image" Target="../media/image77.png"/><Relationship Id="rId18" Type="http://schemas.openxmlformats.org/officeDocument/2006/relationships/oleObject" Target="../embeddings/oleObject59.bin"/><Relationship Id="rId3" Type="http://schemas.openxmlformats.org/officeDocument/2006/relationships/image" Target="../media/image5.png"/><Relationship Id="rId7" Type="http://schemas.openxmlformats.org/officeDocument/2006/relationships/image" Target="../media/image74.png"/><Relationship Id="rId12" Type="http://schemas.openxmlformats.org/officeDocument/2006/relationships/oleObject" Target="../embeddings/oleObject56.bin"/><Relationship Id="rId17" Type="http://schemas.openxmlformats.org/officeDocument/2006/relationships/image" Target="../media/image79.png"/><Relationship Id="rId2" Type="http://schemas.openxmlformats.org/officeDocument/2006/relationships/notesSlide" Target="../notesSlides/notesSlide6.xml"/><Relationship Id="rId16" Type="http://schemas.openxmlformats.org/officeDocument/2006/relationships/oleObject" Target="../embeddings/oleObject58.bin"/><Relationship Id="rId1" Type="http://schemas.openxmlformats.org/officeDocument/2006/relationships/slideLayout" Target="../slideLayouts/slideLayout2.xml"/><Relationship Id="rId6" Type="http://schemas.openxmlformats.org/officeDocument/2006/relationships/oleObject" Target="../embeddings/oleObject53.bin"/><Relationship Id="rId11" Type="http://schemas.openxmlformats.org/officeDocument/2006/relationships/image" Target="../media/image76.png"/><Relationship Id="rId5" Type="http://schemas.openxmlformats.org/officeDocument/2006/relationships/image" Target="../media/image73.png"/><Relationship Id="rId15" Type="http://schemas.openxmlformats.org/officeDocument/2006/relationships/image" Target="../media/image78.png"/><Relationship Id="rId10" Type="http://schemas.openxmlformats.org/officeDocument/2006/relationships/oleObject" Target="../embeddings/oleObject55.bin"/><Relationship Id="rId19" Type="http://schemas.openxmlformats.org/officeDocument/2006/relationships/image" Target="../media/image80.png"/><Relationship Id="rId4" Type="http://schemas.openxmlformats.org/officeDocument/2006/relationships/oleObject" Target="../embeddings/oleObject52.bin"/><Relationship Id="rId9" Type="http://schemas.openxmlformats.org/officeDocument/2006/relationships/image" Target="../media/image75.png"/><Relationship Id="rId14" Type="http://schemas.openxmlformats.org/officeDocument/2006/relationships/oleObject" Target="../embeddings/oleObject57.bin"/></Relationships>
</file>

<file path=ppt/slides/_rels/slide23.xml.rels><?xml version="1.0" encoding="UTF-8" standalone="yes"?>
<Relationships xmlns="http://schemas.openxmlformats.org/package/2006/relationships"><Relationship Id="rId8" Type="http://schemas.openxmlformats.org/officeDocument/2006/relationships/oleObject" Target="../embeddings/oleObject62.bin"/><Relationship Id="rId3" Type="http://schemas.openxmlformats.org/officeDocument/2006/relationships/image" Target="../media/image81.png"/><Relationship Id="rId7" Type="http://schemas.openxmlformats.org/officeDocument/2006/relationships/image" Target="../media/image83.wmf"/><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oleObject" Target="../embeddings/oleObject61.bin"/><Relationship Id="rId11" Type="http://schemas.openxmlformats.org/officeDocument/2006/relationships/image" Target="../media/image85.wmf"/><Relationship Id="rId5" Type="http://schemas.openxmlformats.org/officeDocument/2006/relationships/image" Target="../media/image82.wmf"/><Relationship Id="rId10" Type="http://schemas.openxmlformats.org/officeDocument/2006/relationships/oleObject" Target="../embeddings/oleObject63.bin"/><Relationship Id="rId4" Type="http://schemas.openxmlformats.org/officeDocument/2006/relationships/oleObject" Target="../embeddings/oleObject60.bin"/><Relationship Id="rId9" Type="http://schemas.openxmlformats.org/officeDocument/2006/relationships/image" Target="../media/image84.wmf"/></Relationships>
</file>

<file path=ppt/slides/_rels/slide24.xml.rels><?xml version="1.0" encoding="UTF-8" standalone="yes"?>
<Relationships xmlns="http://schemas.openxmlformats.org/package/2006/relationships"><Relationship Id="rId3" Type="http://schemas.openxmlformats.org/officeDocument/2006/relationships/oleObject" Target="../embeddings/oleObject64.bin"/><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87.emf"/><Relationship Id="rId5" Type="http://schemas.openxmlformats.org/officeDocument/2006/relationships/oleObject" Target="../embeddings/oleObject65.bin"/><Relationship Id="rId4" Type="http://schemas.openxmlformats.org/officeDocument/2006/relationships/image" Target="../media/image86.wmf"/></Relationships>
</file>

<file path=ppt/slides/_rels/slide25.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image" Target="../media/image5.png"/><Relationship Id="rId7" Type="http://schemas.openxmlformats.org/officeDocument/2006/relationships/image" Target="../media/image90.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89.png"/><Relationship Id="rId5" Type="http://schemas.openxmlformats.org/officeDocument/2006/relationships/image" Target="../media/image88.wmf"/><Relationship Id="rId4" Type="http://schemas.openxmlformats.org/officeDocument/2006/relationships/oleObject" Target="../embeddings/oleObject66.bin"/></Relationships>
</file>

<file path=ppt/slides/_rels/slide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92.png"/></Relationships>
</file>

<file path=ppt/slides/_rels/slide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image" Target="../media/image95.wmf"/><Relationship Id="rId3" Type="http://schemas.openxmlformats.org/officeDocument/2006/relationships/oleObject" Target="../embeddings/oleObject67.bin"/><Relationship Id="rId7" Type="http://schemas.openxmlformats.org/officeDocument/2006/relationships/oleObject" Target="../embeddings/oleObject69.bin"/><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4.wmf"/><Relationship Id="rId5" Type="http://schemas.openxmlformats.org/officeDocument/2006/relationships/oleObject" Target="../embeddings/oleObject68.bin"/><Relationship Id="rId10" Type="http://schemas.openxmlformats.org/officeDocument/2006/relationships/image" Target="../media/image96.wmf"/><Relationship Id="rId4" Type="http://schemas.openxmlformats.org/officeDocument/2006/relationships/image" Target="../media/image93.wmf"/><Relationship Id="rId9" Type="http://schemas.openxmlformats.org/officeDocument/2006/relationships/oleObject" Target="../embeddings/oleObject70.bin"/></Relationships>
</file>

<file path=ppt/slides/_rels/slide29.xml.rels><?xml version="1.0" encoding="UTF-8" standalone="yes"?>
<Relationships xmlns="http://schemas.openxmlformats.org/package/2006/relationships"><Relationship Id="rId8" Type="http://schemas.openxmlformats.org/officeDocument/2006/relationships/image" Target="../media/image98.emf"/><Relationship Id="rId3" Type="http://schemas.openxmlformats.org/officeDocument/2006/relationships/oleObject" Target="../embeddings/oleObject71.bin"/><Relationship Id="rId7" Type="http://schemas.openxmlformats.org/officeDocument/2006/relationships/oleObject" Target="../embeddings/oleObject73.bin"/><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33.png"/><Relationship Id="rId11" Type="http://schemas.openxmlformats.org/officeDocument/2006/relationships/image" Target="../media/image100.jpeg"/><Relationship Id="rId5" Type="http://schemas.openxmlformats.org/officeDocument/2006/relationships/oleObject" Target="../embeddings/oleObject72.bin"/><Relationship Id="rId10" Type="http://schemas.openxmlformats.org/officeDocument/2006/relationships/image" Target="../media/image99.emf"/><Relationship Id="rId4" Type="http://schemas.openxmlformats.org/officeDocument/2006/relationships/image" Target="../media/image97.emf"/><Relationship Id="rId9" Type="http://schemas.openxmlformats.org/officeDocument/2006/relationships/oleObject" Target="../embeddings/oleObject74.bin"/></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103.wmf"/><Relationship Id="rId3" Type="http://schemas.openxmlformats.org/officeDocument/2006/relationships/oleObject" Target="../embeddings/oleObject75.bin"/><Relationship Id="rId7" Type="http://schemas.openxmlformats.org/officeDocument/2006/relationships/oleObject" Target="../embeddings/oleObject77.bin"/><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102.wmf"/><Relationship Id="rId5" Type="http://schemas.openxmlformats.org/officeDocument/2006/relationships/oleObject" Target="../embeddings/oleObject76.bin"/><Relationship Id="rId4" Type="http://schemas.openxmlformats.org/officeDocument/2006/relationships/image" Target="../media/image101.wmf"/><Relationship Id="rId9" Type="http://schemas.openxmlformats.org/officeDocument/2006/relationships/image" Target="../media/image104.png"/></Relationships>
</file>

<file path=ppt/slides/_rels/slide31.xml.rels><?xml version="1.0" encoding="UTF-8" standalone="yes"?>
<Relationships xmlns="http://schemas.openxmlformats.org/package/2006/relationships"><Relationship Id="rId8" Type="http://schemas.openxmlformats.org/officeDocument/2006/relationships/image" Target="../media/image107.wmf"/><Relationship Id="rId3" Type="http://schemas.openxmlformats.org/officeDocument/2006/relationships/oleObject" Target="../embeddings/oleObject78.bin"/><Relationship Id="rId7" Type="http://schemas.openxmlformats.org/officeDocument/2006/relationships/oleObject" Target="../embeddings/oleObject80.bin"/><Relationship Id="rId12" Type="http://schemas.openxmlformats.org/officeDocument/2006/relationships/image" Target="../media/image109.wmf"/><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106.wmf"/><Relationship Id="rId11" Type="http://schemas.openxmlformats.org/officeDocument/2006/relationships/oleObject" Target="../embeddings/oleObject82.bin"/><Relationship Id="rId5" Type="http://schemas.openxmlformats.org/officeDocument/2006/relationships/oleObject" Target="../embeddings/oleObject79.bin"/><Relationship Id="rId10" Type="http://schemas.openxmlformats.org/officeDocument/2006/relationships/image" Target="../media/image108.wmf"/><Relationship Id="rId4" Type="http://schemas.openxmlformats.org/officeDocument/2006/relationships/image" Target="../media/image105.wmf"/><Relationship Id="rId9" Type="http://schemas.openxmlformats.org/officeDocument/2006/relationships/oleObject" Target="../embeddings/oleObject81.bin"/></Relationships>
</file>

<file path=ppt/slides/_rels/slide32.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8" Type="http://schemas.openxmlformats.org/officeDocument/2006/relationships/image" Target="../media/image114.wmf"/><Relationship Id="rId3" Type="http://schemas.openxmlformats.org/officeDocument/2006/relationships/image" Target="../media/image111.png"/><Relationship Id="rId7" Type="http://schemas.openxmlformats.org/officeDocument/2006/relationships/oleObject" Target="../embeddings/oleObject84.bin"/><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113.wmf"/><Relationship Id="rId5" Type="http://schemas.openxmlformats.org/officeDocument/2006/relationships/oleObject" Target="../embeddings/oleObject83.bin"/><Relationship Id="rId10" Type="http://schemas.openxmlformats.org/officeDocument/2006/relationships/image" Target="../media/image115.wmf"/><Relationship Id="rId4" Type="http://schemas.openxmlformats.org/officeDocument/2006/relationships/image" Target="../media/image112.png"/><Relationship Id="rId9" Type="http://schemas.openxmlformats.org/officeDocument/2006/relationships/oleObject" Target="../embeddings/oleObject85.bin"/></Relationships>
</file>

<file path=ppt/slides/_rels/slide34.xml.rels><?xml version="1.0" encoding="UTF-8" standalone="yes"?>
<Relationships xmlns="http://schemas.openxmlformats.org/package/2006/relationships"><Relationship Id="rId3" Type="http://schemas.openxmlformats.org/officeDocument/2006/relationships/oleObject" Target="../embeddings/oleObject86.bin"/><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116.wmf"/></Relationships>
</file>

<file path=ppt/slides/_rels/slide35.xml.rels><?xml version="1.0" encoding="UTF-8" standalone="yes"?>
<Relationships xmlns="http://schemas.openxmlformats.org/package/2006/relationships"><Relationship Id="rId3" Type="http://schemas.openxmlformats.org/officeDocument/2006/relationships/oleObject" Target="../embeddings/oleObject87.bin"/><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117.wmf"/></Relationships>
</file>

<file path=ppt/slides/_rels/slide36.xml.rels><?xml version="1.0" encoding="UTF-8" standalone="yes"?>
<Relationships xmlns="http://schemas.openxmlformats.org/package/2006/relationships"><Relationship Id="rId8" Type="http://schemas.openxmlformats.org/officeDocument/2006/relationships/oleObject" Target="../embeddings/oleObject90.bin"/><Relationship Id="rId13" Type="http://schemas.openxmlformats.org/officeDocument/2006/relationships/image" Target="../media/image123.wmf"/><Relationship Id="rId3" Type="http://schemas.openxmlformats.org/officeDocument/2006/relationships/image" Target="../media/image118.png"/><Relationship Id="rId7" Type="http://schemas.openxmlformats.org/officeDocument/2006/relationships/image" Target="../media/image120.wmf"/><Relationship Id="rId12" Type="http://schemas.openxmlformats.org/officeDocument/2006/relationships/oleObject" Target="../embeddings/oleObject92.bin"/><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oleObject" Target="../embeddings/oleObject89.bin"/><Relationship Id="rId11" Type="http://schemas.openxmlformats.org/officeDocument/2006/relationships/image" Target="../media/image122.wmf"/><Relationship Id="rId5" Type="http://schemas.openxmlformats.org/officeDocument/2006/relationships/image" Target="../media/image119.wmf"/><Relationship Id="rId15" Type="http://schemas.openxmlformats.org/officeDocument/2006/relationships/image" Target="../media/image125.jpeg"/><Relationship Id="rId10" Type="http://schemas.openxmlformats.org/officeDocument/2006/relationships/oleObject" Target="../embeddings/oleObject91.bin"/><Relationship Id="rId4" Type="http://schemas.openxmlformats.org/officeDocument/2006/relationships/oleObject" Target="../embeddings/oleObject88.bin"/><Relationship Id="rId9" Type="http://schemas.openxmlformats.org/officeDocument/2006/relationships/image" Target="../media/image121.wmf"/><Relationship Id="rId14" Type="http://schemas.openxmlformats.org/officeDocument/2006/relationships/image" Target="../media/image124.png"/></Relationships>
</file>

<file path=ppt/slides/_rels/slide37.xml.rels><?xml version="1.0" encoding="UTF-8" standalone="yes"?>
<Relationships xmlns="http://schemas.openxmlformats.org/package/2006/relationships"><Relationship Id="rId8" Type="http://schemas.openxmlformats.org/officeDocument/2006/relationships/oleObject" Target="../embeddings/oleObject95.bin"/><Relationship Id="rId13" Type="http://schemas.openxmlformats.org/officeDocument/2006/relationships/image" Target="../media/image131.wmf"/><Relationship Id="rId3" Type="http://schemas.openxmlformats.org/officeDocument/2006/relationships/image" Target="../media/image126.png"/><Relationship Id="rId7" Type="http://schemas.openxmlformats.org/officeDocument/2006/relationships/image" Target="../media/image128.wmf"/><Relationship Id="rId12" Type="http://schemas.openxmlformats.org/officeDocument/2006/relationships/oleObject" Target="../embeddings/oleObject97.bin"/><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oleObject" Target="../embeddings/oleObject94.bin"/><Relationship Id="rId11" Type="http://schemas.openxmlformats.org/officeDocument/2006/relationships/image" Target="../media/image130.wmf"/><Relationship Id="rId5" Type="http://schemas.openxmlformats.org/officeDocument/2006/relationships/image" Target="../media/image127.wmf"/><Relationship Id="rId10" Type="http://schemas.openxmlformats.org/officeDocument/2006/relationships/oleObject" Target="../embeddings/oleObject96.bin"/><Relationship Id="rId4" Type="http://schemas.openxmlformats.org/officeDocument/2006/relationships/oleObject" Target="../embeddings/oleObject93.bin"/><Relationship Id="rId9" Type="http://schemas.openxmlformats.org/officeDocument/2006/relationships/image" Target="../media/image129.wmf"/></Relationships>
</file>

<file path=ppt/slides/_rels/slide38.xml.rels><?xml version="1.0" encoding="UTF-8" standalone="yes"?>
<Relationships xmlns="http://schemas.openxmlformats.org/package/2006/relationships"><Relationship Id="rId8" Type="http://schemas.openxmlformats.org/officeDocument/2006/relationships/oleObject" Target="../embeddings/oleObject100.bin"/><Relationship Id="rId13" Type="http://schemas.openxmlformats.org/officeDocument/2006/relationships/image" Target="../media/image137.png"/><Relationship Id="rId3" Type="http://schemas.openxmlformats.org/officeDocument/2006/relationships/oleObject" Target="../embeddings/oleObject98.bin"/><Relationship Id="rId7" Type="http://schemas.openxmlformats.org/officeDocument/2006/relationships/image" Target="../media/image134.png"/><Relationship Id="rId12" Type="http://schemas.openxmlformats.org/officeDocument/2006/relationships/image" Target="../media/image118.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133.wmf"/><Relationship Id="rId11" Type="http://schemas.openxmlformats.org/officeDocument/2006/relationships/image" Target="../media/image136.wmf"/><Relationship Id="rId5" Type="http://schemas.openxmlformats.org/officeDocument/2006/relationships/oleObject" Target="../embeddings/oleObject99.bin"/><Relationship Id="rId10" Type="http://schemas.openxmlformats.org/officeDocument/2006/relationships/oleObject" Target="../embeddings/oleObject101.bin"/><Relationship Id="rId4" Type="http://schemas.openxmlformats.org/officeDocument/2006/relationships/image" Target="../media/image132.wmf"/><Relationship Id="rId9" Type="http://schemas.openxmlformats.org/officeDocument/2006/relationships/image" Target="../media/image135.wmf"/></Relationships>
</file>

<file path=ppt/slides/_rels/slide39.xml.rels><?xml version="1.0" encoding="UTF-8" standalone="yes"?>
<Relationships xmlns="http://schemas.openxmlformats.org/package/2006/relationships"><Relationship Id="rId8" Type="http://schemas.openxmlformats.org/officeDocument/2006/relationships/oleObject" Target="../embeddings/oleObject104.bin"/><Relationship Id="rId3" Type="http://schemas.openxmlformats.org/officeDocument/2006/relationships/image" Target="../media/image138.png"/><Relationship Id="rId7" Type="http://schemas.openxmlformats.org/officeDocument/2006/relationships/image" Target="../media/image140.wmf"/><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oleObject" Target="../embeddings/oleObject103.bin"/><Relationship Id="rId5" Type="http://schemas.openxmlformats.org/officeDocument/2006/relationships/image" Target="../media/image139.wmf"/><Relationship Id="rId4" Type="http://schemas.openxmlformats.org/officeDocument/2006/relationships/oleObject" Target="../embeddings/oleObject102.bin"/><Relationship Id="rId9" Type="http://schemas.openxmlformats.org/officeDocument/2006/relationships/image" Target="../media/image141.wmf"/></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oleObject" Target="../embeddings/oleObject107.bin"/><Relationship Id="rId3" Type="http://schemas.openxmlformats.org/officeDocument/2006/relationships/oleObject" Target="../embeddings/oleObject105.bin"/><Relationship Id="rId7" Type="http://schemas.openxmlformats.org/officeDocument/2006/relationships/image" Target="../media/image144.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143.wmf"/><Relationship Id="rId5" Type="http://schemas.openxmlformats.org/officeDocument/2006/relationships/oleObject" Target="../embeddings/oleObject106.bin"/><Relationship Id="rId4" Type="http://schemas.openxmlformats.org/officeDocument/2006/relationships/image" Target="../media/image142.wmf"/><Relationship Id="rId9" Type="http://schemas.openxmlformats.org/officeDocument/2006/relationships/image" Target="../media/image145.wmf"/></Relationships>
</file>

<file path=ppt/slides/_rels/slide41.xml.rels><?xml version="1.0" encoding="UTF-8" standalone="yes"?>
<Relationships xmlns="http://schemas.openxmlformats.org/package/2006/relationships"><Relationship Id="rId8" Type="http://schemas.openxmlformats.org/officeDocument/2006/relationships/image" Target="../media/image148.wmf"/><Relationship Id="rId13" Type="http://schemas.openxmlformats.org/officeDocument/2006/relationships/image" Target="../media/image151.wmf"/><Relationship Id="rId18" Type="http://schemas.openxmlformats.org/officeDocument/2006/relationships/image" Target="../media/image154.jpeg"/><Relationship Id="rId3" Type="http://schemas.openxmlformats.org/officeDocument/2006/relationships/oleObject" Target="../embeddings/oleObject108.bin"/><Relationship Id="rId7" Type="http://schemas.openxmlformats.org/officeDocument/2006/relationships/oleObject" Target="../embeddings/oleObject110.bin"/><Relationship Id="rId12" Type="http://schemas.openxmlformats.org/officeDocument/2006/relationships/oleObject" Target="../embeddings/oleObject112.bin"/><Relationship Id="rId17" Type="http://schemas.openxmlformats.org/officeDocument/2006/relationships/image" Target="../media/image153.wmf"/><Relationship Id="rId2" Type="http://schemas.openxmlformats.org/officeDocument/2006/relationships/image" Target="../media/image5.png"/><Relationship Id="rId16" Type="http://schemas.openxmlformats.org/officeDocument/2006/relationships/oleObject" Target="../embeddings/oleObject114.bin"/><Relationship Id="rId1" Type="http://schemas.openxmlformats.org/officeDocument/2006/relationships/slideLayout" Target="../slideLayouts/slideLayout2.xml"/><Relationship Id="rId6" Type="http://schemas.openxmlformats.org/officeDocument/2006/relationships/image" Target="../media/image147.wmf"/><Relationship Id="rId11" Type="http://schemas.openxmlformats.org/officeDocument/2006/relationships/image" Target="../media/image150.png"/><Relationship Id="rId5" Type="http://schemas.openxmlformats.org/officeDocument/2006/relationships/oleObject" Target="../embeddings/oleObject109.bin"/><Relationship Id="rId15" Type="http://schemas.openxmlformats.org/officeDocument/2006/relationships/image" Target="../media/image152.wmf"/><Relationship Id="rId10" Type="http://schemas.openxmlformats.org/officeDocument/2006/relationships/image" Target="../media/image149.wmf"/><Relationship Id="rId4" Type="http://schemas.openxmlformats.org/officeDocument/2006/relationships/image" Target="../media/image146.wmf"/><Relationship Id="rId9" Type="http://schemas.openxmlformats.org/officeDocument/2006/relationships/oleObject" Target="../embeddings/oleObject111.bin"/><Relationship Id="rId14" Type="http://schemas.openxmlformats.org/officeDocument/2006/relationships/oleObject" Target="../embeddings/oleObject113.bin"/></Relationships>
</file>

<file path=ppt/slides/_rels/slide42.xml.rels><?xml version="1.0" encoding="UTF-8" standalone="yes"?>
<Relationships xmlns="http://schemas.openxmlformats.org/package/2006/relationships"><Relationship Id="rId8" Type="http://schemas.openxmlformats.org/officeDocument/2006/relationships/image" Target="../media/image158.jpeg"/><Relationship Id="rId3" Type="http://schemas.openxmlformats.org/officeDocument/2006/relationships/oleObject" Target="../embeddings/oleObject115.bin"/><Relationship Id="rId7" Type="http://schemas.openxmlformats.org/officeDocument/2006/relationships/image" Target="../media/image157.jpe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156.wmf"/><Relationship Id="rId5" Type="http://schemas.openxmlformats.org/officeDocument/2006/relationships/oleObject" Target="../embeddings/oleObject116.bin"/><Relationship Id="rId4" Type="http://schemas.openxmlformats.org/officeDocument/2006/relationships/image" Target="../media/image155.wmf"/></Relationships>
</file>

<file path=ppt/slides/_rels/slide43.xml.rels><?xml version="1.0" encoding="UTF-8" standalone="yes"?>
<Relationships xmlns="http://schemas.openxmlformats.org/package/2006/relationships"><Relationship Id="rId8" Type="http://schemas.openxmlformats.org/officeDocument/2006/relationships/image" Target="../media/image162.png"/><Relationship Id="rId3" Type="http://schemas.openxmlformats.org/officeDocument/2006/relationships/oleObject" Target="../embeddings/oleObject117.bin"/><Relationship Id="rId7" Type="http://schemas.openxmlformats.org/officeDocument/2006/relationships/image" Target="../media/image161.jpe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160.wmf"/><Relationship Id="rId5" Type="http://schemas.openxmlformats.org/officeDocument/2006/relationships/oleObject" Target="../embeddings/oleObject118.bin"/><Relationship Id="rId4" Type="http://schemas.openxmlformats.org/officeDocument/2006/relationships/image" Target="../media/image159.wmf"/><Relationship Id="rId9" Type="http://schemas.openxmlformats.org/officeDocument/2006/relationships/image" Target="../media/image163.png"/></Relationships>
</file>

<file path=ppt/slides/_rels/slide44.xml.rels><?xml version="1.0" encoding="UTF-8" standalone="yes"?>
<Relationships xmlns="http://schemas.openxmlformats.org/package/2006/relationships"><Relationship Id="rId8" Type="http://schemas.openxmlformats.org/officeDocument/2006/relationships/image" Target="../media/image166.wmf"/><Relationship Id="rId3" Type="http://schemas.openxmlformats.org/officeDocument/2006/relationships/oleObject" Target="../embeddings/oleObject119.bin"/><Relationship Id="rId7" Type="http://schemas.openxmlformats.org/officeDocument/2006/relationships/oleObject" Target="../embeddings/oleObject121.bin"/><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165.wmf"/><Relationship Id="rId5" Type="http://schemas.openxmlformats.org/officeDocument/2006/relationships/oleObject" Target="../embeddings/oleObject120.bin"/><Relationship Id="rId4" Type="http://schemas.openxmlformats.org/officeDocument/2006/relationships/image" Target="../media/image164.wmf"/><Relationship Id="rId9" Type="http://schemas.openxmlformats.org/officeDocument/2006/relationships/image" Target="../media/image167.jpeg"/></Relationships>
</file>

<file path=ppt/slides/_rels/slide4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oleObject" Target="../embeddings/oleObject122.bin"/><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168.wmf"/></Relationships>
</file>

<file path=ppt/slides/_rels/slide48.xml.rels><?xml version="1.0" encoding="UTF-8" standalone="yes"?>
<Relationships xmlns="http://schemas.openxmlformats.org/package/2006/relationships"><Relationship Id="rId3" Type="http://schemas.openxmlformats.org/officeDocument/2006/relationships/oleObject" Target="../embeddings/oleObject123.bin"/><Relationship Id="rId2" Type="http://schemas.openxmlformats.org/officeDocument/2006/relationships/image" Target="../media/image5.png"/><Relationship Id="rId1" Type="http://schemas.openxmlformats.org/officeDocument/2006/relationships/slideLayout" Target="../slideLayouts/slideLayout4.xml"/><Relationship Id="rId4" Type="http://schemas.openxmlformats.org/officeDocument/2006/relationships/image" Target="../media/image169.wmf"/></Relationships>
</file>

<file path=ppt/slides/_rels/slide49.xml.rels><?xml version="1.0" encoding="UTF-8" standalone="yes"?>
<Relationships xmlns="http://schemas.openxmlformats.org/package/2006/relationships"><Relationship Id="rId3" Type="http://schemas.openxmlformats.org/officeDocument/2006/relationships/oleObject" Target="../embeddings/oleObject124.bin"/><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170.wmf"/></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image" Target="../media/image173.wmf"/><Relationship Id="rId13" Type="http://schemas.openxmlformats.org/officeDocument/2006/relationships/oleObject" Target="../embeddings/oleObject130.bin"/><Relationship Id="rId18" Type="http://schemas.openxmlformats.org/officeDocument/2006/relationships/image" Target="../media/image178.wmf"/><Relationship Id="rId3" Type="http://schemas.openxmlformats.org/officeDocument/2006/relationships/oleObject" Target="../embeddings/oleObject125.bin"/><Relationship Id="rId7" Type="http://schemas.openxmlformats.org/officeDocument/2006/relationships/oleObject" Target="../embeddings/oleObject127.bin"/><Relationship Id="rId12" Type="http://schemas.openxmlformats.org/officeDocument/2006/relationships/image" Target="../media/image175.wmf"/><Relationship Id="rId17" Type="http://schemas.openxmlformats.org/officeDocument/2006/relationships/oleObject" Target="../embeddings/oleObject132.bin"/><Relationship Id="rId2" Type="http://schemas.openxmlformats.org/officeDocument/2006/relationships/image" Target="../media/image5.png"/><Relationship Id="rId16" Type="http://schemas.openxmlformats.org/officeDocument/2006/relationships/image" Target="../media/image177.wmf"/><Relationship Id="rId20" Type="http://schemas.openxmlformats.org/officeDocument/2006/relationships/image" Target="../media/image170.wmf"/><Relationship Id="rId1" Type="http://schemas.openxmlformats.org/officeDocument/2006/relationships/slideLayout" Target="../slideLayouts/slideLayout13.xml"/><Relationship Id="rId6" Type="http://schemas.openxmlformats.org/officeDocument/2006/relationships/image" Target="../media/image172.wmf"/><Relationship Id="rId11" Type="http://schemas.openxmlformats.org/officeDocument/2006/relationships/oleObject" Target="../embeddings/oleObject129.bin"/><Relationship Id="rId5" Type="http://schemas.openxmlformats.org/officeDocument/2006/relationships/oleObject" Target="../embeddings/oleObject126.bin"/><Relationship Id="rId15" Type="http://schemas.openxmlformats.org/officeDocument/2006/relationships/oleObject" Target="../embeddings/oleObject131.bin"/><Relationship Id="rId10" Type="http://schemas.openxmlformats.org/officeDocument/2006/relationships/image" Target="../media/image174.wmf"/><Relationship Id="rId19" Type="http://schemas.openxmlformats.org/officeDocument/2006/relationships/oleObject" Target="../embeddings/oleObject133.bin"/><Relationship Id="rId4" Type="http://schemas.openxmlformats.org/officeDocument/2006/relationships/image" Target="../media/image171.wmf"/><Relationship Id="rId9" Type="http://schemas.openxmlformats.org/officeDocument/2006/relationships/oleObject" Target="../embeddings/oleObject128.bin"/><Relationship Id="rId14" Type="http://schemas.openxmlformats.org/officeDocument/2006/relationships/image" Target="../media/image176.wmf"/></Relationships>
</file>

<file path=ppt/slides/_rels/slide51.xml.rels><?xml version="1.0" encoding="UTF-8" standalone="yes"?>
<Relationships xmlns="http://schemas.openxmlformats.org/package/2006/relationships"><Relationship Id="rId8" Type="http://schemas.openxmlformats.org/officeDocument/2006/relationships/image" Target="../media/image172.wmf"/><Relationship Id="rId13" Type="http://schemas.openxmlformats.org/officeDocument/2006/relationships/oleObject" Target="../embeddings/oleObject139.bin"/><Relationship Id="rId18" Type="http://schemas.openxmlformats.org/officeDocument/2006/relationships/image" Target="../media/image177.wmf"/><Relationship Id="rId3" Type="http://schemas.openxmlformats.org/officeDocument/2006/relationships/oleObject" Target="../embeddings/oleObject134.bin"/><Relationship Id="rId21" Type="http://schemas.openxmlformats.org/officeDocument/2006/relationships/oleObject" Target="../embeddings/oleObject143.bin"/><Relationship Id="rId7" Type="http://schemas.openxmlformats.org/officeDocument/2006/relationships/oleObject" Target="../embeddings/oleObject136.bin"/><Relationship Id="rId12" Type="http://schemas.openxmlformats.org/officeDocument/2006/relationships/image" Target="../media/image174.wmf"/><Relationship Id="rId17" Type="http://schemas.openxmlformats.org/officeDocument/2006/relationships/oleObject" Target="../embeddings/oleObject141.bin"/><Relationship Id="rId2" Type="http://schemas.openxmlformats.org/officeDocument/2006/relationships/image" Target="../media/image5.png"/><Relationship Id="rId16" Type="http://schemas.openxmlformats.org/officeDocument/2006/relationships/image" Target="../media/image176.wmf"/><Relationship Id="rId20" Type="http://schemas.openxmlformats.org/officeDocument/2006/relationships/image" Target="../media/image178.wmf"/><Relationship Id="rId1" Type="http://schemas.openxmlformats.org/officeDocument/2006/relationships/slideLayout" Target="../slideLayouts/slideLayout2.xml"/><Relationship Id="rId6" Type="http://schemas.openxmlformats.org/officeDocument/2006/relationships/image" Target="../media/image171.wmf"/><Relationship Id="rId11" Type="http://schemas.openxmlformats.org/officeDocument/2006/relationships/oleObject" Target="../embeddings/oleObject138.bin"/><Relationship Id="rId5" Type="http://schemas.openxmlformats.org/officeDocument/2006/relationships/oleObject" Target="../embeddings/oleObject135.bin"/><Relationship Id="rId15" Type="http://schemas.openxmlformats.org/officeDocument/2006/relationships/oleObject" Target="../embeddings/oleObject140.bin"/><Relationship Id="rId10" Type="http://schemas.openxmlformats.org/officeDocument/2006/relationships/image" Target="../media/image173.wmf"/><Relationship Id="rId19" Type="http://schemas.openxmlformats.org/officeDocument/2006/relationships/oleObject" Target="../embeddings/oleObject142.bin"/><Relationship Id="rId4" Type="http://schemas.openxmlformats.org/officeDocument/2006/relationships/image" Target="../media/image179.wmf"/><Relationship Id="rId9" Type="http://schemas.openxmlformats.org/officeDocument/2006/relationships/oleObject" Target="../embeddings/oleObject137.bin"/><Relationship Id="rId14" Type="http://schemas.openxmlformats.org/officeDocument/2006/relationships/image" Target="../media/image175.wmf"/><Relationship Id="rId22" Type="http://schemas.openxmlformats.org/officeDocument/2006/relationships/image" Target="../media/image180.emf"/></Relationships>
</file>

<file path=ppt/slides/_rels/slide52.xml.rels><?xml version="1.0" encoding="UTF-8" standalone="yes"?>
<Relationships xmlns="http://schemas.openxmlformats.org/package/2006/relationships"><Relationship Id="rId8" Type="http://schemas.openxmlformats.org/officeDocument/2006/relationships/image" Target="../media/image173.wmf"/><Relationship Id="rId13" Type="http://schemas.openxmlformats.org/officeDocument/2006/relationships/oleObject" Target="../embeddings/oleObject149.bin"/><Relationship Id="rId18" Type="http://schemas.openxmlformats.org/officeDocument/2006/relationships/image" Target="../media/image178.wmf"/><Relationship Id="rId26" Type="http://schemas.openxmlformats.org/officeDocument/2006/relationships/image" Target="../media/image179.wmf"/><Relationship Id="rId3" Type="http://schemas.openxmlformats.org/officeDocument/2006/relationships/oleObject" Target="../embeddings/oleObject144.bin"/><Relationship Id="rId21" Type="http://schemas.openxmlformats.org/officeDocument/2006/relationships/oleObject" Target="../embeddings/oleObject153.bin"/><Relationship Id="rId7" Type="http://schemas.openxmlformats.org/officeDocument/2006/relationships/oleObject" Target="../embeddings/oleObject146.bin"/><Relationship Id="rId12" Type="http://schemas.openxmlformats.org/officeDocument/2006/relationships/image" Target="../media/image175.wmf"/><Relationship Id="rId17" Type="http://schemas.openxmlformats.org/officeDocument/2006/relationships/oleObject" Target="../embeddings/oleObject151.bin"/><Relationship Id="rId25" Type="http://schemas.openxmlformats.org/officeDocument/2006/relationships/oleObject" Target="../embeddings/oleObject155.bin"/><Relationship Id="rId2" Type="http://schemas.openxmlformats.org/officeDocument/2006/relationships/image" Target="../media/image5.png"/><Relationship Id="rId16" Type="http://schemas.openxmlformats.org/officeDocument/2006/relationships/image" Target="../media/image177.wmf"/><Relationship Id="rId20" Type="http://schemas.openxmlformats.org/officeDocument/2006/relationships/image" Target="../media/image181.emf"/><Relationship Id="rId1" Type="http://schemas.openxmlformats.org/officeDocument/2006/relationships/slideLayout" Target="../slideLayouts/slideLayout2.xml"/><Relationship Id="rId6" Type="http://schemas.openxmlformats.org/officeDocument/2006/relationships/image" Target="../media/image172.wmf"/><Relationship Id="rId11" Type="http://schemas.openxmlformats.org/officeDocument/2006/relationships/oleObject" Target="../embeddings/oleObject148.bin"/><Relationship Id="rId24" Type="http://schemas.openxmlformats.org/officeDocument/2006/relationships/image" Target="../media/image183.wmf"/><Relationship Id="rId5" Type="http://schemas.openxmlformats.org/officeDocument/2006/relationships/oleObject" Target="../embeddings/oleObject145.bin"/><Relationship Id="rId15" Type="http://schemas.openxmlformats.org/officeDocument/2006/relationships/oleObject" Target="../embeddings/oleObject150.bin"/><Relationship Id="rId23" Type="http://schemas.openxmlformats.org/officeDocument/2006/relationships/oleObject" Target="../embeddings/oleObject154.bin"/><Relationship Id="rId10" Type="http://schemas.openxmlformats.org/officeDocument/2006/relationships/image" Target="../media/image174.wmf"/><Relationship Id="rId19" Type="http://schemas.openxmlformats.org/officeDocument/2006/relationships/oleObject" Target="../embeddings/oleObject152.bin"/><Relationship Id="rId4" Type="http://schemas.openxmlformats.org/officeDocument/2006/relationships/image" Target="../media/image171.wmf"/><Relationship Id="rId9" Type="http://schemas.openxmlformats.org/officeDocument/2006/relationships/oleObject" Target="../embeddings/oleObject147.bin"/><Relationship Id="rId14" Type="http://schemas.openxmlformats.org/officeDocument/2006/relationships/image" Target="../media/image176.wmf"/><Relationship Id="rId22" Type="http://schemas.openxmlformats.org/officeDocument/2006/relationships/image" Target="../media/image182.wmf"/></Relationships>
</file>

<file path=ppt/slides/_rels/slide53.xml.rels><?xml version="1.0" encoding="UTF-8" standalone="yes"?>
<Relationships xmlns="http://schemas.openxmlformats.org/package/2006/relationships"><Relationship Id="rId8" Type="http://schemas.openxmlformats.org/officeDocument/2006/relationships/image" Target="../media/image185.wmf"/><Relationship Id="rId13" Type="http://schemas.openxmlformats.org/officeDocument/2006/relationships/oleObject" Target="../embeddings/oleObject160.bin"/><Relationship Id="rId18" Type="http://schemas.openxmlformats.org/officeDocument/2006/relationships/image" Target="../media/image175.wmf"/><Relationship Id="rId26" Type="http://schemas.openxmlformats.org/officeDocument/2006/relationships/image" Target="../media/image186.wmf"/><Relationship Id="rId3" Type="http://schemas.openxmlformats.org/officeDocument/2006/relationships/oleObject" Target="../embeddings/oleObject156.bin"/><Relationship Id="rId21" Type="http://schemas.openxmlformats.org/officeDocument/2006/relationships/oleObject" Target="../embeddings/oleObject163.bin"/><Relationship Id="rId7" Type="http://schemas.openxmlformats.org/officeDocument/2006/relationships/oleObject" Target="../embeddings/oleObject157.bin"/><Relationship Id="rId12" Type="http://schemas.openxmlformats.org/officeDocument/2006/relationships/image" Target="../media/image172.wmf"/><Relationship Id="rId17" Type="http://schemas.openxmlformats.org/officeDocument/2006/relationships/oleObject" Target="../embeddings/oleObject148.bin"/><Relationship Id="rId25" Type="http://schemas.openxmlformats.org/officeDocument/2006/relationships/oleObject" Target="../embeddings/oleObject165.bin"/><Relationship Id="rId2" Type="http://schemas.openxmlformats.org/officeDocument/2006/relationships/image" Target="../media/image5.png"/><Relationship Id="rId16" Type="http://schemas.openxmlformats.org/officeDocument/2006/relationships/image" Target="../media/image174.wmf"/><Relationship Id="rId20" Type="http://schemas.openxmlformats.org/officeDocument/2006/relationships/image" Target="../media/image176.wmf"/><Relationship Id="rId1" Type="http://schemas.openxmlformats.org/officeDocument/2006/relationships/slideLayout" Target="../slideLayouts/slideLayout2.xml"/><Relationship Id="rId6" Type="http://schemas.openxmlformats.org/officeDocument/2006/relationships/image" Target="../media/image182.wmf"/><Relationship Id="rId11" Type="http://schemas.openxmlformats.org/officeDocument/2006/relationships/oleObject" Target="../embeddings/oleObject159.bin"/><Relationship Id="rId24" Type="http://schemas.openxmlformats.org/officeDocument/2006/relationships/image" Target="../media/image178.wmf"/><Relationship Id="rId5" Type="http://schemas.openxmlformats.org/officeDocument/2006/relationships/oleObject" Target="../embeddings/oleObject153.bin"/><Relationship Id="rId15" Type="http://schemas.openxmlformats.org/officeDocument/2006/relationships/oleObject" Target="../embeddings/oleObject161.bin"/><Relationship Id="rId23" Type="http://schemas.openxmlformats.org/officeDocument/2006/relationships/oleObject" Target="../embeddings/oleObject164.bin"/><Relationship Id="rId10" Type="http://schemas.openxmlformats.org/officeDocument/2006/relationships/image" Target="../media/image171.wmf"/><Relationship Id="rId19" Type="http://schemas.openxmlformats.org/officeDocument/2006/relationships/oleObject" Target="../embeddings/oleObject162.bin"/><Relationship Id="rId4" Type="http://schemas.openxmlformats.org/officeDocument/2006/relationships/image" Target="../media/image184.wmf"/><Relationship Id="rId9" Type="http://schemas.openxmlformats.org/officeDocument/2006/relationships/oleObject" Target="../embeddings/oleObject158.bin"/><Relationship Id="rId14" Type="http://schemas.openxmlformats.org/officeDocument/2006/relationships/image" Target="../media/image173.wmf"/><Relationship Id="rId22" Type="http://schemas.openxmlformats.org/officeDocument/2006/relationships/image" Target="../media/image177.wmf"/></Relationships>
</file>

<file path=ppt/slides/_rels/slide54.xml.rels><?xml version="1.0" encoding="UTF-8" standalone="yes"?>
<Relationships xmlns="http://schemas.openxmlformats.org/package/2006/relationships"><Relationship Id="rId8" Type="http://schemas.openxmlformats.org/officeDocument/2006/relationships/image" Target="../media/image185.wmf"/><Relationship Id="rId13" Type="http://schemas.openxmlformats.org/officeDocument/2006/relationships/oleObject" Target="../embeddings/oleObject171.bin"/><Relationship Id="rId18" Type="http://schemas.openxmlformats.org/officeDocument/2006/relationships/image" Target="../media/image172.wmf"/><Relationship Id="rId26" Type="http://schemas.openxmlformats.org/officeDocument/2006/relationships/image" Target="../media/image176.wmf"/><Relationship Id="rId3" Type="http://schemas.openxmlformats.org/officeDocument/2006/relationships/oleObject" Target="../embeddings/oleObject166.bin"/><Relationship Id="rId21" Type="http://schemas.openxmlformats.org/officeDocument/2006/relationships/oleObject" Target="../embeddings/oleObject175.bin"/><Relationship Id="rId7" Type="http://schemas.openxmlformats.org/officeDocument/2006/relationships/oleObject" Target="../embeddings/oleObject168.bin"/><Relationship Id="rId12" Type="http://schemas.openxmlformats.org/officeDocument/2006/relationships/image" Target="../media/image188.wmf"/><Relationship Id="rId17" Type="http://schemas.openxmlformats.org/officeDocument/2006/relationships/oleObject" Target="../embeddings/oleObject173.bin"/><Relationship Id="rId25" Type="http://schemas.openxmlformats.org/officeDocument/2006/relationships/oleObject" Target="../embeddings/oleObject177.bin"/><Relationship Id="rId2" Type="http://schemas.openxmlformats.org/officeDocument/2006/relationships/image" Target="../media/image5.png"/><Relationship Id="rId16" Type="http://schemas.openxmlformats.org/officeDocument/2006/relationships/image" Target="../media/image171.wmf"/><Relationship Id="rId20" Type="http://schemas.openxmlformats.org/officeDocument/2006/relationships/image" Target="../media/image173.wmf"/><Relationship Id="rId29" Type="http://schemas.openxmlformats.org/officeDocument/2006/relationships/oleObject" Target="../embeddings/oleObject179.bin"/><Relationship Id="rId1" Type="http://schemas.openxmlformats.org/officeDocument/2006/relationships/slideLayout" Target="../slideLayouts/slideLayout4.xml"/><Relationship Id="rId6" Type="http://schemas.openxmlformats.org/officeDocument/2006/relationships/image" Target="../media/image182.wmf"/><Relationship Id="rId11" Type="http://schemas.openxmlformats.org/officeDocument/2006/relationships/oleObject" Target="../embeddings/oleObject170.bin"/><Relationship Id="rId24" Type="http://schemas.openxmlformats.org/officeDocument/2006/relationships/image" Target="../media/image175.wmf"/><Relationship Id="rId32" Type="http://schemas.openxmlformats.org/officeDocument/2006/relationships/image" Target="../media/image190.png"/><Relationship Id="rId5" Type="http://schemas.openxmlformats.org/officeDocument/2006/relationships/oleObject" Target="../embeddings/oleObject167.bin"/><Relationship Id="rId15" Type="http://schemas.openxmlformats.org/officeDocument/2006/relationships/oleObject" Target="../embeddings/oleObject172.bin"/><Relationship Id="rId23" Type="http://schemas.openxmlformats.org/officeDocument/2006/relationships/oleObject" Target="../embeddings/oleObject176.bin"/><Relationship Id="rId28" Type="http://schemas.openxmlformats.org/officeDocument/2006/relationships/image" Target="../media/image177.wmf"/><Relationship Id="rId10" Type="http://schemas.openxmlformats.org/officeDocument/2006/relationships/image" Target="../media/image187.wmf"/><Relationship Id="rId19" Type="http://schemas.openxmlformats.org/officeDocument/2006/relationships/oleObject" Target="../embeddings/oleObject174.bin"/><Relationship Id="rId31" Type="http://schemas.openxmlformats.org/officeDocument/2006/relationships/oleObject" Target="../embeddings/oleObject180.bin"/><Relationship Id="rId4" Type="http://schemas.openxmlformats.org/officeDocument/2006/relationships/image" Target="../media/image184.wmf"/><Relationship Id="rId9" Type="http://schemas.openxmlformats.org/officeDocument/2006/relationships/oleObject" Target="../embeddings/oleObject169.bin"/><Relationship Id="rId14" Type="http://schemas.openxmlformats.org/officeDocument/2006/relationships/image" Target="../media/image189.wmf"/><Relationship Id="rId22" Type="http://schemas.openxmlformats.org/officeDocument/2006/relationships/image" Target="../media/image174.wmf"/><Relationship Id="rId27" Type="http://schemas.openxmlformats.org/officeDocument/2006/relationships/oleObject" Target="../embeddings/oleObject178.bin"/><Relationship Id="rId30" Type="http://schemas.openxmlformats.org/officeDocument/2006/relationships/image" Target="../media/image178.wmf"/></Relationships>
</file>

<file path=ppt/slides/_rels/slide55.xml.rels><?xml version="1.0" encoding="UTF-8" standalone="yes"?>
<Relationships xmlns="http://schemas.openxmlformats.org/package/2006/relationships"><Relationship Id="rId13" Type="http://schemas.openxmlformats.org/officeDocument/2006/relationships/oleObject" Target="../embeddings/oleObject186.bin"/><Relationship Id="rId18" Type="http://schemas.openxmlformats.org/officeDocument/2006/relationships/image" Target="../media/image171.wmf"/><Relationship Id="rId26" Type="http://schemas.openxmlformats.org/officeDocument/2006/relationships/image" Target="../media/image175.wmf"/><Relationship Id="rId3" Type="http://schemas.openxmlformats.org/officeDocument/2006/relationships/oleObject" Target="../embeddings/oleObject181.bin"/><Relationship Id="rId21" Type="http://schemas.openxmlformats.org/officeDocument/2006/relationships/oleObject" Target="../embeddings/oleObject190.bin"/><Relationship Id="rId34" Type="http://schemas.openxmlformats.org/officeDocument/2006/relationships/image" Target="../media/image192.wmf"/><Relationship Id="rId7" Type="http://schemas.openxmlformats.org/officeDocument/2006/relationships/oleObject" Target="../embeddings/oleObject183.bin"/><Relationship Id="rId12" Type="http://schemas.openxmlformats.org/officeDocument/2006/relationships/image" Target="../media/image187.wmf"/><Relationship Id="rId17" Type="http://schemas.openxmlformats.org/officeDocument/2006/relationships/oleObject" Target="../embeddings/oleObject188.bin"/><Relationship Id="rId25" Type="http://schemas.openxmlformats.org/officeDocument/2006/relationships/oleObject" Target="../embeddings/oleObject192.bin"/><Relationship Id="rId33" Type="http://schemas.openxmlformats.org/officeDocument/2006/relationships/oleObject" Target="../embeddings/oleObject196.bin"/><Relationship Id="rId2" Type="http://schemas.openxmlformats.org/officeDocument/2006/relationships/image" Target="../media/image5.png"/><Relationship Id="rId16" Type="http://schemas.openxmlformats.org/officeDocument/2006/relationships/image" Target="../media/image189.wmf"/><Relationship Id="rId20" Type="http://schemas.openxmlformats.org/officeDocument/2006/relationships/image" Target="../media/image172.wmf"/><Relationship Id="rId29" Type="http://schemas.openxmlformats.org/officeDocument/2006/relationships/oleObject" Target="../embeddings/oleObject194.bin"/><Relationship Id="rId1" Type="http://schemas.openxmlformats.org/officeDocument/2006/relationships/slideLayout" Target="../slideLayouts/slideLayout2.xml"/><Relationship Id="rId6" Type="http://schemas.openxmlformats.org/officeDocument/2006/relationships/image" Target="../media/image184.wmf"/><Relationship Id="rId11" Type="http://schemas.openxmlformats.org/officeDocument/2006/relationships/oleObject" Target="../embeddings/oleObject185.bin"/><Relationship Id="rId24" Type="http://schemas.openxmlformats.org/officeDocument/2006/relationships/image" Target="../media/image174.wmf"/><Relationship Id="rId32" Type="http://schemas.openxmlformats.org/officeDocument/2006/relationships/image" Target="../media/image178.wmf"/><Relationship Id="rId5" Type="http://schemas.openxmlformats.org/officeDocument/2006/relationships/oleObject" Target="../embeddings/oleObject182.bin"/><Relationship Id="rId15" Type="http://schemas.openxmlformats.org/officeDocument/2006/relationships/oleObject" Target="../embeddings/oleObject187.bin"/><Relationship Id="rId23" Type="http://schemas.openxmlformats.org/officeDocument/2006/relationships/oleObject" Target="../embeddings/oleObject191.bin"/><Relationship Id="rId28" Type="http://schemas.openxmlformats.org/officeDocument/2006/relationships/image" Target="../media/image176.wmf"/><Relationship Id="rId10" Type="http://schemas.openxmlformats.org/officeDocument/2006/relationships/image" Target="../media/image185.wmf"/><Relationship Id="rId19" Type="http://schemas.openxmlformats.org/officeDocument/2006/relationships/oleObject" Target="../embeddings/oleObject189.bin"/><Relationship Id="rId31" Type="http://schemas.openxmlformats.org/officeDocument/2006/relationships/oleObject" Target="../embeddings/oleObject195.bin"/><Relationship Id="rId4" Type="http://schemas.openxmlformats.org/officeDocument/2006/relationships/image" Target="../media/image191.wmf"/><Relationship Id="rId9" Type="http://schemas.openxmlformats.org/officeDocument/2006/relationships/oleObject" Target="../embeddings/oleObject184.bin"/><Relationship Id="rId14" Type="http://schemas.openxmlformats.org/officeDocument/2006/relationships/image" Target="../media/image188.wmf"/><Relationship Id="rId22" Type="http://schemas.openxmlformats.org/officeDocument/2006/relationships/image" Target="../media/image173.wmf"/><Relationship Id="rId27" Type="http://schemas.openxmlformats.org/officeDocument/2006/relationships/oleObject" Target="../embeddings/oleObject193.bin"/><Relationship Id="rId30" Type="http://schemas.openxmlformats.org/officeDocument/2006/relationships/image" Target="../media/image177.wmf"/><Relationship Id="rId8" Type="http://schemas.openxmlformats.org/officeDocument/2006/relationships/image" Target="../media/image182.wmf"/></Relationships>
</file>

<file path=ppt/slides/_rels/slide56.xml.rels><?xml version="1.0" encoding="UTF-8" standalone="yes"?>
<Relationships xmlns="http://schemas.openxmlformats.org/package/2006/relationships"><Relationship Id="rId8" Type="http://schemas.openxmlformats.org/officeDocument/2006/relationships/image" Target="../media/image185.wmf"/><Relationship Id="rId13" Type="http://schemas.openxmlformats.org/officeDocument/2006/relationships/oleObject" Target="../embeddings/oleObject202.bin"/><Relationship Id="rId18" Type="http://schemas.openxmlformats.org/officeDocument/2006/relationships/image" Target="../media/image172.wmf"/><Relationship Id="rId26" Type="http://schemas.openxmlformats.org/officeDocument/2006/relationships/image" Target="../media/image176.wmf"/><Relationship Id="rId3" Type="http://schemas.openxmlformats.org/officeDocument/2006/relationships/oleObject" Target="../embeddings/oleObject197.bin"/><Relationship Id="rId21" Type="http://schemas.openxmlformats.org/officeDocument/2006/relationships/oleObject" Target="../embeddings/oleObject206.bin"/><Relationship Id="rId7" Type="http://schemas.openxmlformats.org/officeDocument/2006/relationships/oleObject" Target="../embeddings/oleObject199.bin"/><Relationship Id="rId12" Type="http://schemas.openxmlformats.org/officeDocument/2006/relationships/image" Target="../media/image188.wmf"/><Relationship Id="rId17" Type="http://schemas.openxmlformats.org/officeDocument/2006/relationships/oleObject" Target="../embeddings/oleObject204.bin"/><Relationship Id="rId25" Type="http://schemas.openxmlformats.org/officeDocument/2006/relationships/oleObject" Target="../embeddings/oleObject208.bin"/><Relationship Id="rId2" Type="http://schemas.openxmlformats.org/officeDocument/2006/relationships/image" Target="../media/image5.png"/><Relationship Id="rId16" Type="http://schemas.openxmlformats.org/officeDocument/2006/relationships/image" Target="../media/image171.wmf"/><Relationship Id="rId20" Type="http://schemas.openxmlformats.org/officeDocument/2006/relationships/image" Target="../media/image173.wmf"/><Relationship Id="rId29" Type="http://schemas.openxmlformats.org/officeDocument/2006/relationships/oleObject" Target="../embeddings/oleObject210.bin"/><Relationship Id="rId1" Type="http://schemas.openxmlformats.org/officeDocument/2006/relationships/slideLayout" Target="../slideLayouts/slideLayout2.xml"/><Relationship Id="rId6" Type="http://schemas.openxmlformats.org/officeDocument/2006/relationships/image" Target="../media/image182.wmf"/><Relationship Id="rId11" Type="http://schemas.openxmlformats.org/officeDocument/2006/relationships/oleObject" Target="../embeddings/oleObject201.bin"/><Relationship Id="rId24" Type="http://schemas.openxmlformats.org/officeDocument/2006/relationships/image" Target="../media/image175.wmf"/><Relationship Id="rId5" Type="http://schemas.openxmlformats.org/officeDocument/2006/relationships/oleObject" Target="../embeddings/oleObject198.bin"/><Relationship Id="rId15" Type="http://schemas.openxmlformats.org/officeDocument/2006/relationships/oleObject" Target="../embeddings/oleObject203.bin"/><Relationship Id="rId23" Type="http://schemas.openxmlformats.org/officeDocument/2006/relationships/oleObject" Target="../embeddings/oleObject207.bin"/><Relationship Id="rId28" Type="http://schemas.openxmlformats.org/officeDocument/2006/relationships/image" Target="../media/image177.wmf"/><Relationship Id="rId10" Type="http://schemas.openxmlformats.org/officeDocument/2006/relationships/image" Target="../media/image187.wmf"/><Relationship Id="rId19" Type="http://schemas.openxmlformats.org/officeDocument/2006/relationships/oleObject" Target="../embeddings/oleObject205.bin"/><Relationship Id="rId4" Type="http://schemas.openxmlformats.org/officeDocument/2006/relationships/image" Target="../media/image184.wmf"/><Relationship Id="rId9" Type="http://schemas.openxmlformats.org/officeDocument/2006/relationships/oleObject" Target="../embeddings/oleObject200.bin"/><Relationship Id="rId14" Type="http://schemas.openxmlformats.org/officeDocument/2006/relationships/image" Target="../media/image189.wmf"/><Relationship Id="rId22" Type="http://schemas.openxmlformats.org/officeDocument/2006/relationships/image" Target="../media/image174.wmf"/><Relationship Id="rId27" Type="http://schemas.openxmlformats.org/officeDocument/2006/relationships/oleObject" Target="../embeddings/oleObject209.bin"/><Relationship Id="rId30" Type="http://schemas.openxmlformats.org/officeDocument/2006/relationships/image" Target="../media/image178.wmf"/></Relationships>
</file>

<file path=ppt/slides/_rels/slide57.xml.rels><?xml version="1.0" encoding="UTF-8" standalone="yes"?>
<Relationships xmlns="http://schemas.openxmlformats.org/package/2006/relationships"><Relationship Id="rId13" Type="http://schemas.openxmlformats.org/officeDocument/2006/relationships/oleObject" Target="../embeddings/oleObject216.bin"/><Relationship Id="rId18" Type="http://schemas.openxmlformats.org/officeDocument/2006/relationships/image" Target="../media/image171.wmf"/><Relationship Id="rId26" Type="http://schemas.openxmlformats.org/officeDocument/2006/relationships/image" Target="../media/image175.wmf"/><Relationship Id="rId3" Type="http://schemas.openxmlformats.org/officeDocument/2006/relationships/oleObject" Target="../embeddings/oleObject211.bin"/><Relationship Id="rId21" Type="http://schemas.openxmlformats.org/officeDocument/2006/relationships/oleObject" Target="../embeddings/oleObject220.bin"/><Relationship Id="rId34" Type="http://schemas.openxmlformats.org/officeDocument/2006/relationships/image" Target="../media/image195.wmf"/><Relationship Id="rId7" Type="http://schemas.openxmlformats.org/officeDocument/2006/relationships/oleObject" Target="../embeddings/oleObject213.bin"/><Relationship Id="rId12" Type="http://schemas.openxmlformats.org/officeDocument/2006/relationships/image" Target="../media/image188.wmf"/><Relationship Id="rId17" Type="http://schemas.openxmlformats.org/officeDocument/2006/relationships/oleObject" Target="../embeddings/oleObject218.bin"/><Relationship Id="rId25" Type="http://schemas.openxmlformats.org/officeDocument/2006/relationships/oleObject" Target="../embeddings/oleObject222.bin"/><Relationship Id="rId33" Type="http://schemas.openxmlformats.org/officeDocument/2006/relationships/oleObject" Target="../embeddings/oleObject226.bin"/><Relationship Id="rId2" Type="http://schemas.openxmlformats.org/officeDocument/2006/relationships/image" Target="../media/image5.png"/><Relationship Id="rId16" Type="http://schemas.openxmlformats.org/officeDocument/2006/relationships/image" Target="../media/image194.wmf"/><Relationship Id="rId20" Type="http://schemas.openxmlformats.org/officeDocument/2006/relationships/image" Target="../media/image172.wmf"/><Relationship Id="rId29" Type="http://schemas.openxmlformats.org/officeDocument/2006/relationships/oleObject" Target="../embeddings/oleObject224.bin"/><Relationship Id="rId1" Type="http://schemas.openxmlformats.org/officeDocument/2006/relationships/slideLayout" Target="../slideLayouts/slideLayout2.xml"/><Relationship Id="rId6" Type="http://schemas.openxmlformats.org/officeDocument/2006/relationships/image" Target="../media/image193.emf"/><Relationship Id="rId11" Type="http://schemas.openxmlformats.org/officeDocument/2006/relationships/oleObject" Target="../embeddings/oleObject215.bin"/><Relationship Id="rId24" Type="http://schemas.openxmlformats.org/officeDocument/2006/relationships/image" Target="../media/image174.wmf"/><Relationship Id="rId32" Type="http://schemas.openxmlformats.org/officeDocument/2006/relationships/image" Target="../media/image178.wmf"/><Relationship Id="rId5" Type="http://schemas.openxmlformats.org/officeDocument/2006/relationships/oleObject" Target="../embeddings/oleObject212.bin"/><Relationship Id="rId15" Type="http://schemas.openxmlformats.org/officeDocument/2006/relationships/oleObject" Target="../embeddings/oleObject217.bin"/><Relationship Id="rId23" Type="http://schemas.openxmlformats.org/officeDocument/2006/relationships/oleObject" Target="../embeddings/oleObject221.bin"/><Relationship Id="rId28" Type="http://schemas.openxmlformats.org/officeDocument/2006/relationships/image" Target="../media/image176.wmf"/><Relationship Id="rId10" Type="http://schemas.openxmlformats.org/officeDocument/2006/relationships/image" Target="../media/image187.wmf"/><Relationship Id="rId19" Type="http://schemas.openxmlformats.org/officeDocument/2006/relationships/oleObject" Target="../embeddings/oleObject219.bin"/><Relationship Id="rId31" Type="http://schemas.openxmlformats.org/officeDocument/2006/relationships/oleObject" Target="../embeddings/oleObject225.bin"/><Relationship Id="rId4" Type="http://schemas.openxmlformats.org/officeDocument/2006/relationships/image" Target="../media/image184.wmf"/><Relationship Id="rId9" Type="http://schemas.openxmlformats.org/officeDocument/2006/relationships/oleObject" Target="../embeddings/oleObject214.bin"/><Relationship Id="rId14" Type="http://schemas.openxmlformats.org/officeDocument/2006/relationships/image" Target="../media/image189.wmf"/><Relationship Id="rId22" Type="http://schemas.openxmlformats.org/officeDocument/2006/relationships/image" Target="../media/image173.wmf"/><Relationship Id="rId27" Type="http://schemas.openxmlformats.org/officeDocument/2006/relationships/oleObject" Target="../embeddings/oleObject223.bin"/><Relationship Id="rId30" Type="http://schemas.openxmlformats.org/officeDocument/2006/relationships/image" Target="../media/image177.wmf"/><Relationship Id="rId8" Type="http://schemas.openxmlformats.org/officeDocument/2006/relationships/image" Target="../media/image185.wmf"/></Relationships>
</file>

<file path=ppt/slides/_rels/slide58.xml.rels><?xml version="1.0" encoding="UTF-8" standalone="yes"?>
<Relationships xmlns="http://schemas.openxmlformats.org/package/2006/relationships"><Relationship Id="rId13" Type="http://schemas.openxmlformats.org/officeDocument/2006/relationships/oleObject" Target="../embeddings/oleObject232.bin"/><Relationship Id="rId18" Type="http://schemas.openxmlformats.org/officeDocument/2006/relationships/image" Target="../media/image194.wmf"/><Relationship Id="rId26" Type="http://schemas.openxmlformats.org/officeDocument/2006/relationships/image" Target="../media/image174.wmf"/><Relationship Id="rId3" Type="http://schemas.openxmlformats.org/officeDocument/2006/relationships/oleObject" Target="../embeddings/oleObject227.bin"/><Relationship Id="rId21" Type="http://schemas.openxmlformats.org/officeDocument/2006/relationships/oleObject" Target="../embeddings/oleObject236.bin"/><Relationship Id="rId34" Type="http://schemas.openxmlformats.org/officeDocument/2006/relationships/image" Target="../media/image178.wmf"/><Relationship Id="rId7" Type="http://schemas.openxmlformats.org/officeDocument/2006/relationships/oleObject" Target="../embeddings/oleObject229.bin"/><Relationship Id="rId12" Type="http://schemas.openxmlformats.org/officeDocument/2006/relationships/image" Target="../media/image187.wmf"/><Relationship Id="rId17" Type="http://schemas.openxmlformats.org/officeDocument/2006/relationships/oleObject" Target="../embeddings/oleObject234.bin"/><Relationship Id="rId25" Type="http://schemas.openxmlformats.org/officeDocument/2006/relationships/oleObject" Target="../embeddings/oleObject238.bin"/><Relationship Id="rId33" Type="http://schemas.openxmlformats.org/officeDocument/2006/relationships/oleObject" Target="../embeddings/oleObject242.bin"/><Relationship Id="rId2" Type="http://schemas.openxmlformats.org/officeDocument/2006/relationships/image" Target="../media/image5.png"/><Relationship Id="rId16" Type="http://schemas.openxmlformats.org/officeDocument/2006/relationships/image" Target="../media/image189.wmf"/><Relationship Id="rId20" Type="http://schemas.openxmlformats.org/officeDocument/2006/relationships/image" Target="../media/image171.wmf"/><Relationship Id="rId29" Type="http://schemas.openxmlformats.org/officeDocument/2006/relationships/oleObject" Target="../embeddings/oleObject240.bin"/><Relationship Id="rId1" Type="http://schemas.openxmlformats.org/officeDocument/2006/relationships/slideLayout" Target="../slideLayouts/slideLayout2.xml"/><Relationship Id="rId6" Type="http://schemas.openxmlformats.org/officeDocument/2006/relationships/image" Target="../media/image184.wmf"/><Relationship Id="rId11" Type="http://schemas.openxmlformats.org/officeDocument/2006/relationships/oleObject" Target="../embeddings/oleObject231.bin"/><Relationship Id="rId24" Type="http://schemas.openxmlformats.org/officeDocument/2006/relationships/image" Target="../media/image173.wmf"/><Relationship Id="rId32" Type="http://schemas.openxmlformats.org/officeDocument/2006/relationships/image" Target="../media/image177.wmf"/><Relationship Id="rId5" Type="http://schemas.openxmlformats.org/officeDocument/2006/relationships/oleObject" Target="../embeddings/oleObject228.bin"/><Relationship Id="rId15" Type="http://schemas.openxmlformats.org/officeDocument/2006/relationships/oleObject" Target="../embeddings/oleObject233.bin"/><Relationship Id="rId23" Type="http://schemas.openxmlformats.org/officeDocument/2006/relationships/oleObject" Target="../embeddings/oleObject237.bin"/><Relationship Id="rId28" Type="http://schemas.openxmlformats.org/officeDocument/2006/relationships/image" Target="../media/image175.wmf"/><Relationship Id="rId36" Type="http://schemas.openxmlformats.org/officeDocument/2006/relationships/image" Target="../media/image197.wmf"/><Relationship Id="rId10" Type="http://schemas.openxmlformats.org/officeDocument/2006/relationships/image" Target="../media/image185.wmf"/><Relationship Id="rId19" Type="http://schemas.openxmlformats.org/officeDocument/2006/relationships/oleObject" Target="../embeddings/oleObject235.bin"/><Relationship Id="rId31" Type="http://schemas.openxmlformats.org/officeDocument/2006/relationships/oleObject" Target="../embeddings/oleObject241.bin"/><Relationship Id="rId4" Type="http://schemas.openxmlformats.org/officeDocument/2006/relationships/image" Target="../media/image196.emf"/><Relationship Id="rId9" Type="http://schemas.openxmlformats.org/officeDocument/2006/relationships/oleObject" Target="../embeddings/oleObject230.bin"/><Relationship Id="rId14" Type="http://schemas.openxmlformats.org/officeDocument/2006/relationships/image" Target="../media/image188.wmf"/><Relationship Id="rId22" Type="http://schemas.openxmlformats.org/officeDocument/2006/relationships/image" Target="../media/image172.wmf"/><Relationship Id="rId27" Type="http://schemas.openxmlformats.org/officeDocument/2006/relationships/oleObject" Target="../embeddings/oleObject239.bin"/><Relationship Id="rId30" Type="http://schemas.openxmlformats.org/officeDocument/2006/relationships/image" Target="../media/image176.wmf"/><Relationship Id="rId35" Type="http://schemas.openxmlformats.org/officeDocument/2006/relationships/oleObject" Target="../embeddings/oleObject243.bin"/><Relationship Id="rId8" Type="http://schemas.openxmlformats.org/officeDocument/2006/relationships/image" Target="../media/image182.wmf"/></Relationships>
</file>

<file path=ppt/slides/_rels/slide5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image" Target="../media/image18.emf"/><Relationship Id="rId5" Type="http://schemas.openxmlformats.org/officeDocument/2006/relationships/oleObject" Target="../embeddings/oleObject2.bin"/><Relationship Id="rId4" Type="http://schemas.openxmlformats.org/officeDocument/2006/relationships/image" Target="../media/image17.wmf"/></Relationships>
</file>

<file path=ppt/slides/_rels/slide60.xml.rels><?xml version="1.0" encoding="UTF-8" standalone="yes"?>
<Relationships xmlns="http://schemas.openxmlformats.org/package/2006/relationships"><Relationship Id="rId8" Type="http://schemas.openxmlformats.org/officeDocument/2006/relationships/image" Target="../media/image200.wmf"/><Relationship Id="rId3" Type="http://schemas.openxmlformats.org/officeDocument/2006/relationships/oleObject" Target="../embeddings/oleObject244.bin"/><Relationship Id="rId7" Type="http://schemas.openxmlformats.org/officeDocument/2006/relationships/oleObject" Target="../embeddings/oleObject246.bin"/><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199.wmf"/><Relationship Id="rId5" Type="http://schemas.openxmlformats.org/officeDocument/2006/relationships/oleObject" Target="../embeddings/oleObject245.bin"/><Relationship Id="rId4" Type="http://schemas.openxmlformats.org/officeDocument/2006/relationships/image" Target="../media/image198.wmf"/></Relationships>
</file>

<file path=ppt/slides/_rels/slide6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oleObject" Target="../embeddings/oleObject247.bin"/><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202.wmf"/><Relationship Id="rId5" Type="http://schemas.openxmlformats.org/officeDocument/2006/relationships/oleObject" Target="../embeddings/oleObject248.bin"/><Relationship Id="rId4" Type="http://schemas.openxmlformats.org/officeDocument/2006/relationships/image" Target="../media/image201.wmf"/></Relationships>
</file>

<file path=ppt/slides/_rels/slide64.xml.rels><?xml version="1.0" encoding="UTF-8" standalone="yes"?>
<Relationships xmlns="http://schemas.openxmlformats.org/package/2006/relationships"><Relationship Id="rId3" Type="http://schemas.openxmlformats.org/officeDocument/2006/relationships/oleObject" Target="../embeddings/oleObject249.bin"/><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203.wmf"/></Relationships>
</file>

<file path=ppt/slides/_rels/slide6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oleObject" Target="../embeddings/oleObject250.bin"/><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204.wmf"/></Relationships>
</file>

<file path=ppt/slides/_rels/slide68.xml.rels><?xml version="1.0" encoding="UTF-8" standalone="yes"?>
<Relationships xmlns="http://schemas.openxmlformats.org/package/2006/relationships"><Relationship Id="rId3" Type="http://schemas.openxmlformats.org/officeDocument/2006/relationships/oleObject" Target="../embeddings/oleObject251.bin"/><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205.wmf"/></Relationships>
</file>

<file path=ppt/slides/_rels/slide6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20.wmf"/><Relationship Id="rId5" Type="http://schemas.openxmlformats.org/officeDocument/2006/relationships/oleObject" Target="../embeddings/oleObject4.bin"/><Relationship Id="rId4" Type="http://schemas.openxmlformats.org/officeDocument/2006/relationships/image" Target="../media/image19.emf"/></Relationships>
</file>

<file path=ppt/slides/_rels/slide70.xml.rels><?xml version="1.0" encoding="UTF-8" standalone="yes"?>
<Relationships xmlns="http://schemas.openxmlformats.org/package/2006/relationships"><Relationship Id="rId3" Type="http://schemas.openxmlformats.org/officeDocument/2006/relationships/oleObject" Target="../embeddings/oleObject252.bin"/><Relationship Id="rId2" Type="http://schemas.openxmlformats.org/officeDocument/2006/relationships/image" Target="../media/image5.png"/><Relationship Id="rId1" Type="http://schemas.openxmlformats.org/officeDocument/2006/relationships/slideLayout" Target="../slideLayouts/slideLayout14.xml"/><Relationship Id="rId6" Type="http://schemas.openxmlformats.org/officeDocument/2006/relationships/image" Target="../media/image207.wmf"/><Relationship Id="rId5" Type="http://schemas.openxmlformats.org/officeDocument/2006/relationships/oleObject" Target="../embeddings/oleObject253.bin"/><Relationship Id="rId4" Type="http://schemas.openxmlformats.org/officeDocument/2006/relationships/image" Target="../media/image206.wmf"/></Relationships>
</file>

<file path=ppt/slides/_rels/slide71.xml.rels><?xml version="1.0" encoding="UTF-8" standalone="yes"?>
<Relationships xmlns="http://schemas.openxmlformats.org/package/2006/relationships"><Relationship Id="rId3" Type="http://schemas.openxmlformats.org/officeDocument/2006/relationships/oleObject" Target="../embeddings/oleObject254.bin"/><Relationship Id="rId2" Type="http://schemas.openxmlformats.org/officeDocument/2006/relationships/image" Target="../media/image5.png"/><Relationship Id="rId1" Type="http://schemas.openxmlformats.org/officeDocument/2006/relationships/slideLayout" Target="../slideLayouts/slideLayout14.xml"/><Relationship Id="rId6" Type="http://schemas.openxmlformats.org/officeDocument/2006/relationships/image" Target="../media/image208.wmf"/><Relationship Id="rId5" Type="http://schemas.openxmlformats.org/officeDocument/2006/relationships/oleObject" Target="../embeddings/oleObject255.bin"/><Relationship Id="rId4" Type="http://schemas.openxmlformats.org/officeDocument/2006/relationships/image" Target="../media/image206.wmf"/></Relationships>
</file>

<file path=ppt/slides/_rels/slide72.xml.rels><?xml version="1.0" encoding="UTF-8" standalone="yes"?>
<Relationships xmlns="http://schemas.openxmlformats.org/package/2006/relationships"><Relationship Id="rId3" Type="http://schemas.openxmlformats.org/officeDocument/2006/relationships/oleObject" Target="../embeddings/oleObject256.bin"/><Relationship Id="rId2" Type="http://schemas.openxmlformats.org/officeDocument/2006/relationships/image" Target="../media/image5.png"/><Relationship Id="rId1" Type="http://schemas.openxmlformats.org/officeDocument/2006/relationships/slideLayout" Target="../slideLayouts/slideLayout14.xml"/><Relationship Id="rId6" Type="http://schemas.openxmlformats.org/officeDocument/2006/relationships/image" Target="../media/image210.wmf"/><Relationship Id="rId5" Type="http://schemas.openxmlformats.org/officeDocument/2006/relationships/oleObject" Target="../embeddings/oleObject257.bin"/><Relationship Id="rId4" Type="http://schemas.openxmlformats.org/officeDocument/2006/relationships/image" Target="../media/image209.wmf"/></Relationships>
</file>

<file path=ppt/slides/_rels/slide73.xml.rels><?xml version="1.0" encoding="UTF-8" standalone="yes"?>
<Relationships xmlns="http://schemas.openxmlformats.org/package/2006/relationships"><Relationship Id="rId8" Type="http://schemas.openxmlformats.org/officeDocument/2006/relationships/image" Target="../media/image212.wmf"/><Relationship Id="rId3" Type="http://schemas.openxmlformats.org/officeDocument/2006/relationships/oleObject" Target="../embeddings/oleObject258.bin"/><Relationship Id="rId7" Type="http://schemas.openxmlformats.org/officeDocument/2006/relationships/oleObject" Target="../embeddings/oleObject260.bin"/><Relationship Id="rId2" Type="http://schemas.openxmlformats.org/officeDocument/2006/relationships/image" Target="../media/image5.png"/><Relationship Id="rId1" Type="http://schemas.openxmlformats.org/officeDocument/2006/relationships/slideLayout" Target="../slideLayouts/slideLayout14.xml"/><Relationship Id="rId6" Type="http://schemas.openxmlformats.org/officeDocument/2006/relationships/image" Target="../media/image211.wmf"/><Relationship Id="rId5" Type="http://schemas.openxmlformats.org/officeDocument/2006/relationships/oleObject" Target="../embeddings/oleObject259.bin"/><Relationship Id="rId10" Type="http://schemas.openxmlformats.org/officeDocument/2006/relationships/image" Target="../media/image213.wmf"/><Relationship Id="rId4" Type="http://schemas.openxmlformats.org/officeDocument/2006/relationships/image" Target="../media/image206.wmf"/><Relationship Id="rId9" Type="http://schemas.openxmlformats.org/officeDocument/2006/relationships/oleObject" Target="../embeddings/oleObject261.bin"/></Relationships>
</file>

<file path=ppt/slides/_rels/slide7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4.xml"/></Relationships>
</file>

<file path=ppt/slides/_rels/slide7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oleObject" Target="../embeddings/oleObject262.bin"/><Relationship Id="rId2" Type="http://schemas.openxmlformats.org/officeDocument/2006/relationships/image" Target="../media/image5.png"/><Relationship Id="rId1" Type="http://schemas.openxmlformats.org/officeDocument/2006/relationships/slideLayout" Target="../slideLayouts/slideLayout14.xml"/><Relationship Id="rId6" Type="http://schemas.openxmlformats.org/officeDocument/2006/relationships/image" Target="../media/image214.wmf"/><Relationship Id="rId5" Type="http://schemas.openxmlformats.org/officeDocument/2006/relationships/oleObject" Target="../embeddings/oleObject263.bin"/><Relationship Id="rId4" Type="http://schemas.openxmlformats.org/officeDocument/2006/relationships/image" Target="../media/image206.wmf"/></Relationships>
</file>

<file path=ppt/slides/_rels/slide77.xml.rels><?xml version="1.0" encoding="UTF-8" standalone="yes"?>
<Relationships xmlns="http://schemas.openxmlformats.org/package/2006/relationships"><Relationship Id="rId3" Type="http://schemas.openxmlformats.org/officeDocument/2006/relationships/oleObject" Target="../embeddings/oleObject264.bin"/><Relationship Id="rId2" Type="http://schemas.openxmlformats.org/officeDocument/2006/relationships/image" Target="../media/image5.png"/><Relationship Id="rId1" Type="http://schemas.openxmlformats.org/officeDocument/2006/relationships/slideLayout" Target="../slideLayouts/slideLayout14.xml"/><Relationship Id="rId6" Type="http://schemas.openxmlformats.org/officeDocument/2006/relationships/image" Target="../media/image215.wmf"/><Relationship Id="rId5" Type="http://schemas.openxmlformats.org/officeDocument/2006/relationships/oleObject" Target="../embeddings/oleObject265.bin"/><Relationship Id="rId4" Type="http://schemas.openxmlformats.org/officeDocument/2006/relationships/image" Target="../media/image206.wmf"/></Relationships>
</file>

<file path=ppt/slides/_rels/slide78.xml.rels><?xml version="1.0" encoding="UTF-8" standalone="yes"?>
<Relationships xmlns="http://schemas.openxmlformats.org/package/2006/relationships"><Relationship Id="rId3" Type="http://schemas.openxmlformats.org/officeDocument/2006/relationships/oleObject" Target="../embeddings/oleObject266.bin"/><Relationship Id="rId2" Type="http://schemas.openxmlformats.org/officeDocument/2006/relationships/image" Target="../media/image5.png"/><Relationship Id="rId1" Type="http://schemas.openxmlformats.org/officeDocument/2006/relationships/slideLayout" Target="../slideLayouts/slideLayout14.xml"/><Relationship Id="rId6" Type="http://schemas.openxmlformats.org/officeDocument/2006/relationships/image" Target="../media/image217.wmf"/><Relationship Id="rId5" Type="http://schemas.openxmlformats.org/officeDocument/2006/relationships/oleObject" Target="../embeddings/oleObject267.bin"/><Relationship Id="rId4" Type="http://schemas.openxmlformats.org/officeDocument/2006/relationships/image" Target="../media/image216.wmf"/></Relationships>
</file>

<file path=ppt/slides/_rels/slide79.xml.rels><?xml version="1.0" encoding="UTF-8" standalone="yes"?>
<Relationships xmlns="http://schemas.openxmlformats.org/package/2006/relationships"><Relationship Id="rId8" Type="http://schemas.openxmlformats.org/officeDocument/2006/relationships/image" Target="../media/image220.wmf"/><Relationship Id="rId3" Type="http://schemas.openxmlformats.org/officeDocument/2006/relationships/oleObject" Target="../embeddings/oleObject268.bin"/><Relationship Id="rId7" Type="http://schemas.openxmlformats.org/officeDocument/2006/relationships/oleObject" Target="../embeddings/oleObject270.bin"/><Relationship Id="rId2" Type="http://schemas.openxmlformats.org/officeDocument/2006/relationships/image" Target="../media/image5.png"/><Relationship Id="rId1" Type="http://schemas.openxmlformats.org/officeDocument/2006/relationships/slideLayout" Target="../slideLayouts/slideLayout14.xml"/><Relationship Id="rId6" Type="http://schemas.openxmlformats.org/officeDocument/2006/relationships/image" Target="../media/image219.wmf"/><Relationship Id="rId5" Type="http://schemas.openxmlformats.org/officeDocument/2006/relationships/oleObject" Target="../embeddings/oleObject269.bin"/><Relationship Id="rId4" Type="http://schemas.openxmlformats.org/officeDocument/2006/relationships/image" Target="../media/image218.wmf"/></Relationships>
</file>

<file path=ppt/slides/_rels/slide8.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21.wmf"/></Relationships>
</file>

<file path=ppt/slides/_rels/slide8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1.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89.xml.rels><?xml version="1.0" encoding="UTF-8" standalone="yes"?>
<Relationships xmlns="http://schemas.openxmlformats.org/package/2006/relationships"><Relationship Id="rId3" Type="http://schemas.openxmlformats.org/officeDocument/2006/relationships/oleObject" Target="../embeddings/oleObject271.bin"/><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221.wmf"/></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oleObject" Target="../embeddings/oleObject272.bin"/><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170.wmf"/></Relationships>
</file>

<file path=ppt/slides/_rels/slide9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oleObject" Target="../embeddings/oleObject273.bin"/><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222.wmf"/><Relationship Id="rId5" Type="http://schemas.openxmlformats.org/officeDocument/2006/relationships/oleObject" Target="../embeddings/oleObject274.bin"/><Relationship Id="rId4" Type="http://schemas.openxmlformats.org/officeDocument/2006/relationships/image" Target="../media/image221.wmf"/></Relationships>
</file>

<file path=ppt/slides/_rels/slide93.xml.rels><?xml version="1.0" encoding="UTF-8" standalone="yes"?>
<Relationships xmlns="http://schemas.openxmlformats.org/package/2006/relationships"><Relationship Id="rId3" Type="http://schemas.openxmlformats.org/officeDocument/2006/relationships/oleObject" Target="../embeddings/oleObject275.bin"/><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224.emf"/><Relationship Id="rId5" Type="http://schemas.openxmlformats.org/officeDocument/2006/relationships/oleObject" Target="../embeddings/oleObject276.bin"/><Relationship Id="rId4" Type="http://schemas.openxmlformats.org/officeDocument/2006/relationships/image" Target="../media/image223.wmf"/></Relationships>
</file>

<file path=ppt/slides/_rels/slide94.xml.rels><?xml version="1.0" encoding="UTF-8" standalone="yes"?>
<Relationships xmlns="http://schemas.openxmlformats.org/package/2006/relationships"><Relationship Id="rId3" Type="http://schemas.openxmlformats.org/officeDocument/2006/relationships/oleObject" Target="../embeddings/oleObject277.bin"/><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226.emf"/><Relationship Id="rId5" Type="http://schemas.openxmlformats.org/officeDocument/2006/relationships/oleObject" Target="../embeddings/oleObject278.bin"/><Relationship Id="rId4" Type="http://schemas.openxmlformats.org/officeDocument/2006/relationships/image" Target="../media/image225.wmf"/></Relationships>
</file>

<file path=ppt/slides/_rels/slide95.xml.rels><?xml version="1.0" encoding="UTF-8" standalone="yes"?>
<Relationships xmlns="http://schemas.openxmlformats.org/package/2006/relationships"><Relationship Id="rId3" Type="http://schemas.openxmlformats.org/officeDocument/2006/relationships/oleObject" Target="../embeddings/oleObject279.bin"/><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225.wmf"/><Relationship Id="rId5" Type="http://schemas.openxmlformats.org/officeDocument/2006/relationships/oleObject" Target="../embeddings/oleObject277.bin"/><Relationship Id="rId4" Type="http://schemas.openxmlformats.org/officeDocument/2006/relationships/image" Target="../media/image227.wmf"/></Relationships>
</file>

<file path=ppt/slides/_rels/slide96.xml.rels><?xml version="1.0" encoding="UTF-8" standalone="yes"?>
<Relationships xmlns="http://schemas.openxmlformats.org/package/2006/relationships"><Relationship Id="rId3" Type="http://schemas.openxmlformats.org/officeDocument/2006/relationships/oleObject" Target="../embeddings/oleObject280.bin"/><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228.wmf"/></Relationships>
</file>

<file path=ppt/slides/_rels/slide97.xml.rels><?xml version="1.0" encoding="UTF-8" standalone="yes"?>
<Relationships xmlns="http://schemas.openxmlformats.org/package/2006/relationships"><Relationship Id="rId3" Type="http://schemas.openxmlformats.org/officeDocument/2006/relationships/oleObject" Target="../embeddings/oleObject281.bin"/><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229.wmf"/></Relationships>
</file>

<file path=ppt/slides/_rels/slide98.xml.rels><?xml version="1.0" encoding="UTF-8" standalone="yes"?>
<Relationships xmlns="http://schemas.openxmlformats.org/package/2006/relationships"><Relationship Id="rId3" Type="http://schemas.openxmlformats.org/officeDocument/2006/relationships/oleObject" Target="../embeddings/oleObject282.bin"/><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229.wmf"/></Relationships>
</file>

<file path=ppt/slides/_rels/slide9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7171" name="标题 5"/>
          <p:cNvSpPr>
            <a:spLocks noGrp="1"/>
          </p:cNvSpPr>
          <p:nvPr>
            <p:ph type="title"/>
          </p:nvPr>
        </p:nvSpPr>
        <p:spPr>
          <a:xfrm>
            <a:off x="30383" y="1917065"/>
            <a:ext cx="9113617" cy="1569720"/>
          </a:xfrm>
        </p:spPr>
        <p:txBody>
          <a:bodyPr vert="horz" wrap="square" lIns="68580" tIns="34290" rIns="68580" bIns="34290" anchor="ctr" anchorCtr="0"/>
          <a:lstStyle/>
          <a:p>
            <a:pPr eaLnBrk="1" hangingPunct="1"/>
            <a:r>
              <a:rPr lang="zh-CN" altLang="en-US" sz="4000" b="1" dirty="0">
                <a:solidFill>
                  <a:srgbClr val="B0E1E6"/>
                </a:solidFill>
                <a:latin typeface="Times New Roman" panose="02020603050405020304" pitchFamily="18" charset="0"/>
                <a:ea typeface="思源黑体 CN Heavy" panose="020B0A00000000000000" pitchFamily="34" charset="-122"/>
                <a:cs typeface="Times New Roman" panose="02020603050405020304" pitchFamily="18" charset="0"/>
              </a:rPr>
              <a:t>第二章</a:t>
            </a:r>
            <a:r>
              <a:rPr lang="zh-CN" altLang="en-US" sz="4000" b="1" dirty="0">
                <a:solidFill>
                  <a:srgbClr val="B0E1E6"/>
                </a:solidFill>
                <a:latin typeface="Times New Roman" panose="02020603050405020304" pitchFamily="18" charset="0"/>
                <a:ea typeface="思源黑体 CN Heavy" panose="020B0A00000000000000" pitchFamily="34" charset="-122"/>
                <a:cs typeface="+mn-cs"/>
              </a:rPr>
              <a:t>  </a:t>
            </a:r>
            <a:r>
              <a:rPr lang="zh-CN" altLang="en-US" sz="4000" b="1" dirty="0">
                <a:solidFill>
                  <a:srgbClr val="B0E1E6"/>
                </a:solidFill>
                <a:latin typeface="微软雅黑" panose="020B0503020204020204" charset="-122"/>
                <a:ea typeface="微软雅黑" panose="020B0503020204020204" charset="-122"/>
                <a:cs typeface="微软雅黑" panose="020B0503020204020204" charset="-122"/>
              </a:rPr>
              <a:t>控制系统的输入-输出模型</a:t>
            </a:r>
          </a:p>
        </p:txBody>
      </p:sp>
      <p:pic>
        <p:nvPicPr>
          <p:cNvPr id="35" name="图片 34"/>
          <p:cNvPicPr>
            <a:picLocks noChangeAspect="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30383" y="20714"/>
            <a:ext cx="1376227" cy="1330532"/>
          </a:xfrm>
          <a:prstGeom prst="rect">
            <a:avLst/>
          </a:prstGeom>
        </p:spPr>
      </p:pic>
      <p:sp>
        <p:nvSpPr>
          <p:cNvPr id="4099" name="副标题 2"/>
          <p:cNvSpPr>
            <a:spLocks noGrp="1"/>
          </p:cNvSpPr>
          <p:nvPr>
            <p:ph type="subTitle" idx="1"/>
          </p:nvPr>
        </p:nvSpPr>
        <p:spPr>
          <a:xfrm>
            <a:off x="2051720" y="3645024"/>
            <a:ext cx="5459095" cy="535940"/>
          </a:xfrm>
        </p:spPr>
        <p:txBody>
          <a:bodyPr vert="horz" wrap="square" lIns="68580" tIns="34290" rIns="68580" bIns="34290" anchor="t" anchorCtr="0"/>
          <a:lstStyle/>
          <a:p>
            <a:pPr marL="0" indent="0" algn="ctr" eaLnBrk="1" hangingPunct="1">
              <a:buClrTx/>
              <a:buSzTx/>
              <a:buNone/>
            </a:pPr>
            <a:r>
              <a:rPr kumimoji="1" lang="zh-CN" altLang="en-US" sz="4000" b="1" kern="1200" dirty="0">
                <a:solidFill>
                  <a:schemeClr val="bg1"/>
                </a:solidFill>
                <a:latin typeface="微软雅黑" panose="020B0503020204020204" pitchFamily="34" charset="-122"/>
                <a:ea typeface="微软雅黑" panose="020B0503020204020204" pitchFamily="34" charset="-122"/>
                <a:cs typeface="宋体" panose="02010600030101010101" pitchFamily="2" charset="-122"/>
              </a:rPr>
              <a:t>杨  文</a:t>
            </a:r>
            <a:r>
              <a:rPr kumimoji="1" lang="en-US" altLang="zh-CN" sz="4000" b="1" kern="1200" dirty="0">
                <a:solidFill>
                  <a:srgbClr val="0000FF"/>
                </a:solidFill>
                <a:latin typeface="微软雅黑" panose="020B0503020204020204" pitchFamily="34" charset="-122"/>
                <a:ea typeface="微软雅黑" panose="020B0503020204020204" pitchFamily="34" charset="-122"/>
                <a:cs typeface="宋体" panose="02010600030101010101" pitchFamily="2" charset="-122"/>
              </a:rPr>
              <a:t> </a:t>
            </a:r>
            <a:r>
              <a:rPr kumimoji="1" lang="zh-CN" altLang="en-US" sz="4400" b="1" kern="1200" dirty="0">
                <a:solidFill>
                  <a:srgbClr val="0000FF"/>
                </a:solidFill>
                <a:latin typeface="微软雅黑" panose="020B0503020204020204" pitchFamily="34" charset="-122"/>
                <a:ea typeface="微软雅黑" panose="020B0503020204020204" pitchFamily="34" charset="-122"/>
                <a:cs typeface="宋体" panose="02010600030101010101" pitchFamily="2" charset="-122"/>
              </a:rPr>
              <a:t> </a:t>
            </a:r>
          </a:p>
          <a:p>
            <a:pPr eaLnBrk="1" hangingPunct="1">
              <a:buClrTx/>
              <a:buSzTx/>
            </a:pPr>
            <a:endParaRPr kumimoji="1" lang="zh-CN" altLang="en-US" b="1" kern="1200" dirty="0">
              <a:solidFill>
                <a:schemeClr val="tx2"/>
              </a:solidFill>
              <a:latin typeface="微软雅黑" panose="020B0503020204020204" pitchFamily="34" charset="-122"/>
              <a:ea typeface="微软雅黑" panose="020B0503020204020204" pitchFamily="34" charset="-122"/>
              <a:cs typeface="宋体" panose="02010600030101010101" pitchFamily="2" charset="-122"/>
            </a:endParaRPr>
          </a:p>
        </p:txBody>
      </p:sp>
      <p:sp>
        <p:nvSpPr>
          <p:cNvPr id="4100" name="Text Box 4"/>
          <p:cNvSpPr txBox="1"/>
          <p:nvPr/>
        </p:nvSpPr>
        <p:spPr>
          <a:xfrm>
            <a:off x="2915816" y="4725144"/>
            <a:ext cx="4232672" cy="1348061"/>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stStyle>
          <a:p>
            <a:pPr marL="0" lvl="0" indent="0" eaLnBrk="1" hangingPunct="1">
              <a:buFontTx/>
              <a:buNone/>
            </a:pPr>
            <a:r>
              <a:rPr kumimoji="0" lang="zh-CN" altLang="en-US" sz="2400" b="1" dirty="0">
                <a:solidFill>
                  <a:srgbClr val="B0E1E6"/>
                </a:solidFill>
                <a:uFillTx/>
                <a:latin typeface="Times New Roman" panose="02020603050405020304" pitchFamily="18" charset="0"/>
                <a:ea typeface="微软雅黑" panose="020B0503020204020204" pitchFamily="34" charset="-122"/>
                <a:cs typeface="+mn-cs"/>
              </a:rPr>
              <a:t>电话：</a:t>
            </a:r>
            <a:r>
              <a:rPr lang="zh-CN" altLang="en-US" sz="2000" b="1" dirty="0">
                <a:solidFill>
                  <a:srgbClr val="C00000"/>
                </a:solidFill>
                <a:latin typeface="Times New Roman" panose="02020603050405020304" pitchFamily="18" charset="0"/>
                <a:ea typeface="微软雅黑" panose="020B0503020204020204" pitchFamily="34" charset="-122"/>
              </a:rPr>
              <a:t>     </a:t>
            </a:r>
            <a:r>
              <a:rPr lang="en-US" altLang="zh-CN" sz="24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15901792968</a:t>
            </a:r>
          </a:p>
          <a:p>
            <a:pPr marL="0" lvl="0" indent="0" eaLnBrk="1" hangingPunct="1">
              <a:buFontTx/>
              <a:buNone/>
            </a:pPr>
            <a:r>
              <a:rPr kumimoji="0" lang="zh-CN" altLang="en-US" sz="2400" b="1" dirty="0">
                <a:solidFill>
                  <a:srgbClr val="B0E1E6"/>
                </a:solidFill>
                <a:uFillTx/>
                <a:latin typeface="Times New Roman" panose="02020603050405020304" pitchFamily="18" charset="0"/>
                <a:ea typeface="微软雅黑" panose="020B0503020204020204" pitchFamily="34" charset="-122"/>
                <a:cs typeface="+mn-cs"/>
              </a:rPr>
              <a:t>办公室：</a:t>
            </a:r>
            <a:r>
              <a:rPr lang="zh-CN" altLang="en-US" sz="20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24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实验</a:t>
            </a:r>
            <a:r>
              <a:rPr lang="en-US" altLang="zh-CN" sz="24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19</a:t>
            </a:r>
            <a:r>
              <a:rPr lang="zh-CN" altLang="en-US" sz="24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楼</a:t>
            </a:r>
            <a:r>
              <a:rPr lang="en-US" altLang="zh-CN" sz="24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903</a:t>
            </a:r>
            <a:r>
              <a:rPr lang="zh-CN" altLang="en-US" sz="24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室</a:t>
            </a:r>
          </a:p>
          <a:p>
            <a:pPr marL="0" lvl="0" indent="0" eaLnBrk="1" hangingPunct="1">
              <a:buFontTx/>
              <a:buNone/>
            </a:pPr>
            <a:r>
              <a:rPr kumimoji="0" lang="zh-CN" altLang="en-US" sz="2400" b="1" dirty="0">
                <a:solidFill>
                  <a:srgbClr val="B0E1E6"/>
                </a:solidFill>
                <a:uFillTx/>
                <a:latin typeface="Times New Roman" panose="02020603050405020304" pitchFamily="18" charset="0"/>
                <a:ea typeface="微软雅黑" panose="020B0503020204020204" pitchFamily="34" charset="-122"/>
                <a:cs typeface="+mn-cs"/>
              </a:rPr>
              <a:t>E-mail:</a:t>
            </a:r>
            <a:r>
              <a:rPr lang="zh-CN" altLang="en-US" sz="20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0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4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400" b="1" u="sng"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weny@ecust.edu.cn</a:t>
            </a:r>
            <a:endParaRPr lang="en-US" altLang="zh-CN" sz="1600" b="1" u="sng"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Tree>
  </p:cSld>
  <p:clrMapOvr>
    <a:masterClrMapping/>
  </p:clrMapOvr>
  <p:transition>
    <p:cover dir="rd"/>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3" name="TextBox 2"/>
          <p:cNvSpPr txBox="1"/>
          <p:nvPr/>
        </p:nvSpPr>
        <p:spPr>
          <a:xfrm>
            <a:off x="3213986" y="1828209"/>
            <a:ext cx="2563522" cy="400110"/>
          </a:xfrm>
          <a:prstGeom prst="rect">
            <a:avLst/>
          </a:prstGeom>
          <a:noFill/>
        </p:spPr>
        <p:txBody>
          <a:bodyPr wrap="none">
            <a:spAutoFit/>
          </a:bodyPr>
          <a:lstStyle/>
          <a:p>
            <a:pPr marR="0" defTabSz="914400" eaLnBrk="1" fontAlgn="auto" hangingPunct="1">
              <a:spcBef>
                <a:spcPts val="0"/>
              </a:spcBef>
              <a:spcAft>
                <a:spcPts val="0"/>
              </a:spcAft>
              <a:buClrTx/>
              <a:buSzTx/>
              <a:buFontTx/>
              <a:buNone/>
              <a:defRPr/>
            </a:pPr>
            <a:r>
              <a:rPr kumimoji="0" lang="zh-CN" altLang="en-US" sz="2000" b="1" kern="1200" cap="none" spc="0" normalizeH="0" baseline="0" noProof="0" dirty="0">
                <a:latin typeface="微软雅黑" panose="020B0503020204020204" pitchFamily="34" charset="-122"/>
                <a:ea typeface="微软雅黑" panose="020B0503020204020204" pitchFamily="34" charset="-122"/>
              </a:rPr>
              <a:t>设</a:t>
            </a:r>
            <a:r>
              <a:rPr kumimoji="0" lang="en-US" altLang="zh-CN" sz="2000" b="1" kern="1200" cap="none" spc="0" normalizeH="0" baseline="0" noProof="0" dirty="0">
                <a:latin typeface="微软雅黑" panose="020B0503020204020204" pitchFamily="34" charset="-122"/>
                <a:ea typeface="微软雅黑" panose="020B0503020204020204" pitchFamily="34" charset="-122"/>
              </a:rPr>
              <a:t>M</a:t>
            </a:r>
            <a:r>
              <a:rPr kumimoji="0" lang="en-US" altLang="zh-CN" sz="2000" b="1" kern="1200" cap="none" spc="0" normalizeH="0" baseline="-25000" noProof="0" dirty="0">
                <a:latin typeface="微软雅黑" panose="020B0503020204020204" pitchFamily="34" charset="-122"/>
                <a:ea typeface="微软雅黑" panose="020B0503020204020204" pitchFamily="34" charset="-122"/>
              </a:rPr>
              <a:t>2</a:t>
            </a:r>
            <a:r>
              <a:rPr kumimoji="0" lang="zh-CN" altLang="en-US" sz="2000" b="1" kern="1200" cap="none" spc="0" normalizeH="0" baseline="0" noProof="0" dirty="0">
                <a:latin typeface="微软雅黑" panose="020B0503020204020204" pitchFamily="34" charset="-122"/>
                <a:ea typeface="微软雅黑" panose="020B0503020204020204" pitchFamily="34" charset="-122"/>
              </a:rPr>
              <a:t>的垂直位移为</a:t>
            </a:r>
            <a:r>
              <a:rPr kumimoji="0" lang="en-US" altLang="zh-CN" sz="2000" b="1" i="1" kern="1200" cap="none" spc="0" normalizeH="0" baseline="0" noProof="0" dirty="0">
                <a:latin typeface="Times New Roman" panose="02020603050405020304" pitchFamily="18" charset="0"/>
                <a:ea typeface="微软雅黑" panose="020B0503020204020204" pitchFamily="34" charset="-122"/>
                <a:cs typeface="Times New Roman" panose="02020603050405020304" pitchFamily="18" charset="0"/>
              </a:rPr>
              <a:t>x</a:t>
            </a:r>
            <a:r>
              <a:rPr kumimoji="0" lang="en-US" altLang="zh-CN" sz="2000" b="1" i="1" kern="1200" cap="none" spc="0" normalizeH="0" baseline="-25000" noProof="0" dirty="0">
                <a:latin typeface="Times New Roman" panose="02020603050405020304" pitchFamily="18" charset="0"/>
                <a:ea typeface="微软雅黑" panose="020B0503020204020204" pitchFamily="34" charset="-122"/>
                <a:cs typeface="Times New Roman" panose="02020603050405020304" pitchFamily="18" charset="0"/>
              </a:rPr>
              <a:t>2</a:t>
            </a:r>
            <a:endParaRPr kumimoji="0" lang="zh-CN" altLang="en-US" sz="2000" b="1" i="1" kern="1200" cap="none" spc="0" normalizeH="0" baseline="-25000" noProof="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 name="TextBox 3"/>
          <p:cNvSpPr txBox="1"/>
          <p:nvPr/>
        </p:nvSpPr>
        <p:spPr>
          <a:xfrm>
            <a:off x="3821906" y="2366193"/>
            <a:ext cx="2339102" cy="369332"/>
          </a:xfrm>
          <a:prstGeom prst="rect">
            <a:avLst/>
          </a:prstGeom>
          <a:noFill/>
        </p:spPr>
        <p:txBody>
          <a:bodyPr wrap="none">
            <a:spAutoFit/>
          </a:bodyPr>
          <a:lstStyle/>
          <a:p>
            <a:pPr marR="0" defTabSz="914400" eaLnBrk="1" fontAlgn="auto" hangingPunct="1">
              <a:spcBef>
                <a:spcPts val="0"/>
              </a:spcBef>
              <a:spcAft>
                <a:spcPts val="0"/>
              </a:spcAft>
              <a:buClrTx/>
              <a:buSzTx/>
              <a:buFontTx/>
              <a:buNone/>
              <a:defRPr/>
            </a:pPr>
            <a:r>
              <a:rPr kumimoji="0" lang="en-US" altLang="zh-CN" sz="1800" b="1" kern="1200" cap="none" spc="0" normalizeH="0" baseline="0" noProof="0"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M</a:t>
            </a:r>
            <a:r>
              <a:rPr kumimoji="0" lang="en-US" altLang="zh-CN" sz="1800" b="1" kern="1200" cap="none" spc="0" normalizeH="0" baseline="-25000" noProof="0"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1</a:t>
            </a:r>
            <a:r>
              <a:rPr kumimoji="0" lang="zh-CN" altLang="en-US" sz="1800" b="1" kern="1200" cap="none" spc="0" normalizeH="0" baseline="0" noProof="0" dirty="0">
                <a:solidFill>
                  <a:srgbClr val="C00000"/>
                </a:solidFill>
                <a:latin typeface="微软雅黑" panose="020B0503020204020204" pitchFamily="34" charset="-122"/>
                <a:ea typeface="微软雅黑" panose="020B0503020204020204" pitchFamily="34" charset="-122"/>
                <a:cs typeface="+mn-cs"/>
              </a:rPr>
              <a:t>的力平衡方程为：</a:t>
            </a:r>
          </a:p>
        </p:txBody>
      </p:sp>
      <p:graphicFrame>
        <p:nvGraphicFramePr>
          <p:cNvPr id="5" name="Object 2"/>
          <p:cNvGraphicFramePr>
            <a:graphicFrameLocks noChangeAspect="1"/>
          </p:cNvGraphicFramePr>
          <p:nvPr>
            <p:extLst>
              <p:ext uri="{D42A27DB-BD31-4B8C-83A1-F6EECF244321}">
                <p14:modId xmlns:p14="http://schemas.microsoft.com/office/powerpoint/2010/main" val="1418427206"/>
              </p:ext>
            </p:extLst>
          </p:nvPr>
        </p:nvGraphicFramePr>
        <p:xfrm>
          <a:off x="4021931" y="2809388"/>
          <a:ext cx="3725466" cy="639366"/>
        </p:xfrm>
        <a:graphic>
          <a:graphicData uri="http://schemas.openxmlformats.org/presentationml/2006/ole">
            <mc:AlternateContent xmlns:mc="http://schemas.openxmlformats.org/markup-compatibility/2006">
              <mc:Choice xmlns:v="urn:schemas-microsoft-com:vml" Requires="v">
                <p:oleObj r:id="rId3" imgW="3848100" imgH="635000" progId="Equation.3">
                  <p:embed/>
                </p:oleObj>
              </mc:Choice>
              <mc:Fallback>
                <p:oleObj r:id="rId3" imgW="3848100" imgH="635000" progId="Equation.3">
                  <p:embed/>
                  <p:pic>
                    <p:nvPicPr>
                      <p:cNvPr id="0" name="图片 3085"/>
                      <p:cNvPicPr/>
                      <p:nvPr/>
                    </p:nvPicPr>
                    <p:blipFill>
                      <a:blip r:embed="rId4"/>
                      <a:stretch>
                        <a:fillRect/>
                      </a:stretch>
                    </p:blipFill>
                    <p:spPr>
                      <a:xfrm>
                        <a:off x="4021931" y="2809388"/>
                        <a:ext cx="3725466" cy="639366"/>
                      </a:xfrm>
                      <a:prstGeom prst="rect">
                        <a:avLst/>
                      </a:prstGeom>
                      <a:noFill/>
                      <a:ln w="38100">
                        <a:noFill/>
                        <a:miter/>
                      </a:ln>
                    </p:spPr>
                  </p:pic>
                </p:oleObj>
              </mc:Fallback>
            </mc:AlternateContent>
          </a:graphicData>
        </a:graphic>
      </p:graphicFrame>
      <p:sp>
        <p:nvSpPr>
          <p:cNvPr id="6" name="TextBox 5"/>
          <p:cNvSpPr txBox="1"/>
          <p:nvPr/>
        </p:nvSpPr>
        <p:spPr>
          <a:xfrm>
            <a:off x="3821906" y="3543302"/>
            <a:ext cx="2339102" cy="369332"/>
          </a:xfrm>
          <a:prstGeom prst="rect">
            <a:avLst/>
          </a:prstGeom>
          <a:noFill/>
        </p:spPr>
        <p:txBody>
          <a:bodyPr wrap="none">
            <a:spAutoFit/>
          </a:bodyPr>
          <a:lstStyle/>
          <a:p>
            <a:pPr marR="0" defTabSz="914400" eaLnBrk="1" fontAlgn="auto" hangingPunct="1">
              <a:spcBef>
                <a:spcPts val="0"/>
              </a:spcBef>
              <a:spcAft>
                <a:spcPts val="0"/>
              </a:spcAft>
              <a:buClrTx/>
              <a:buSzTx/>
              <a:buFontTx/>
              <a:buNone/>
              <a:defRPr/>
            </a:pPr>
            <a:r>
              <a:rPr kumimoji="0" lang="en-US" altLang="zh-CN" sz="1800" b="1" kern="1200" cap="none" spc="0" normalizeH="0" baseline="0" noProof="0"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M</a:t>
            </a:r>
            <a:r>
              <a:rPr kumimoji="0" lang="en-US" altLang="zh-CN" sz="1800" b="1" kern="1200" cap="none" spc="0" normalizeH="0" baseline="-25000" noProof="0"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2</a:t>
            </a:r>
            <a:r>
              <a:rPr kumimoji="0" lang="zh-CN" altLang="en-US" sz="1800" b="1" kern="1200" cap="none" spc="0" normalizeH="0" baseline="0" noProof="0" dirty="0">
                <a:solidFill>
                  <a:srgbClr val="C00000"/>
                </a:solidFill>
                <a:latin typeface="微软雅黑" panose="020B0503020204020204" pitchFamily="34" charset="-122"/>
                <a:ea typeface="微软雅黑" panose="020B0503020204020204" pitchFamily="34" charset="-122"/>
                <a:cs typeface="+mn-cs"/>
              </a:rPr>
              <a:t>的力平衡方程为：</a:t>
            </a:r>
          </a:p>
        </p:txBody>
      </p:sp>
      <p:graphicFrame>
        <p:nvGraphicFramePr>
          <p:cNvPr id="7" name="Object 3"/>
          <p:cNvGraphicFramePr>
            <a:graphicFrameLocks noChangeAspect="1"/>
          </p:cNvGraphicFramePr>
          <p:nvPr>
            <p:extLst>
              <p:ext uri="{D42A27DB-BD31-4B8C-83A1-F6EECF244321}">
                <p14:modId xmlns:p14="http://schemas.microsoft.com/office/powerpoint/2010/main" val="1673301723"/>
              </p:ext>
            </p:extLst>
          </p:nvPr>
        </p:nvGraphicFramePr>
        <p:xfrm>
          <a:off x="3995936" y="4087393"/>
          <a:ext cx="4125516" cy="535781"/>
        </p:xfrm>
        <a:graphic>
          <a:graphicData uri="http://schemas.openxmlformats.org/presentationml/2006/ole">
            <mc:AlternateContent xmlns:mc="http://schemas.openxmlformats.org/markup-compatibility/2006">
              <mc:Choice xmlns:v="urn:schemas-microsoft-com:vml" Requires="v">
                <p:oleObj r:id="rId5" imgW="5054600" imgH="609600" progId="Equation.3">
                  <p:embed/>
                </p:oleObj>
              </mc:Choice>
              <mc:Fallback>
                <p:oleObj r:id="rId5" imgW="5054600" imgH="609600" progId="Equation.3">
                  <p:embed/>
                  <p:pic>
                    <p:nvPicPr>
                      <p:cNvPr id="0" name="图片 3086"/>
                      <p:cNvPicPr/>
                      <p:nvPr/>
                    </p:nvPicPr>
                    <p:blipFill>
                      <a:blip r:embed="rId6"/>
                      <a:stretch>
                        <a:fillRect/>
                      </a:stretch>
                    </p:blipFill>
                    <p:spPr>
                      <a:xfrm>
                        <a:off x="3995936" y="4087393"/>
                        <a:ext cx="4125516" cy="535781"/>
                      </a:xfrm>
                      <a:prstGeom prst="rect">
                        <a:avLst/>
                      </a:prstGeom>
                      <a:noFill/>
                      <a:ln w="38100">
                        <a:noFill/>
                        <a:miter/>
                      </a:ln>
                    </p:spPr>
                  </p:pic>
                </p:oleObj>
              </mc:Fallback>
            </mc:AlternateContent>
          </a:graphicData>
        </a:graphic>
      </p:graphicFrame>
      <p:sp>
        <p:nvSpPr>
          <p:cNvPr id="8" name="TextBox 7"/>
          <p:cNvSpPr txBox="1"/>
          <p:nvPr/>
        </p:nvSpPr>
        <p:spPr>
          <a:xfrm>
            <a:off x="3879199" y="4789661"/>
            <a:ext cx="1791970" cy="3683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r>
              <a:rPr lang="zh-CN" altLang="en-US" sz="1800" b="1" dirty="0">
                <a:latin typeface="Times New Roman" panose="02020603050405020304" pitchFamily="18" charset="0"/>
                <a:ea typeface="微软雅黑" panose="020B0503020204020204" pitchFamily="34" charset="-122"/>
                <a:cs typeface="Times New Roman" panose="02020603050405020304" pitchFamily="18" charset="0"/>
              </a:rPr>
              <a:t>引入微分算子：</a:t>
            </a:r>
            <a:endParaRPr lang="zh-CN" altLang="en-US" sz="1800" b="1" dirty="0">
              <a:latin typeface="Times New Roman" panose="02020603050405020304" pitchFamily="18" charset="0"/>
              <a:ea typeface="Times New Roman" panose="02020603050405020304" pitchFamily="18" charset="0"/>
            </a:endParaRPr>
          </a:p>
        </p:txBody>
      </p:sp>
      <p:graphicFrame>
        <p:nvGraphicFramePr>
          <p:cNvPr id="9" name="Object 4"/>
          <p:cNvGraphicFramePr>
            <a:graphicFrameLocks noChangeAspect="1"/>
          </p:cNvGraphicFramePr>
          <p:nvPr>
            <p:extLst>
              <p:ext uri="{D42A27DB-BD31-4B8C-83A1-F6EECF244321}">
                <p14:modId xmlns:p14="http://schemas.microsoft.com/office/powerpoint/2010/main" val="103739377"/>
              </p:ext>
            </p:extLst>
          </p:nvPr>
        </p:nvGraphicFramePr>
        <p:xfrm>
          <a:off x="5643564" y="4718421"/>
          <a:ext cx="642938" cy="510779"/>
        </p:xfrm>
        <a:graphic>
          <a:graphicData uri="http://schemas.openxmlformats.org/presentationml/2006/ole">
            <mc:AlternateContent xmlns:mc="http://schemas.openxmlformats.org/markup-compatibility/2006">
              <mc:Choice xmlns:v="urn:schemas-microsoft-com:vml" Requires="v">
                <p:oleObj r:id="rId7" imgW="711200" imgH="609600" progId="Equation.3">
                  <p:embed/>
                </p:oleObj>
              </mc:Choice>
              <mc:Fallback>
                <p:oleObj r:id="rId7" imgW="711200" imgH="609600" progId="Equation.3">
                  <p:embed/>
                  <p:pic>
                    <p:nvPicPr>
                      <p:cNvPr id="0" name="图片 3088"/>
                      <p:cNvPicPr/>
                      <p:nvPr/>
                    </p:nvPicPr>
                    <p:blipFill>
                      <a:blip r:embed="rId8"/>
                      <a:stretch>
                        <a:fillRect/>
                      </a:stretch>
                    </p:blipFill>
                    <p:spPr>
                      <a:xfrm>
                        <a:off x="5643564" y="4718421"/>
                        <a:ext cx="642938" cy="510779"/>
                      </a:xfrm>
                      <a:prstGeom prst="rect">
                        <a:avLst/>
                      </a:prstGeom>
                      <a:noFill/>
                      <a:ln w="38100">
                        <a:noFill/>
                        <a:miter/>
                      </a:ln>
                    </p:spPr>
                  </p:pic>
                </p:oleObj>
              </mc:Fallback>
            </mc:AlternateContent>
          </a:graphicData>
        </a:graphic>
      </p:graphicFrame>
      <p:pic>
        <p:nvPicPr>
          <p:cNvPr id="17417" name="Picture 1"/>
          <p:cNvPicPr>
            <a:picLocks noChangeAspect="1"/>
          </p:cNvPicPr>
          <p:nvPr/>
        </p:nvPicPr>
        <p:blipFill>
          <a:blip r:embed="rId9">
            <a:clrChange>
              <a:clrFrom>
                <a:srgbClr val="FFFFFF"/>
              </a:clrFrom>
              <a:clrTo>
                <a:srgbClr val="FFFFFF">
                  <a:alpha val="0"/>
                </a:srgbClr>
              </a:clrTo>
            </a:clrChange>
          </a:blip>
          <a:stretch>
            <a:fillRect/>
          </a:stretch>
        </p:blipFill>
        <p:spPr>
          <a:xfrm>
            <a:off x="1009870" y="2366193"/>
            <a:ext cx="2196703" cy="2893219"/>
          </a:xfrm>
          <a:prstGeom prst="rect">
            <a:avLst/>
          </a:prstGeom>
          <a:noFill/>
          <a:ln w="9525">
            <a:noFill/>
          </a:ln>
        </p:spPr>
      </p:pic>
    </p:spTree>
  </p:cSld>
  <p:clrMapOvr>
    <a:masterClrMapping/>
  </p:clrMapOvr>
  <p:transition>
    <p:cover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fill="hold"/>
                                        <p:tgtEl>
                                          <p:spTgt spid="4"/>
                                        </p:tgtEl>
                                        <p:attrNameLst>
                                          <p:attrName>ppt_x</p:attrName>
                                        </p:attrNameLst>
                                      </p:cBhvr>
                                      <p:tavLst>
                                        <p:tav tm="0">
                                          <p:val>
                                            <p:strVal val="#ppt_x"/>
                                          </p:val>
                                        </p:tav>
                                        <p:tav tm="100000">
                                          <p:val>
                                            <p:strVal val="#ppt_x"/>
                                          </p:val>
                                        </p:tav>
                                      </p:tavLst>
                                    </p:anim>
                                    <p:anim calcmode="lin" valueType="num">
                                      <p:cBhvr additive="base">
                                        <p:cTn id="1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additive="base">
                                        <p:cTn id="23" dur="500" fill="hold"/>
                                        <p:tgtEl>
                                          <p:spTgt spid="6"/>
                                        </p:tgtEl>
                                        <p:attrNameLst>
                                          <p:attrName>ppt_x</p:attrName>
                                        </p:attrNameLst>
                                      </p:cBhvr>
                                      <p:tavLst>
                                        <p:tav tm="0">
                                          <p:val>
                                            <p:strVal val="#ppt_x"/>
                                          </p:val>
                                        </p:tav>
                                        <p:tav tm="100000">
                                          <p:val>
                                            <p:strVal val="#ppt_x"/>
                                          </p:val>
                                        </p:tav>
                                      </p:tavLst>
                                    </p:anim>
                                    <p:anim calcmode="lin" valueType="num">
                                      <p:cBhvr additive="base">
                                        <p:cTn id="24" dur="500" fill="hold"/>
                                        <p:tgtEl>
                                          <p:spTgt spid="6"/>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7"/>
                                        </p:tgtEl>
                                        <p:attrNameLst>
                                          <p:attrName>style.visibility</p:attrName>
                                        </p:attrNameLst>
                                      </p:cBhvr>
                                      <p:to>
                                        <p:strVal val="visible"/>
                                      </p:to>
                                    </p:set>
                                    <p:anim calcmode="lin" valueType="num">
                                      <p:cBhvr additive="base">
                                        <p:cTn id="27" dur="500" fill="hold"/>
                                        <p:tgtEl>
                                          <p:spTgt spid="7"/>
                                        </p:tgtEl>
                                        <p:attrNameLst>
                                          <p:attrName>ppt_x</p:attrName>
                                        </p:attrNameLst>
                                      </p:cBhvr>
                                      <p:tavLst>
                                        <p:tav tm="0">
                                          <p:val>
                                            <p:strVal val="#ppt_x"/>
                                          </p:val>
                                        </p:tav>
                                        <p:tav tm="100000">
                                          <p:val>
                                            <p:strVal val="#ppt_x"/>
                                          </p:val>
                                        </p:tav>
                                      </p:tavLst>
                                    </p:anim>
                                    <p:anim calcmode="lin" valueType="num">
                                      <p:cBhvr additive="base">
                                        <p:cTn id="2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8"/>
                                        </p:tgtEl>
                                        <p:attrNameLst>
                                          <p:attrName>style.visibility</p:attrName>
                                        </p:attrNameLst>
                                      </p:cBhvr>
                                      <p:to>
                                        <p:strVal val="visible"/>
                                      </p:to>
                                    </p:set>
                                    <p:anim calcmode="lin" valueType="num">
                                      <p:cBhvr additive="base">
                                        <p:cTn id="33" dur="500" fill="hold"/>
                                        <p:tgtEl>
                                          <p:spTgt spid="8"/>
                                        </p:tgtEl>
                                        <p:attrNameLst>
                                          <p:attrName>ppt_x</p:attrName>
                                        </p:attrNameLst>
                                      </p:cBhvr>
                                      <p:tavLst>
                                        <p:tav tm="0">
                                          <p:val>
                                            <p:strVal val="#ppt_x"/>
                                          </p:val>
                                        </p:tav>
                                        <p:tav tm="100000">
                                          <p:val>
                                            <p:strVal val="#ppt_x"/>
                                          </p:val>
                                        </p:tav>
                                      </p:tavLst>
                                    </p:anim>
                                    <p:anim calcmode="lin" valueType="num">
                                      <p:cBhvr additive="base">
                                        <p:cTn id="34" dur="500" fill="hold"/>
                                        <p:tgtEl>
                                          <p:spTgt spid="8"/>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9"/>
                                        </p:tgtEl>
                                        <p:attrNameLst>
                                          <p:attrName>style.visibility</p:attrName>
                                        </p:attrNameLst>
                                      </p:cBhvr>
                                      <p:to>
                                        <p:strVal val="visible"/>
                                      </p:to>
                                    </p:set>
                                    <p:anim calcmode="lin" valueType="num">
                                      <p:cBhvr additive="base">
                                        <p:cTn id="37" dur="500" fill="hold"/>
                                        <p:tgtEl>
                                          <p:spTgt spid="9"/>
                                        </p:tgtEl>
                                        <p:attrNameLst>
                                          <p:attrName>ppt_x</p:attrName>
                                        </p:attrNameLst>
                                      </p:cBhvr>
                                      <p:tavLst>
                                        <p:tav tm="0">
                                          <p:val>
                                            <p:strVal val="#ppt_x"/>
                                          </p:val>
                                        </p:tav>
                                        <p:tav tm="100000">
                                          <p:val>
                                            <p:strVal val="#ppt_x"/>
                                          </p:val>
                                        </p:tav>
                                      </p:tavLst>
                                    </p:anim>
                                    <p:anim calcmode="lin" valueType="num">
                                      <p:cBhvr additive="base">
                                        <p:cTn id="3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6" grpId="0"/>
      <p:bldP spid="8" grpId="0"/>
    </p:bldLst>
  </p:timing>
</p:sld>
</file>

<file path=ppt/slides/slide100.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graphicFrame>
        <p:nvGraphicFramePr>
          <p:cNvPr id="289796" name="Object 2"/>
          <p:cNvGraphicFramePr>
            <a:graphicFrameLocks noChangeAspect="1"/>
          </p:cNvGraphicFramePr>
          <p:nvPr/>
        </p:nvGraphicFramePr>
        <p:xfrm>
          <a:off x="1143000" y="3156347"/>
          <a:ext cx="6858000" cy="2942034"/>
        </p:xfrm>
        <a:graphic>
          <a:graphicData uri="http://schemas.openxmlformats.org/presentationml/2006/ole">
            <mc:AlternateContent xmlns:mc="http://schemas.openxmlformats.org/markup-compatibility/2006">
              <mc:Choice xmlns:v="urn:schemas-microsoft-com:vml" Requires="v">
                <p:oleObj r:id="rId3" imgW="6142990" imgH="2640965" progId="Visio.Drawing.11">
                  <p:embed/>
                </p:oleObj>
              </mc:Choice>
              <mc:Fallback>
                <p:oleObj r:id="rId3" imgW="6142990" imgH="2640965" progId="Visio.Drawing.11">
                  <p:embed/>
                  <p:pic>
                    <p:nvPicPr>
                      <p:cNvPr id="0" name="图片 3284"/>
                      <p:cNvPicPr/>
                      <p:nvPr/>
                    </p:nvPicPr>
                    <p:blipFill>
                      <a:blip r:embed="rId4"/>
                      <a:stretch>
                        <a:fillRect/>
                      </a:stretch>
                    </p:blipFill>
                    <p:spPr>
                      <a:xfrm>
                        <a:off x="1143000" y="3156347"/>
                        <a:ext cx="6858000" cy="2942034"/>
                      </a:xfrm>
                      <a:prstGeom prst="rect">
                        <a:avLst/>
                      </a:prstGeom>
                      <a:noFill/>
                      <a:ln w="38100">
                        <a:noFill/>
                        <a:miter/>
                      </a:ln>
                    </p:spPr>
                  </p:pic>
                </p:oleObj>
              </mc:Fallback>
            </mc:AlternateContent>
          </a:graphicData>
        </a:graphic>
      </p:graphicFrame>
      <p:sp>
        <p:nvSpPr>
          <p:cNvPr id="116739" name="Rectangle 2"/>
          <p:cNvSpPr>
            <a:spLocks noGrp="1"/>
          </p:cNvSpPr>
          <p:nvPr>
            <p:ph type="title"/>
          </p:nvPr>
        </p:nvSpPr>
        <p:spPr>
          <a:xfrm>
            <a:off x="2268141" y="1125141"/>
            <a:ext cx="5373290" cy="553640"/>
          </a:xfrm>
        </p:spPr>
        <p:txBody>
          <a:bodyPr vert="horz" wrap="square" lIns="68580" tIns="34290" rIns="68580" bIns="34290" anchor="ctr" anchorCtr="0"/>
          <a:lstStyle/>
          <a:p>
            <a:pPr eaLnBrk="1" hangingPunct="1"/>
            <a:r>
              <a:rPr lang="zh-CN" altLang="en-US" sz="3600" b="1" dirty="0">
                <a:solidFill>
                  <a:srgbClr val="C00000"/>
                </a:solidFill>
                <a:latin typeface="微软雅黑" panose="020B0503020204020204" pitchFamily="34" charset="-122"/>
                <a:ea typeface="微软雅黑" panose="020B0503020204020204" pitchFamily="34" charset="-122"/>
              </a:rPr>
              <a:t>解题方法</a:t>
            </a:r>
            <a:r>
              <a:rPr lang="en-US" altLang="zh-CN" sz="3600" b="1" dirty="0">
                <a:solidFill>
                  <a:srgbClr val="C00000"/>
                </a:solidFill>
                <a:latin typeface="微软雅黑" panose="020B0503020204020204" pitchFamily="34" charset="-122"/>
                <a:ea typeface="微软雅黑" panose="020B0503020204020204" pitchFamily="34" charset="-122"/>
              </a:rPr>
              <a:t>(</a:t>
            </a:r>
            <a:r>
              <a:rPr lang="zh-CN" altLang="en-US" sz="3600" b="1" dirty="0">
                <a:solidFill>
                  <a:srgbClr val="C00000"/>
                </a:solidFill>
                <a:latin typeface="微软雅黑" panose="020B0503020204020204" pitchFamily="34" charset="-122"/>
                <a:ea typeface="微软雅黑" panose="020B0503020204020204" pitchFamily="34" charset="-122"/>
              </a:rPr>
              <a:t>一</a:t>
            </a:r>
            <a:r>
              <a:rPr lang="en-US" altLang="zh-CN" sz="3600" b="1" dirty="0">
                <a:solidFill>
                  <a:srgbClr val="C00000"/>
                </a:solidFill>
                <a:latin typeface="微软雅黑" panose="020B0503020204020204" pitchFamily="34" charset="-122"/>
                <a:ea typeface="微软雅黑" panose="020B0503020204020204" pitchFamily="34" charset="-122"/>
              </a:rPr>
              <a:t>)</a:t>
            </a:r>
            <a:r>
              <a:rPr lang="zh-CN" altLang="en-US" sz="3600" b="1" dirty="0">
                <a:solidFill>
                  <a:srgbClr val="C00000"/>
                </a:solidFill>
                <a:latin typeface="微软雅黑" panose="020B0503020204020204" pitchFamily="34" charset="-122"/>
                <a:ea typeface="微软雅黑" panose="020B0503020204020204" pitchFamily="34" charset="-122"/>
              </a:rPr>
              <a:t>之步骤</a:t>
            </a:r>
            <a:r>
              <a:rPr lang="en-US" altLang="zh-CN" sz="3600" b="1" dirty="0">
                <a:solidFill>
                  <a:srgbClr val="C00000"/>
                </a:solidFill>
                <a:latin typeface="微软雅黑" panose="020B0503020204020204" pitchFamily="34" charset="-122"/>
                <a:ea typeface="微软雅黑" panose="020B0503020204020204" pitchFamily="34" charset="-122"/>
              </a:rPr>
              <a:t>1</a:t>
            </a:r>
            <a:endParaRPr lang="zh-CN" altLang="en-US" sz="3600" b="1" dirty="0">
              <a:solidFill>
                <a:srgbClr val="C00000"/>
              </a:solidFill>
              <a:latin typeface="微软雅黑" panose="020B0503020204020204" pitchFamily="34" charset="-122"/>
              <a:ea typeface="微软雅黑" panose="020B0503020204020204" pitchFamily="34" charset="-122"/>
            </a:endParaRPr>
          </a:p>
        </p:txBody>
      </p:sp>
      <p:sp>
        <p:nvSpPr>
          <p:cNvPr id="289795" name="Rectangle 3"/>
          <p:cNvSpPr>
            <a:spLocks noGrp="1"/>
          </p:cNvSpPr>
          <p:nvPr>
            <p:ph idx="1"/>
          </p:nvPr>
        </p:nvSpPr>
        <p:spPr>
          <a:xfrm>
            <a:off x="1714500" y="2400300"/>
            <a:ext cx="5600700" cy="514350"/>
          </a:xfrm>
        </p:spPr>
        <p:txBody>
          <a:bodyPr vert="horz" wrap="square" lIns="68580" tIns="34290" rIns="68580" bIns="34290" anchor="t" anchorCtr="0"/>
          <a:lstStyle/>
          <a:p>
            <a:pPr eaLnBrk="1" hangingPunct="1">
              <a:buNone/>
            </a:pPr>
            <a:r>
              <a:rPr lang="zh-CN" altLang="en-US" sz="2100" b="1" dirty="0">
                <a:solidFill>
                  <a:schemeClr val="folHlink"/>
                </a:solidFill>
              </a:rPr>
              <a:t>将综合点</a:t>
            </a:r>
            <a:r>
              <a:rPr lang="en-US" altLang="zh-CN" sz="2100" b="1" dirty="0">
                <a:solidFill>
                  <a:schemeClr val="folHlink"/>
                </a:solidFill>
              </a:rPr>
              <a:t>2</a:t>
            </a:r>
            <a:r>
              <a:rPr lang="zh-CN" altLang="en-US" sz="2100" b="1" dirty="0">
                <a:solidFill>
                  <a:schemeClr val="folHlink"/>
                </a:solidFill>
              </a:rPr>
              <a:t>后移，然后与综合点</a:t>
            </a:r>
            <a:r>
              <a:rPr lang="en-US" altLang="zh-CN" sz="2100" b="1" dirty="0">
                <a:solidFill>
                  <a:schemeClr val="folHlink"/>
                </a:solidFill>
              </a:rPr>
              <a:t>3</a:t>
            </a:r>
            <a:r>
              <a:rPr lang="zh-CN" altLang="en-US" sz="2100" b="1" dirty="0">
                <a:solidFill>
                  <a:schemeClr val="folHlink"/>
                </a:solidFill>
              </a:rPr>
              <a:t>交换。</a:t>
            </a:r>
          </a:p>
        </p:txBody>
      </p:sp>
    </p:spTree>
  </p:cSld>
  <p:clrMapOvr>
    <a:masterClrMapping/>
  </p:clrMapOvr>
  <p:transition>
    <p:cover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89795">
                                            <p:txEl>
                                              <p:pRg st="0" end="0"/>
                                            </p:txEl>
                                          </p:spTgt>
                                        </p:tgtEl>
                                        <p:attrNameLst>
                                          <p:attrName>style.visibility</p:attrName>
                                        </p:attrNameLst>
                                      </p:cBhvr>
                                      <p:to>
                                        <p:strVal val="visible"/>
                                      </p:to>
                                    </p:set>
                                    <p:animEffect transition="in" filter="blinds(horizontal)">
                                      <p:cBhvr>
                                        <p:cTn id="7" dur="500"/>
                                        <p:tgtEl>
                                          <p:spTgt spid="28979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289796"/>
                                        </p:tgtEl>
                                        <p:attrNameLst>
                                          <p:attrName>style.visibility</p:attrName>
                                        </p:attrNameLst>
                                      </p:cBhvr>
                                      <p:to>
                                        <p:strVal val="visible"/>
                                      </p:to>
                                    </p:set>
                                    <p:animEffect transition="in" filter="checkerboard(across)">
                                      <p:cBhvr>
                                        <p:cTn id="12" dur="500"/>
                                        <p:tgtEl>
                                          <p:spTgt spid="2897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9795" grpId="0" build="p"/>
    </p:bldLst>
  </p:timing>
</p:sld>
</file>

<file path=ppt/slides/slide101.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117762" name="Rectangle 2"/>
          <p:cNvSpPr>
            <a:spLocks noGrp="1"/>
          </p:cNvSpPr>
          <p:nvPr>
            <p:ph type="title"/>
          </p:nvPr>
        </p:nvSpPr>
        <p:spPr>
          <a:xfrm>
            <a:off x="2123728" y="1196752"/>
            <a:ext cx="5266135" cy="592931"/>
          </a:xfrm>
        </p:spPr>
        <p:txBody>
          <a:bodyPr vert="horz" wrap="square" lIns="68580" tIns="34290" rIns="68580" bIns="34290" anchor="ctr" anchorCtr="0"/>
          <a:lstStyle/>
          <a:p>
            <a:pPr eaLnBrk="1" hangingPunct="1"/>
            <a:r>
              <a:rPr lang="zh-CN" altLang="en-US" sz="3600" b="1" dirty="0">
                <a:solidFill>
                  <a:srgbClr val="C00000"/>
                </a:solidFill>
                <a:latin typeface="微软雅黑" panose="020B0503020204020204" pitchFamily="34" charset="-122"/>
                <a:ea typeface="微软雅黑" panose="020B0503020204020204" pitchFamily="34" charset="-122"/>
              </a:rPr>
              <a:t>解题方法</a:t>
            </a:r>
            <a:r>
              <a:rPr lang="en-US" altLang="zh-CN" sz="3600" b="1" dirty="0">
                <a:solidFill>
                  <a:srgbClr val="C00000"/>
                </a:solidFill>
                <a:latin typeface="微软雅黑" panose="020B0503020204020204" pitchFamily="34" charset="-122"/>
                <a:ea typeface="微软雅黑" panose="020B0503020204020204" pitchFamily="34" charset="-122"/>
              </a:rPr>
              <a:t>(</a:t>
            </a:r>
            <a:r>
              <a:rPr lang="zh-CN" altLang="en-US" sz="3600" b="1" dirty="0">
                <a:solidFill>
                  <a:srgbClr val="C00000"/>
                </a:solidFill>
                <a:latin typeface="微软雅黑" panose="020B0503020204020204" pitchFamily="34" charset="-122"/>
                <a:ea typeface="微软雅黑" panose="020B0503020204020204" pitchFamily="34" charset="-122"/>
              </a:rPr>
              <a:t>一</a:t>
            </a:r>
            <a:r>
              <a:rPr lang="en-US" altLang="zh-CN" sz="3600" b="1" dirty="0">
                <a:solidFill>
                  <a:srgbClr val="C00000"/>
                </a:solidFill>
                <a:latin typeface="微软雅黑" panose="020B0503020204020204" pitchFamily="34" charset="-122"/>
                <a:ea typeface="微软雅黑" panose="020B0503020204020204" pitchFamily="34" charset="-122"/>
              </a:rPr>
              <a:t>)</a:t>
            </a:r>
            <a:r>
              <a:rPr lang="zh-CN" altLang="en-US" sz="3600" b="1" dirty="0">
                <a:solidFill>
                  <a:srgbClr val="C00000"/>
                </a:solidFill>
                <a:latin typeface="微软雅黑" panose="020B0503020204020204" pitchFamily="34" charset="-122"/>
                <a:ea typeface="微软雅黑" panose="020B0503020204020204" pitchFamily="34" charset="-122"/>
              </a:rPr>
              <a:t>之步骤</a:t>
            </a:r>
            <a:r>
              <a:rPr lang="en-US" altLang="zh-CN" sz="3600" b="1" dirty="0">
                <a:solidFill>
                  <a:srgbClr val="C00000"/>
                </a:solidFill>
                <a:latin typeface="微软雅黑" panose="020B0503020204020204" pitchFamily="34" charset="-122"/>
                <a:ea typeface="微软雅黑" panose="020B0503020204020204" pitchFamily="34" charset="-122"/>
              </a:rPr>
              <a:t>2</a:t>
            </a:r>
            <a:endParaRPr lang="zh-CN" altLang="en-US" sz="3600" b="1" dirty="0">
              <a:solidFill>
                <a:srgbClr val="C00000"/>
              </a:solidFill>
              <a:latin typeface="微软雅黑" panose="020B0503020204020204" pitchFamily="34" charset="-122"/>
              <a:ea typeface="微软雅黑" panose="020B0503020204020204" pitchFamily="34" charset="-122"/>
            </a:endParaRPr>
          </a:p>
        </p:txBody>
      </p:sp>
      <p:graphicFrame>
        <p:nvGraphicFramePr>
          <p:cNvPr id="290819" name="Object 2"/>
          <p:cNvGraphicFramePr>
            <a:graphicFrameLocks noChangeAspect="1"/>
          </p:cNvGraphicFramePr>
          <p:nvPr/>
        </p:nvGraphicFramePr>
        <p:xfrm>
          <a:off x="1143000" y="3086100"/>
          <a:ext cx="6661547" cy="1952625"/>
        </p:xfrm>
        <a:graphic>
          <a:graphicData uri="http://schemas.openxmlformats.org/presentationml/2006/ole">
            <mc:AlternateContent xmlns:mc="http://schemas.openxmlformats.org/markup-compatibility/2006">
              <mc:Choice xmlns:v="urn:schemas-microsoft-com:vml" Requires="v">
                <p:oleObj r:id="rId3" imgW="5875655" imgH="1727835" progId="Visio.Drawing.11">
                  <p:embed/>
                </p:oleObj>
              </mc:Choice>
              <mc:Fallback>
                <p:oleObj r:id="rId3" imgW="5875655" imgH="1727835" progId="Visio.Drawing.11">
                  <p:embed/>
                  <p:pic>
                    <p:nvPicPr>
                      <p:cNvPr id="0" name="图片 3260"/>
                      <p:cNvPicPr/>
                      <p:nvPr/>
                    </p:nvPicPr>
                    <p:blipFill>
                      <a:blip r:embed="rId4"/>
                      <a:stretch>
                        <a:fillRect/>
                      </a:stretch>
                    </p:blipFill>
                    <p:spPr>
                      <a:xfrm>
                        <a:off x="1143000" y="3086100"/>
                        <a:ext cx="6661547" cy="1952625"/>
                      </a:xfrm>
                      <a:prstGeom prst="rect">
                        <a:avLst/>
                      </a:prstGeom>
                      <a:noFill/>
                      <a:ln w="38100">
                        <a:noFill/>
                        <a:miter/>
                      </a:ln>
                    </p:spPr>
                  </p:pic>
                </p:oleObj>
              </mc:Fallback>
            </mc:AlternateContent>
          </a:graphicData>
        </a:graphic>
      </p:graphicFrame>
    </p:spTree>
  </p:cSld>
  <p:clrMapOvr>
    <a:masterClrMapping/>
  </p:clrMapOvr>
  <p:transition>
    <p:cover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290819"/>
                                        </p:tgtEl>
                                        <p:attrNameLst>
                                          <p:attrName>style.visibility</p:attrName>
                                        </p:attrNameLst>
                                      </p:cBhvr>
                                      <p:to>
                                        <p:strVal val="visible"/>
                                      </p:to>
                                    </p:set>
                                    <p:animEffect transition="in" filter="checkerboard(across)">
                                      <p:cBhvr>
                                        <p:cTn id="7" dur="500"/>
                                        <p:tgtEl>
                                          <p:spTgt spid="2908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118786" name="Rectangle 2"/>
          <p:cNvSpPr>
            <a:spLocks noGrp="1"/>
          </p:cNvSpPr>
          <p:nvPr>
            <p:ph type="title"/>
          </p:nvPr>
        </p:nvSpPr>
        <p:spPr>
          <a:xfrm>
            <a:off x="2375297" y="1178719"/>
            <a:ext cx="5106590" cy="658416"/>
          </a:xfrm>
        </p:spPr>
        <p:txBody>
          <a:bodyPr vert="horz" wrap="square" lIns="68580" tIns="34290" rIns="68580" bIns="34290" anchor="ctr" anchorCtr="0"/>
          <a:lstStyle/>
          <a:p>
            <a:pPr eaLnBrk="1" hangingPunct="1"/>
            <a:r>
              <a:rPr lang="zh-CN" altLang="en-US" sz="3600" b="1" dirty="0">
                <a:solidFill>
                  <a:srgbClr val="C00000"/>
                </a:solidFill>
                <a:latin typeface="微软雅黑" panose="020B0503020204020204" pitchFamily="34" charset="-122"/>
                <a:ea typeface="微软雅黑" panose="020B0503020204020204" pitchFamily="34" charset="-122"/>
              </a:rPr>
              <a:t>解题方法</a:t>
            </a:r>
            <a:r>
              <a:rPr lang="en-US" altLang="zh-CN" sz="3600" b="1" dirty="0">
                <a:solidFill>
                  <a:srgbClr val="C00000"/>
                </a:solidFill>
                <a:latin typeface="微软雅黑" panose="020B0503020204020204" pitchFamily="34" charset="-122"/>
                <a:ea typeface="微软雅黑" panose="020B0503020204020204" pitchFamily="34" charset="-122"/>
              </a:rPr>
              <a:t>(</a:t>
            </a:r>
            <a:r>
              <a:rPr lang="zh-CN" altLang="en-US" sz="3600" b="1" dirty="0">
                <a:solidFill>
                  <a:srgbClr val="C00000"/>
                </a:solidFill>
                <a:latin typeface="微软雅黑" panose="020B0503020204020204" pitchFamily="34" charset="-122"/>
                <a:ea typeface="微软雅黑" panose="020B0503020204020204" pitchFamily="34" charset="-122"/>
              </a:rPr>
              <a:t>一</a:t>
            </a:r>
            <a:r>
              <a:rPr lang="en-US" altLang="zh-CN" sz="3600" b="1" dirty="0">
                <a:solidFill>
                  <a:srgbClr val="C00000"/>
                </a:solidFill>
                <a:latin typeface="微软雅黑" panose="020B0503020204020204" pitchFamily="34" charset="-122"/>
                <a:ea typeface="微软雅黑" panose="020B0503020204020204" pitchFamily="34" charset="-122"/>
              </a:rPr>
              <a:t>)</a:t>
            </a:r>
            <a:r>
              <a:rPr lang="zh-CN" altLang="en-US" sz="3600" b="1" dirty="0">
                <a:solidFill>
                  <a:srgbClr val="C00000"/>
                </a:solidFill>
                <a:latin typeface="微软雅黑" panose="020B0503020204020204" pitchFamily="34" charset="-122"/>
                <a:ea typeface="微软雅黑" panose="020B0503020204020204" pitchFamily="34" charset="-122"/>
              </a:rPr>
              <a:t>之步骤</a:t>
            </a:r>
            <a:r>
              <a:rPr lang="en-US" altLang="zh-CN" sz="3600" b="1" dirty="0">
                <a:solidFill>
                  <a:srgbClr val="C00000"/>
                </a:solidFill>
                <a:latin typeface="微软雅黑" panose="020B0503020204020204" pitchFamily="34" charset="-122"/>
                <a:ea typeface="微软雅黑" panose="020B0503020204020204" pitchFamily="34" charset="-122"/>
              </a:rPr>
              <a:t>3</a:t>
            </a:r>
            <a:endParaRPr lang="zh-CN" altLang="en-US" sz="3600" b="1" dirty="0">
              <a:solidFill>
                <a:srgbClr val="C00000"/>
              </a:solidFill>
              <a:latin typeface="微软雅黑" panose="020B0503020204020204" pitchFamily="34" charset="-122"/>
              <a:ea typeface="微软雅黑" panose="020B0503020204020204" pitchFamily="34" charset="-122"/>
            </a:endParaRPr>
          </a:p>
        </p:txBody>
      </p:sp>
      <p:graphicFrame>
        <p:nvGraphicFramePr>
          <p:cNvPr id="291843" name="Object 2"/>
          <p:cNvGraphicFramePr>
            <a:graphicFrameLocks noChangeAspect="1"/>
          </p:cNvGraphicFramePr>
          <p:nvPr/>
        </p:nvGraphicFramePr>
        <p:xfrm>
          <a:off x="1143000" y="2857500"/>
          <a:ext cx="6629400" cy="1926431"/>
        </p:xfrm>
        <a:graphic>
          <a:graphicData uri="http://schemas.openxmlformats.org/presentationml/2006/ole">
            <mc:AlternateContent xmlns:mc="http://schemas.openxmlformats.org/markup-compatibility/2006">
              <mc:Choice xmlns:v="urn:schemas-microsoft-com:vml" Requires="v">
                <p:oleObj r:id="rId3" imgW="5875655" imgH="1712595" progId="Visio.Drawing.11">
                  <p:embed/>
                </p:oleObj>
              </mc:Choice>
              <mc:Fallback>
                <p:oleObj r:id="rId3" imgW="5875655" imgH="1712595" progId="Visio.Drawing.11">
                  <p:embed/>
                  <p:pic>
                    <p:nvPicPr>
                      <p:cNvPr id="0" name="图片 3262"/>
                      <p:cNvPicPr/>
                      <p:nvPr/>
                    </p:nvPicPr>
                    <p:blipFill>
                      <a:blip r:embed="rId4"/>
                      <a:stretch>
                        <a:fillRect/>
                      </a:stretch>
                    </p:blipFill>
                    <p:spPr>
                      <a:xfrm>
                        <a:off x="1143000" y="2857500"/>
                        <a:ext cx="6629400" cy="1926431"/>
                      </a:xfrm>
                      <a:prstGeom prst="rect">
                        <a:avLst/>
                      </a:prstGeom>
                      <a:noFill/>
                      <a:ln w="38100">
                        <a:noFill/>
                        <a:miter/>
                      </a:ln>
                    </p:spPr>
                  </p:pic>
                </p:oleObj>
              </mc:Fallback>
            </mc:AlternateContent>
          </a:graphicData>
        </a:graphic>
      </p:graphicFrame>
    </p:spTree>
  </p:cSld>
  <p:clrMapOvr>
    <a:masterClrMapping/>
  </p:clrMapOvr>
  <p:transition>
    <p:cover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291843"/>
                                        </p:tgtEl>
                                        <p:attrNameLst>
                                          <p:attrName>style.visibility</p:attrName>
                                        </p:attrNameLst>
                                      </p:cBhvr>
                                      <p:to>
                                        <p:strVal val="visible"/>
                                      </p:to>
                                    </p:set>
                                    <p:animEffect transition="in" filter="checkerboard(across)">
                                      <p:cBhvr>
                                        <p:cTn id="7" dur="500"/>
                                        <p:tgtEl>
                                          <p:spTgt spid="2918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119810" name="灯片编号占位符 4"/>
          <p:cNvSpPr txBox="1">
            <a:spLocks noGrp="1"/>
          </p:cNvSpPr>
          <p:nvPr>
            <p:ph type="sldNum" sz="quarter" idx="4"/>
          </p:nvPr>
        </p:nvSpPr>
        <p:spPr>
          <a:xfrm>
            <a:off x="3486150" y="5624513"/>
            <a:ext cx="2171700" cy="273844"/>
          </a:xfrm>
          <a:noFill/>
          <a:ln>
            <a:noFill/>
          </a:ln>
        </p:spPr>
        <p:txBody>
          <a:bodyPr anchor="ctr" anchorCtr="0"/>
          <a:lstStyle/>
          <a:p>
            <a:pPr marL="0" indent="0" algn="ctr" eaLnBrk="1" hangingPunct="1">
              <a:spcBef>
                <a:spcPct val="0"/>
              </a:spcBef>
              <a:buFontTx/>
              <a:buNone/>
            </a:pPr>
            <a:fld id="{9A0DB2DC-4C9A-4742-B13C-FB6460FD3503}" type="slidenum">
              <a:rPr lang="en-US" altLang="zh-CN" sz="900" kern="1200" dirty="0">
                <a:solidFill>
                  <a:srgbClr val="898989"/>
                </a:solidFill>
                <a:latin typeface="+mn-lt"/>
                <a:cs typeface="+mn-cs"/>
              </a:rPr>
              <a:t>103</a:t>
            </a:fld>
            <a:endParaRPr lang="en-US" altLang="zh-CN" sz="900" kern="1200" dirty="0">
              <a:solidFill>
                <a:srgbClr val="898989"/>
              </a:solidFill>
              <a:latin typeface="+mn-lt"/>
              <a:cs typeface="+mn-cs"/>
            </a:endParaRPr>
          </a:p>
        </p:txBody>
      </p:sp>
      <p:sp>
        <p:nvSpPr>
          <p:cNvPr id="119811" name="Rectangle 2"/>
          <p:cNvSpPr>
            <a:spLocks noGrp="1"/>
          </p:cNvSpPr>
          <p:nvPr>
            <p:ph type="title"/>
          </p:nvPr>
        </p:nvSpPr>
        <p:spPr>
          <a:xfrm>
            <a:off x="2087165" y="1124744"/>
            <a:ext cx="5106591" cy="650081"/>
          </a:xfrm>
        </p:spPr>
        <p:txBody>
          <a:bodyPr vert="horz" wrap="square" lIns="68580" tIns="34290" rIns="68580" bIns="34290" anchor="ctr" anchorCtr="0"/>
          <a:lstStyle/>
          <a:p>
            <a:pPr eaLnBrk="1" hangingPunct="1"/>
            <a:r>
              <a:rPr lang="zh-CN" altLang="en-US" sz="3600" b="1" dirty="0">
                <a:solidFill>
                  <a:srgbClr val="C00000"/>
                </a:solidFill>
                <a:latin typeface="微软雅黑" panose="020B0503020204020204" pitchFamily="34" charset="-122"/>
                <a:ea typeface="微软雅黑" panose="020B0503020204020204" pitchFamily="34" charset="-122"/>
              </a:rPr>
              <a:t>解题方法</a:t>
            </a:r>
            <a:r>
              <a:rPr lang="en-US" altLang="zh-CN" sz="3600" b="1" dirty="0">
                <a:solidFill>
                  <a:srgbClr val="C00000"/>
                </a:solidFill>
                <a:latin typeface="微软雅黑" panose="020B0503020204020204" pitchFamily="34" charset="-122"/>
                <a:ea typeface="微软雅黑" panose="020B0503020204020204" pitchFamily="34" charset="-122"/>
              </a:rPr>
              <a:t>(</a:t>
            </a:r>
            <a:r>
              <a:rPr lang="zh-CN" altLang="en-US" sz="3600" b="1" dirty="0">
                <a:solidFill>
                  <a:srgbClr val="C00000"/>
                </a:solidFill>
                <a:latin typeface="微软雅黑" panose="020B0503020204020204" pitchFamily="34" charset="-122"/>
                <a:ea typeface="微软雅黑" panose="020B0503020204020204" pitchFamily="34" charset="-122"/>
              </a:rPr>
              <a:t>一</a:t>
            </a:r>
            <a:r>
              <a:rPr lang="en-US" altLang="zh-CN" sz="3600" b="1" dirty="0">
                <a:solidFill>
                  <a:srgbClr val="C00000"/>
                </a:solidFill>
                <a:latin typeface="微软雅黑" panose="020B0503020204020204" pitchFamily="34" charset="-122"/>
                <a:ea typeface="微软雅黑" panose="020B0503020204020204" pitchFamily="34" charset="-122"/>
              </a:rPr>
              <a:t>)</a:t>
            </a:r>
            <a:r>
              <a:rPr lang="zh-CN" altLang="en-US" sz="3600" b="1" dirty="0">
                <a:solidFill>
                  <a:srgbClr val="C00000"/>
                </a:solidFill>
                <a:latin typeface="微软雅黑" panose="020B0503020204020204" pitchFamily="34" charset="-122"/>
                <a:ea typeface="微软雅黑" panose="020B0503020204020204" pitchFamily="34" charset="-122"/>
              </a:rPr>
              <a:t>之步骤</a:t>
            </a:r>
            <a:r>
              <a:rPr lang="en-US" altLang="zh-CN" sz="3600" b="1" dirty="0">
                <a:solidFill>
                  <a:srgbClr val="C00000"/>
                </a:solidFill>
                <a:latin typeface="微软雅黑" panose="020B0503020204020204" pitchFamily="34" charset="-122"/>
                <a:ea typeface="微软雅黑" panose="020B0503020204020204" pitchFamily="34" charset="-122"/>
              </a:rPr>
              <a:t>4</a:t>
            </a:r>
            <a:endParaRPr lang="zh-CN" altLang="en-US" sz="3600" b="1" dirty="0">
              <a:latin typeface="微软雅黑" panose="020B0503020204020204" pitchFamily="34" charset="-122"/>
            </a:endParaRPr>
          </a:p>
        </p:txBody>
      </p:sp>
      <p:sp>
        <p:nvSpPr>
          <p:cNvPr id="292867" name="Rectangle 3"/>
          <p:cNvSpPr>
            <a:spLocks noGrp="1"/>
          </p:cNvSpPr>
          <p:nvPr>
            <p:ph idx="1"/>
          </p:nvPr>
        </p:nvSpPr>
        <p:spPr>
          <a:xfrm>
            <a:off x="2030016" y="2370535"/>
            <a:ext cx="3284934" cy="429815"/>
          </a:xfrm>
        </p:spPr>
        <p:txBody>
          <a:bodyPr vert="horz" wrap="square" lIns="68580" tIns="34290" rIns="68580" bIns="34290" anchor="t" anchorCtr="0"/>
          <a:lstStyle/>
          <a:p>
            <a:pPr eaLnBrk="1" hangingPunct="1">
              <a:lnSpc>
                <a:spcPct val="90000"/>
              </a:lnSpc>
              <a:buNone/>
            </a:pPr>
            <a:r>
              <a:rPr lang="zh-CN" altLang="en-US" sz="2100" b="1" dirty="0"/>
              <a:t>内反馈环节等效变换</a:t>
            </a:r>
          </a:p>
        </p:txBody>
      </p:sp>
      <p:graphicFrame>
        <p:nvGraphicFramePr>
          <p:cNvPr id="292868" name="Object 2"/>
          <p:cNvGraphicFramePr>
            <a:graphicFrameLocks noChangeAspect="1"/>
          </p:cNvGraphicFramePr>
          <p:nvPr/>
        </p:nvGraphicFramePr>
        <p:xfrm>
          <a:off x="1143000" y="3053954"/>
          <a:ext cx="6994922" cy="2480072"/>
        </p:xfrm>
        <a:graphic>
          <a:graphicData uri="http://schemas.openxmlformats.org/presentationml/2006/ole">
            <mc:AlternateContent xmlns:mc="http://schemas.openxmlformats.org/markup-compatibility/2006">
              <mc:Choice xmlns:v="urn:schemas-microsoft-com:vml" Requires="v">
                <p:oleObj r:id="rId3" imgW="6019165" imgH="2226945" progId="Visio.Drawing.11">
                  <p:embed/>
                </p:oleObj>
              </mc:Choice>
              <mc:Fallback>
                <p:oleObj r:id="rId3" imgW="6019165" imgH="2226945" progId="Visio.Drawing.11">
                  <p:embed/>
                  <p:pic>
                    <p:nvPicPr>
                      <p:cNvPr id="0" name="图片 3261"/>
                      <p:cNvPicPr/>
                      <p:nvPr/>
                    </p:nvPicPr>
                    <p:blipFill>
                      <a:blip r:embed="rId4"/>
                      <a:stretch>
                        <a:fillRect/>
                      </a:stretch>
                    </p:blipFill>
                    <p:spPr>
                      <a:xfrm>
                        <a:off x="1143000" y="3053954"/>
                        <a:ext cx="6994922" cy="2480072"/>
                      </a:xfrm>
                      <a:prstGeom prst="rect">
                        <a:avLst/>
                      </a:prstGeom>
                      <a:noFill/>
                      <a:ln w="38100">
                        <a:noFill/>
                        <a:miter/>
                      </a:ln>
                    </p:spPr>
                  </p:pic>
                </p:oleObj>
              </mc:Fallback>
            </mc:AlternateContent>
          </a:graphicData>
        </a:graphic>
      </p:graphicFrame>
    </p:spTree>
  </p:cSld>
  <p:clrMapOvr>
    <a:masterClrMapping/>
  </p:clrMapOvr>
  <p:transition>
    <p:cover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92867">
                                            <p:txEl>
                                              <p:pRg st="0" end="0"/>
                                            </p:txEl>
                                          </p:spTgt>
                                        </p:tgtEl>
                                        <p:attrNameLst>
                                          <p:attrName>style.visibility</p:attrName>
                                        </p:attrNameLst>
                                      </p:cBhvr>
                                      <p:to>
                                        <p:strVal val="visible"/>
                                      </p:to>
                                    </p:set>
                                    <p:animEffect transition="in" filter="blinds(horizontal)">
                                      <p:cBhvr>
                                        <p:cTn id="7" dur="500"/>
                                        <p:tgtEl>
                                          <p:spTgt spid="29286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292868"/>
                                        </p:tgtEl>
                                        <p:attrNameLst>
                                          <p:attrName>style.visibility</p:attrName>
                                        </p:attrNameLst>
                                      </p:cBhvr>
                                      <p:to>
                                        <p:strVal val="visible"/>
                                      </p:to>
                                    </p:set>
                                    <p:animEffect transition="in" filter="checkerboard(across)">
                                      <p:cBhvr>
                                        <p:cTn id="12" dur="500"/>
                                        <p:tgtEl>
                                          <p:spTgt spid="2928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2867" grpId="0" build="p"/>
    </p:bldLst>
  </p:timing>
</p:sld>
</file>

<file path=ppt/slides/slide104.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120834" name="Rectangle 2"/>
          <p:cNvSpPr>
            <a:spLocks noGrp="1"/>
          </p:cNvSpPr>
          <p:nvPr>
            <p:ph type="title"/>
          </p:nvPr>
        </p:nvSpPr>
        <p:spPr>
          <a:xfrm>
            <a:off x="1866305" y="1124744"/>
            <a:ext cx="5588794" cy="622697"/>
          </a:xfrm>
        </p:spPr>
        <p:txBody>
          <a:bodyPr vert="horz" wrap="square" lIns="68580" tIns="34290" rIns="68580" bIns="34290" anchor="ctr" anchorCtr="0"/>
          <a:lstStyle/>
          <a:p>
            <a:pPr eaLnBrk="1" hangingPunct="1"/>
            <a:r>
              <a:rPr lang="zh-CN" altLang="en-US" sz="3600" b="1" dirty="0">
                <a:solidFill>
                  <a:srgbClr val="C00000"/>
                </a:solidFill>
                <a:latin typeface="微软雅黑" panose="020B0503020204020204" pitchFamily="34" charset="-122"/>
                <a:ea typeface="微软雅黑" panose="020B0503020204020204" pitchFamily="34" charset="-122"/>
              </a:rPr>
              <a:t>解题方法</a:t>
            </a:r>
            <a:r>
              <a:rPr lang="en-US" altLang="zh-CN" sz="3600" b="1" dirty="0">
                <a:solidFill>
                  <a:srgbClr val="C00000"/>
                </a:solidFill>
                <a:latin typeface="微软雅黑" panose="020B0503020204020204" pitchFamily="34" charset="-122"/>
                <a:ea typeface="微软雅黑" panose="020B0503020204020204" pitchFamily="34" charset="-122"/>
              </a:rPr>
              <a:t>(</a:t>
            </a:r>
            <a:r>
              <a:rPr lang="zh-CN" altLang="en-US" sz="3600" b="1" dirty="0">
                <a:solidFill>
                  <a:srgbClr val="C00000"/>
                </a:solidFill>
                <a:latin typeface="微软雅黑" panose="020B0503020204020204" pitchFamily="34" charset="-122"/>
                <a:ea typeface="微软雅黑" panose="020B0503020204020204" pitchFamily="34" charset="-122"/>
              </a:rPr>
              <a:t>一</a:t>
            </a:r>
            <a:r>
              <a:rPr lang="en-US" altLang="zh-CN" sz="3600" b="1" dirty="0">
                <a:solidFill>
                  <a:srgbClr val="C00000"/>
                </a:solidFill>
                <a:latin typeface="微软雅黑" panose="020B0503020204020204" pitchFamily="34" charset="-122"/>
                <a:ea typeface="微软雅黑" panose="020B0503020204020204" pitchFamily="34" charset="-122"/>
              </a:rPr>
              <a:t>)</a:t>
            </a:r>
            <a:r>
              <a:rPr lang="zh-CN" altLang="en-US" sz="3600" b="1" dirty="0">
                <a:solidFill>
                  <a:srgbClr val="C00000"/>
                </a:solidFill>
                <a:latin typeface="微软雅黑" panose="020B0503020204020204" pitchFamily="34" charset="-122"/>
                <a:ea typeface="微软雅黑" panose="020B0503020204020204" pitchFamily="34" charset="-122"/>
              </a:rPr>
              <a:t>之步骤</a:t>
            </a:r>
            <a:r>
              <a:rPr lang="en-US" altLang="zh-CN" sz="3600" b="1" dirty="0">
                <a:solidFill>
                  <a:srgbClr val="C00000"/>
                </a:solidFill>
                <a:latin typeface="微软雅黑" panose="020B0503020204020204" pitchFamily="34" charset="-122"/>
                <a:ea typeface="微软雅黑" panose="020B0503020204020204" pitchFamily="34" charset="-122"/>
              </a:rPr>
              <a:t>5</a:t>
            </a:r>
            <a:endParaRPr lang="zh-CN" altLang="en-US" sz="3600" b="1" dirty="0">
              <a:solidFill>
                <a:srgbClr val="C00000"/>
              </a:solidFill>
              <a:latin typeface="微软雅黑" panose="020B0503020204020204" pitchFamily="34" charset="-122"/>
              <a:ea typeface="微软雅黑" panose="020B0503020204020204" pitchFamily="34" charset="-122"/>
            </a:endParaRPr>
          </a:p>
        </p:txBody>
      </p:sp>
      <p:sp>
        <p:nvSpPr>
          <p:cNvPr id="293891" name="Rectangle 3"/>
          <p:cNvSpPr>
            <a:spLocks noGrp="1"/>
          </p:cNvSpPr>
          <p:nvPr>
            <p:ph idx="1"/>
          </p:nvPr>
        </p:nvSpPr>
        <p:spPr>
          <a:xfrm>
            <a:off x="2030016" y="2370535"/>
            <a:ext cx="3856434" cy="486965"/>
          </a:xfrm>
        </p:spPr>
        <p:txBody>
          <a:bodyPr vert="horz" wrap="square" lIns="68580" tIns="34290" rIns="68580" bIns="34290" anchor="t" anchorCtr="0"/>
          <a:lstStyle/>
          <a:p>
            <a:pPr eaLnBrk="1" hangingPunct="1">
              <a:buNone/>
            </a:pPr>
            <a:r>
              <a:rPr lang="zh-CN" altLang="en-US" sz="2100" b="1" dirty="0"/>
              <a:t>内反馈环节等效变换结果</a:t>
            </a:r>
          </a:p>
        </p:txBody>
      </p:sp>
      <p:graphicFrame>
        <p:nvGraphicFramePr>
          <p:cNvPr id="293892" name="Object 2"/>
          <p:cNvGraphicFramePr>
            <a:graphicFrameLocks noChangeAspect="1"/>
          </p:cNvGraphicFramePr>
          <p:nvPr/>
        </p:nvGraphicFramePr>
        <p:xfrm>
          <a:off x="1143000" y="3202781"/>
          <a:ext cx="7035404" cy="2345531"/>
        </p:xfrm>
        <a:graphic>
          <a:graphicData uri="http://schemas.openxmlformats.org/presentationml/2006/ole">
            <mc:AlternateContent xmlns:mc="http://schemas.openxmlformats.org/markup-compatibility/2006">
              <mc:Choice xmlns:v="urn:schemas-microsoft-com:vml" Requires="v">
                <p:oleObj r:id="rId3" imgW="6061710" imgH="2080895" progId="Visio.Drawing.11">
                  <p:embed/>
                </p:oleObj>
              </mc:Choice>
              <mc:Fallback>
                <p:oleObj r:id="rId3" imgW="6061710" imgH="2080895" progId="Visio.Drawing.11">
                  <p:embed/>
                  <p:pic>
                    <p:nvPicPr>
                      <p:cNvPr id="0" name="图片 3259"/>
                      <p:cNvPicPr/>
                      <p:nvPr/>
                    </p:nvPicPr>
                    <p:blipFill>
                      <a:blip r:embed="rId4"/>
                      <a:stretch>
                        <a:fillRect/>
                      </a:stretch>
                    </p:blipFill>
                    <p:spPr>
                      <a:xfrm>
                        <a:off x="1143000" y="3202781"/>
                        <a:ext cx="7035404" cy="2345531"/>
                      </a:xfrm>
                      <a:prstGeom prst="rect">
                        <a:avLst/>
                      </a:prstGeom>
                      <a:noFill/>
                      <a:ln w="38100">
                        <a:noFill/>
                        <a:miter/>
                      </a:ln>
                    </p:spPr>
                  </p:pic>
                </p:oleObj>
              </mc:Fallback>
            </mc:AlternateContent>
          </a:graphicData>
        </a:graphic>
      </p:graphicFrame>
    </p:spTree>
  </p:cSld>
  <p:clrMapOvr>
    <a:masterClrMapping/>
  </p:clrMapOvr>
  <p:transition>
    <p:cover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93891">
                                            <p:txEl>
                                              <p:pRg st="0" end="0"/>
                                            </p:txEl>
                                          </p:spTgt>
                                        </p:tgtEl>
                                        <p:attrNameLst>
                                          <p:attrName>style.visibility</p:attrName>
                                        </p:attrNameLst>
                                      </p:cBhvr>
                                      <p:to>
                                        <p:strVal val="visible"/>
                                      </p:to>
                                    </p:set>
                                    <p:animEffect transition="in" filter="blinds(horizontal)">
                                      <p:cBhvr>
                                        <p:cTn id="7" dur="500"/>
                                        <p:tgtEl>
                                          <p:spTgt spid="29389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293892"/>
                                        </p:tgtEl>
                                        <p:attrNameLst>
                                          <p:attrName>style.visibility</p:attrName>
                                        </p:attrNameLst>
                                      </p:cBhvr>
                                      <p:to>
                                        <p:strVal val="visible"/>
                                      </p:to>
                                    </p:set>
                                    <p:animEffect transition="in" filter="checkerboard(across)">
                                      <p:cBhvr>
                                        <p:cTn id="12" dur="500"/>
                                        <p:tgtEl>
                                          <p:spTgt spid="2938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3891" grpId="0" build="p"/>
    </p:bldLst>
  </p:timing>
</p:sld>
</file>

<file path=ppt/slides/slide105.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121858" name="Rectangle 2"/>
          <p:cNvSpPr>
            <a:spLocks noGrp="1"/>
          </p:cNvSpPr>
          <p:nvPr>
            <p:ph type="title"/>
          </p:nvPr>
        </p:nvSpPr>
        <p:spPr>
          <a:xfrm>
            <a:off x="2214563" y="1178719"/>
            <a:ext cx="5428060" cy="584597"/>
          </a:xfrm>
        </p:spPr>
        <p:txBody>
          <a:bodyPr vert="horz" wrap="square" lIns="68580" tIns="34290" rIns="68580" bIns="34290" anchor="ctr" anchorCtr="0"/>
          <a:lstStyle/>
          <a:p>
            <a:pPr eaLnBrk="1" hangingPunct="1"/>
            <a:r>
              <a:rPr lang="zh-CN" altLang="en-US" sz="3600" b="1" dirty="0">
                <a:solidFill>
                  <a:srgbClr val="C00000"/>
                </a:solidFill>
                <a:latin typeface="微软雅黑" panose="020B0503020204020204" pitchFamily="34" charset="-122"/>
                <a:ea typeface="微软雅黑" panose="020B0503020204020204" pitchFamily="34" charset="-122"/>
              </a:rPr>
              <a:t>解题方法</a:t>
            </a:r>
            <a:r>
              <a:rPr lang="en-US" altLang="zh-CN" sz="3600" b="1" dirty="0">
                <a:solidFill>
                  <a:srgbClr val="C00000"/>
                </a:solidFill>
                <a:latin typeface="微软雅黑" panose="020B0503020204020204" pitchFamily="34" charset="-122"/>
                <a:ea typeface="微软雅黑" panose="020B0503020204020204" pitchFamily="34" charset="-122"/>
              </a:rPr>
              <a:t>(</a:t>
            </a:r>
            <a:r>
              <a:rPr lang="zh-CN" altLang="en-US" sz="3600" b="1" dirty="0">
                <a:solidFill>
                  <a:srgbClr val="C00000"/>
                </a:solidFill>
                <a:latin typeface="微软雅黑" panose="020B0503020204020204" pitchFamily="34" charset="-122"/>
                <a:ea typeface="微软雅黑" panose="020B0503020204020204" pitchFamily="34" charset="-122"/>
              </a:rPr>
              <a:t>一</a:t>
            </a:r>
            <a:r>
              <a:rPr lang="en-US" altLang="zh-CN" sz="3600" b="1" dirty="0">
                <a:solidFill>
                  <a:srgbClr val="C00000"/>
                </a:solidFill>
                <a:latin typeface="微软雅黑" panose="020B0503020204020204" pitchFamily="34" charset="-122"/>
                <a:ea typeface="微软雅黑" panose="020B0503020204020204" pitchFamily="34" charset="-122"/>
              </a:rPr>
              <a:t>)</a:t>
            </a:r>
            <a:r>
              <a:rPr lang="zh-CN" altLang="en-US" sz="3600" b="1" dirty="0">
                <a:solidFill>
                  <a:srgbClr val="C00000"/>
                </a:solidFill>
                <a:latin typeface="微软雅黑" panose="020B0503020204020204" pitchFamily="34" charset="-122"/>
                <a:ea typeface="微软雅黑" panose="020B0503020204020204" pitchFamily="34" charset="-122"/>
              </a:rPr>
              <a:t>之步骤</a:t>
            </a:r>
            <a:r>
              <a:rPr lang="en-US" altLang="zh-CN" sz="3600" b="1" dirty="0">
                <a:solidFill>
                  <a:srgbClr val="C00000"/>
                </a:solidFill>
                <a:latin typeface="微软雅黑" panose="020B0503020204020204" pitchFamily="34" charset="-122"/>
                <a:ea typeface="微软雅黑" panose="020B0503020204020204" pitchFamily="34" charset="-122"/>
              </a:rPr>
              <a:t>6</a:t>
            </a:r>
            <a:endParaRPr lang="zh-CN" altLang="en-US" sz="3600" b="1" dirty="0">
              <a:solidFill>
                <a:srgbClr val="C00000"/>
              </a:solidFill>
              <a:latin typeface="微软雅黑" panose="020B0503020204020204" pitchFamily="34" charset="-122"/>
              <a:ea typeface="微软雅黑" panose="020B0503020204020204" pitchFamily="34" charset="-122"/>
            </a:endParaRPr>
          </a:p>
        </p:txBody>
      </p:sp>
      <p:sp>
        <p:nvSpPr>
          <p:cNvPr id="294915" name="Rectangle 3"/>
          <p:cNvSpPr>
            <a:spLocks noGrp="1"/>
          </p:cNvSpPr>
          <p:nvPr>
            <p:ph idx="1"/>
          </p:nvPr>
        </p:nvSpPr>
        <p:spPr>
          <a:xfrm>
            <a:off x="2030016" y="2370535"/>
            <a:ext cx="3056334" cy="486965"/>
          </a:xfrm>
        </p:spPr>
        <p:txBody>
          <a:bodyPr vert="horz" wrap="square" lIns="68580" tIns="34290" rIns="68580" bIns="34290" anchor="t" anchorCtr="0"/>
          <a:lstStyle/>
          <a:p>
            <a:pPr eaLnBrk="1" hangingPunct="1">
              <a:buNone/>
            </a:pPr>
            <a:r>
              <a:rPr lang="zh-CN" altLang="en-US" sz="2100" b="1" dirty="0"/>
              <a:t>串联环节等效变换</a:t>
            </a:r>
          </a:p>
        </p:txBody>
      </p:sp>
      <p:graphicFrame>
        <p:nvGraphicFramePr>
          <p:cNvPr id="294916" name="Object 2"/>
          <p:cNvGraphicFramePr>
            <a:graphicFrameLocks noChangeAspect="1"/>
          </p:cNvGraphicFramePr>
          <p:nvPr/>
        </p:nvGraphicFramePr>
        <p:xfrm>
          <a:off x="1143000" y="3162300"/>
          <a:ext cx="6860381" cy="2156222"/>
        </p:xfrm>
        <a:graphic>
          <a:graphicData uri="http://schemas.openxmlformats.org/presentationml/2006/ole">
            <mc:AlternateContent xmlns:mc="http://schemas.openxmlformats.org/markup-compatibility/2006">
              <mc:Choice xmlns:v="urn:schemas-microsoft-com:vml" Requires="v">
                <p:oleObj r:id="rId3" imgW="5875655" imgH="1937385" progId="Visio.Drawing.11">
                  <p:embed/>
                </p:oleObj>
              </mc:Choice>
              <mc:Fallback>
                <p:oleObj r:id="rId3" imgW="5875655" imgH="1937385" progId="Visio.Drawing.11">
                  <p:embed/>
                  <p:pic>
                    <p:nvPicPr>
                      <p:cNvPr id="0" name="图片 3258"/>
                      <p:cNvPicPr/>
                      <p:nvPr/>
                    </p:nvPicPr>
                    <p:blipFill>
                      <a:blip r:embed="rId4"/>
                      <a:stretch>
                        <a:fillRect/>
                      </a:stretch>
                    </p:blipFill>
                    <p:spPr>
                      <a:xfrm>
                        <a:off x="1143000" y="3162300"/>
                        <a:ext cx="6860381" cy="2156222"/>
                      </a:xfrm>
                      <a:prstGeom prst="rect">
                        <a:avLst/>
                      </a:prstGeom>
                      <a:noFill/>
                      <a:ln w="38100">
                        <a:noFill/>
                        <a:miter/>
                      </a:ln>
                    </p:spPr>
                  </p:pic>
                </p:oleObj>
              </mc:Fallback>
            </mc:AlternateContent>
          </a:graphicData>
        </a:graphic>
      </p:graphicFrame>
    </p:spTree>
  </p:cSld>
  <p:clrMapOvr>
    <a:masterClrMapping/>
  </p:clrMapOvr>
  <p:transition>
    <p:cover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94915">
                                            <p:txEl>
                                              <p:pRg st="0" end="0"/>
                                            </p:txEl>
                                          </p:spTgt>
                                        </p:tgtEl>
                                        <p:attrNameLst>
                                          <p:attrName>style.visibility</p:attrName>
                                        </p:attrNameLst>
                                      </p:cBhvr>
                                      <p:to>
                                        <p:strVal val="visible"/>
                                      </p:to>
                                    </p:set>
                                    <p:animEffect transition="in" filter="blinds(horizontal)">
                                      <p:cBhvr>
                                        <p:cTn id="7" dur="500"/>
                                        <p:tgtEl>
                                          <p:spTgt spid="29491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294916"/>
                                        </p:tgtEl>
                                        <p:attrNameLst>
                                          <p:attrName>style.visibility</p:attrName>
                                        </p:attrNameLst>
                                      </p:cBhvr>
                                      <p:to>
                                        <p:strVal val="visible"/>
                                      </p:to>
                                    </p:set>
                                    <p:animEffect transition="in" filter="checkerboard(across)">
                                      <p:cBhvr>
                                        <p:cTn id="12" dur="500"/>
                                        <p:tgtEl>
                                          <p:spTgt spid="2949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4915" grpId="0" build="p"/>
    </p:bldLst>
  </p:timing>
</p:sld>
</file>

<file path=ppt/slides/slide106.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122882" name="Rectangle 2"/>
          <p:cNvSpPr>
            <a:spLocks noGrp="1"/>
          </p:cNvSpPr>
          <p:nvPr>
            <p:ph type="title"/>
          </p:nvPr>
        </p:nvSpPr>
        <p:spPr>
          <a:xfrm>
            <a:off x="2053829" y="1052736"/>
            <a:ext cx="5376863" cy="585788"/>
          </a:xfrm>
        </p:spPr>
        <p:txBody>
          <a:bodyPr vert="horz" wrap="square" lIns="68580" tIns="34290" rIns="68580" bIns="34290" anchor="ctr" anchorCtr="0"/>
          <a:lstStyle/>
          <a:p>
            <a:pPr eaLnBrk="1" hangingPunct="1"/>
            <a:r>
              <a:rPr lang="zh-CN" altLang="en-US" sz="3200" b="1" dirty="0">
                <a:solidFill>
                  <a:srgbClr val="C00000"/>
                </a:solidFill>
                <a:latin typeface="微软雅黑" panose="020B0503020204020204" pitchFamily="34" charset="-122"/>
                <a:ea typeface="微软雅黑" panose="020B0503020204020204" pitchFamily="34" charset="-122"/>
              </a:rPr>
              <a:t>解题方法</a:t>
            </a:r>
            <a:r>
              <a:rPr lang="en-US" altLang="zh-CN" sz="3200" b="1" dirty="0">
                <a:solidFill>
                  <a:srgbClr val="C00000"/>
                </a:solidFill>
                <a:latin typeface="微软雅黑" panose="020B0503020204020204" pitchFamily="34" charset="-122"/>
                <a:ea typeface="微软雅黑" panose="020B0503020204020204" pitchFamily="34" charset="-122"/>
              </a:rPr>
              <a:t>(</a:t>
            </a:r>
            <a:r>
              <a:rPr lang="zh-CN" altLang="en-US" sz="3200" b="1" dirty="0">
                <a:solidFill>
                  <a:srgbClr val="C00000"/>
                </a:solidFill>
                <a:latin typeface="微软雅黑" panose="020B0503020204020204" pitchFamily="34" charset="-122"/>
                <a:ea typeface="微软雅黑" panose="020B0503020204020204" pitchFamily="34" charset="-122"/>
              </a:rPr>
              <a:t>一</a:t>
            </a:r>
            <a:r>
              <a:rPr lang="en-US" altLang="zh-CN" sz="3200" b="1" dirty="0">
                <a:solidFill>
                  <a:srgbClr val="C00000"/>
                </a:solidFill>
                <a:latin typeface="微软雅黑" panose="020B0503020204020204" pitchFamily="34" charset="-122"/>
                <a:ea typeface="微软雅黑" panose="020B0503020204020204" pitchFamily="34" charset="-122"/>
              </a:rPr>
              <a:t>)</a:t>
            </a:r>
            <a:r>
              <a:rPr lang="zh-CN" altLang="en-US" sz="3200" b="1" dirty="0">
                <a:solidFill>
                  <a:srgbClr val="C00000"/>
                </a:solidFill>
                <a:latin typeface="微软雅黑" panose="020B0503020204020204" pitchFamily="34" charset="-122"/>
                <a:ea typeface="微软雅黑" panose="020B0503020204020204" pitchFamily="34" charset="-122"/>
              </a:rPr>
              <a:t>之步骤</a:t>
            </a:r>
            <a:r>
              <a:rPr lang="en-US" altLang="zh-CN" sz="3200" b="1" dirty="0">
                <a:solidFill>
                  <a:srgbClr val="C00000"/>
                </a:solidFill>
                <a:latin typeface="微软雅黑" panose="020B0503020204020204" pitchFamily="34" charset="-122"/>
                <a:ea typeface="微软雅黑" panose="020B0503020204020204" pitchFamily="34" charset="-122"/>
              </a:rPr>
              <a:t>7</a:t>
            </a:r>
            <a:endParaRPr lang="zh-CN" altLang="en-US" sz="3200" b="1" dirty="0">
              <a:solidFill>
                <a:srgbClr val="C00000"/>
              </a:solidFill>
              <a:latin typeface="微软雅黑" panose="020B0503020204020204" pitchFamily="34" charset="-122"/>
              <a:ea typeface="微软雅黑" panose="020B0503020204020204" pitchFamily="34" charset="-122"/>
            </a:endParaRPr>
          </a:p>
        </p:txBody>
      </p:sp>
      <p:sp>
        <p:nvSpPr>
          <p:cNvPr id="295939" name="Rectangle 3"/>
          <p:cNvSpPr>
            <a:spLocks noGrp="1"/>
          </p:cNvSpPr>
          <p:nvPr>
            <p:ph idx="1"/>
          </p:nvPr>
        </p:nvSpPr>
        <p:spPr>
          <a:xfrm>
            <a:off x="2053829" y="2357438"/>
            <a:ext cx="4085034" cy="486966"/>
          </a:xfrm>
        </p:spPr>
        <p:txBody>
          <a:bodyPr vert="horz" wrap="square" lIns="68580" tIns="34290" rIns="68580" bIns="34290" anchor="t" anchorCtr="0"/>
          <a:lstStyle/>
          <a:p>
            <a:pPr eaLnBrk="1" hangingPunct="1">
              <a:buNone/>
            </a:pPr>
            <a:r>
              <a:rPr lang="zh-CN" altLang="en-US" sz="2100" b="1" dirty="0"/>
              <a:t>串联环节等效变换结果</a:t>
            </a:r>
          </a:p>
        </p:txBody>
      </p:sp>
      <p:graphicFrame>
        <p:nvGraphicFramePr>
          <p:cNvPr id="295940" name="Object 2"/>
          <p:cNvGraphicFramePr>
            <a:graphicFrameLocks noChangeAspect="1"/>
          </p:cNvGraphicFramePr>
          <p:nvPr/>
        </p:nvGraphicFramePr>
        <p:xfrm>
          <a:off x="1143000" y="3243263"/>
          <a:ext cx="6860381" cy="1994297"/>
        </p:xfrm>
        <a:graphic>
          <a:graphicData uri="http://schemas.openxmlformats.org/presentationml/2006/ole">
            <mc:AlternateContent xmlns:mc="http://schemas.openxmlformats.org/markup-compatibility/2006">
              <mc:Choice xmlns:v="urn:schemas-microsoft-com:vml" Requires="v">
                <p:oleObj r:id="rId3" imgW="5776595" imgH="1689735" progId="Visio.Drawing.11">
                  <p:embed/>
                </p:oleObj>
              </mc:Choice>
              <mc:Fallback>
                <p:oleObj r:id="rId3" imgW="5776595" imgH="1689735" progId="Visio.Drawing.11">
                  <p:embed/>
                  <p:pic>
                    <p:nvPicPr>
                      <p:cNvPr id="0" name="图片 3263"/>
                      <p:cNvPicPr/>
                      <p:nvPr/>
                    </p:nvPicPr>
                    <p:blipFill>
                      <a:blip r:embed="rId4"/>
                      <a:stretch>
                        <a:fillRect/>
                      </a:stretch>
                    </p:blipFill>
                    <p:spPr>
                      <a:xfrm>
                        <a:off x="1143000" y="3243263"/>
                        <a:ext cx="6860381" cy="1994297"/>
                      </a:xfrm>
                      <a:prstGeom prst="rect">
                        <a:avLst/>
                      </a:prstGeom>
                      <a:noFill/>
                      <a:ln w="38100">
                        <a:noFill/>
                        <a:miter/>
                      </a:ln>
                    </p:spPr>
                  </p:pic>
                </p:oleObj>
              </mc:Fallback>
            </mc:AlternateContent>
          </a:graphicData>
        </a:graphic>
      </p:graphicFrame>
    </p:spTree>
  </p:cSld>
  <p:clrMapOvr>
    <a:masterClrMapping/>
  </p:clrMapOvr>
  <p:transition>
    <p:cover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95939">
                                            <p:txEl>
                                              <p:pRg st="0" end="0"/>
                                            </p:txEl>
                                          </p:spTgt>
                                        </p:tgtEl>
                                        <p:attrNameLst>
                                          <p:attrName>style.visibility</p:attrName>
                                        </p:attrNameLst>
                                      </p:cBhvr>
                                      <p:to>
                                        <p:strVal val="visible"/>
                                      </p:to>
                                    </p:set>
                                    <p:animEffect transition="in" filter="blinds(horizontal)">
                                      <p:cBhvr>
                                        <p:cTn id="7" dur="500"/>
                                        <p:tgtEl>
                                          <p:spTgt spid="29593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95940"/>
                                        </p:tgtEl>
                                        <p:attrNameLst>
                                          <p:attrName>style.visibility</p:attrName>
                                        </p:attrNameLst>
                                      </p:cBhvr>
                                      <p:to>
                                        <p:strVal val="visible"/>
                                      </p:to>
                                    </p:set>
                                    <p:animEffect transition="in" filter="dissolve">
                                      <p:cBhvr>
                                        <p:cTn id="12" dur="500"/>
                                        <p:tgtEl>
                                          <p:spTgt spid="2959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5939" grpId="0" build="p"/>
    </p:bldLst>
  </p:timing>
</p:sld>
</file>

<file path=ppt/slides/slide107.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123906" name="Rectangle 2"/>
          <p:cNvSpPr>
            <a:spLocks noGrp="1"/>
          </p:cNvSpPr>
          <p:nvPr>
            <p:ph type="title"/>
          </p:nvPr>
        </p:nvSpPr>
        <p:spPr>
          <a:xfrm>
            <a:off x="2268141" y="1178719"/>
            <a:ext cx="5262563" cy="650081"/>
          </a:xfrm>
        </p:spPr>
        <p:txBody>
          <a:bodyPr vert="horz" wrap="square" lIns="68580" tIns="34290" rIns="68580" bIns="34290" anchor="ctr" anchorCtr="0"/>
          <a:lstStyle/>
          <a:p>
            <a:pPr eaLnBrk="1" hangingPunct="1"/>
            <a:r>
              <a:rPr lang="zh-CN" altLang="en-US" sz="3200" b="1" dirty="0">
                <a:solidFill>
                  <a:srgbClr val="C00000"/>
                </a:solidFill>
                <a:latin typeface="微软雅黑" panose="020B0503020204020204" pitchFamily="34" charset="-122"/>
                <a:ea typeface="微软雅黑" panose="020B0503020204020204" pitchFamily="34" charset="-122"/>
              </a:rPr>
              <a:t>解题方法</a:t>
            </a:r>
            <a:r>
              <a:rPr lang="en-US" altLang="zh-CN" sz="3200" b="1" dirty="0">
                <a:solidFill>
                  <a:srgbClr val="C00000"/>
                </a:solidFill>
                <a:latin typeface="微软雅黑" panose="020B0503020204020204" pitchFamily="34" charset="-122"/>
                <a:ea typeface="微软雅黑" panose="020B0503020204020204" pitchFamily="34" charset="-122"/>
              </a:rPr>
              <a:t>(</a:t>
            </a:r>
            <a:r>
              <a:rPr lang="zh-CN" altLang="en-US" sz="3200" b="1" dirty="0">
                <a:solidFill>
                  <a:srgbClr val="C00000"/>
                </a:solidFill>
                <a:latin typeface="微软雅黑" panose="020B0503020204020204" pitchFamily="34" charset="-122"/>
                <a:ea typeface="微软雅黑" panose="020B0503020204020204" pitchFamily="34" charset="-122"/>
              </a:rPr>
              <a:t>一</a:t>
            </a:r>
            <a:r>
              <a:rPr lang="en-US" altLang="zh-CN" sz="3200" b="1" dirty="0">
                <a:solidFill>
                  <a:srgbClr val="C00000"/>
                </a:solidFill>
                <a:latin typeface="微软雅黑" panose="020B0503020204020204" pitchFamily="34" charset="-122"/>
                <a:ea typeface="微软雅黑" panose="020B0503020204020204" pitchFamily="34" charset="-122"/>
              </a:rPr>
              <a:t>)</a:t>
            </a:r>
            <a:r>
              <a:rPr lang="zh-CN" altLang="en-US" sz="3200" b="1" dirty="0">
                <a:solidFill>
                  <a:srgbClr val="C00000"/>
                </a:solidFill>
                <a:latin typeface="微软雅黑" panose="020B0503020204020204" pitchFamily="34" charset="-122"/>
                <a:ea typeface="微软雅黑" panose="020B0503020204020204" pitchFamily="34" charset="-122"/>
              </a:rPr>
              <a:t>之步骤</a:t>
            </a:r>
            <a:r>
              <a:rPr lang="en-US" altLang="zh-CN" sz="3200" b="1" dirty="0">
                <a:solidFill>
                  <a:srgbClr val="C00000"/>
                </a:solidFill>
                <a:latin typeface="微软雅黑" panose="020B0503020204020204" pitchFamily="34" charset="-122"/>
                <a:ea typeface="微软雅黑" panose="020B0503020204020204" pitchFamily="34" charset="-122"/>
              </a:rPr>
              <a:t>8</a:t>
            </a:r>
            <a:endParaRPr lang="zh-CN" altLang="en-US" sz="3200" b="1" dirty="0">
              <a:solidFill>
                <a:srgbClr val="C00000"/>
              </a:solidFill>
              <a:latin typeface="微软雅黑" panose="020B0503020204020204" pitchFamily="34" charset="-122"/>
              <a:ea typeface="微软雅黑" panose="020B0503020204020204" pitchFamily="34" charset="-122"/>
            </a:endParaRPr>
          </a:p>
        </p:txBody>
      </p:sp>
      <p:sp>
        <p:nvSpPr>
          <p:cNvPr id="296963" name="Rectangle 3"/>
          <p:cNvSpPr>
            <a:spLocks noGrp="1"/>
          </p:cNvSpPr>
          <p:nvPr>
            <p:ph idx="1"/>
          </p:nvPr>
        </p:nvSpPr>
        <p:spPr>
          <a:xfrm>
            <a:off x="1771650" y="2457450"/>
            <a:ext cx="4542235" cy="486966"/>
          </a:xfrm>
        </p:spPr>
        <p:txBody>
          <a:bodyPr vert="horz" wrap="square" lIns="68580" tIns="34290" rIns="68580" bIns="34290" anchor="t" anchorCtr="0"/>
          <a:lstStyle/>
          <a:p>
            <a:pPr eaLnBrk="1" hangingPunct="1">
              <a:buNone/>
            </a:pPr>
            <a:r>
              <a:rPr lang="zh-CN" altLang="en-US" sz="2100" b="1" dirty="0"/>
              <a:t>内反馈环节等效变换</a:t>
            </a:r>
          </a:p>
        </p:txBody>
      </p:sp>
      <p:graphicFrame>
        <p:nvGraphicFramePr>
          <p:cNvPr id="296964" name="Object 2"/>
          <p:cNvGraphicFramePr>
            <a:graphicFrameLocks noChangeAspect="1"/>
          </p:cNvGraphicFramePr>
          <p:nvPr/>
        </p:nvGraphicFramePr>
        <p:xfrm>
          <a:off x="1143000" y="3364706"/>
          <a:ext cx="6819900" cy="2237185"/>
        </p:xfrm>
        <a:graphic>
          <a:graphicData uri="http://schemas.openxmlformats.org/presentationml/2006/ole">
            <mc:AlternateContent xmlns:mc="http://schemas.openxmlformats.org/markup-compatibility/2006">
              <mc:Choice xmlns:v="urn:schemas-microsoft-com:vml" Requires="v">
                <p:oleObj r:id="rId3" imgW="5974715" imgH="2063750" progId="Visio.Drawing.11">
                  <p:embed/>
                </p:oleObj>
              </mc:Choice>
              <mc:Fallback>
                <p:oleObj r:id="rId3" imgW="5974715" imgH="2063750" progId="Visio.Drawing.11">
                  <p:embed/>
                  <p:pic>
                    <p:nvPicPr>
                      <p:cNvPr id="0" name="图片 3269"/>
                      <p:cNvPicPr/>
                      <p:nvPr/>
                    </p:nvPicPr>
                    <p:blipFill>
                      <a:blip r:embed="rId4"/>
                      <a:stretch>
                        <a:fillRect/>
                      </a:stretch>
                    </p:blipFill>
                    <p:spPr>
                      <a:xfrm>
                        <a:off x="1143000" y="3364706"/>
                        <a:ext cx="6819900" cy="2237185"/>
                      </a:xfrm>
                      <a:prstGeom prst="rect">
                        <a:avLst/>
                      </a:prstGeom>
                      <a:noFill/>
                      <a:ln w="38100">
                        <a:noFill/>
                        <a:miter/>
                      </a:ln>
                    </p:spPr>
                  </p:pic>
                </p:oleObj>
              </mc:Fallback>
            </mc:AlternateContent>
          </a:graphicData>
        </a:graphic>
      </p:graphicFrame>
    </p:spTree>
  </p:cSld>
  <p:clrMapOvr>
    <a:masterClrMapping/>
  </p:clrMapOvr>
  <p:transition>
    <p:cover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96963">
                                            <p:txEl>
                                              <p:pRg st="0" end="0"/>
                                            </p:txEl>
                                          </p:spTgt>
                                        </p:tgtEl>
                                        <p:attrNameLst>
                                          <p:attrName>style.visibility</p:attrName>
                                        </p:attrNameLst>
                                      </p:cBhvr>
                                      <p:to>
                                        <p:strVal val="visible"/>
                                      </p:to>
                                    </p:set>
                                    <p:animEffect transition="in" filter="blinds(horizontal)">
                                      <p:cBhvr>
                                        <p:cTn id="7" dur="500"/>
                                        <p:tgtEl>
                                          <p:spTgt spid="29696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296964"/>
                                        </p:tgtEl>
                                        <p:attrNameLst>
                                          <p:attrName>style.visibility</p:attrName>
                                        </p:attrNameLst>
                                      </p:cBhvr>
                                      <p:to>
                                        <p:strVal val="visible"/>
                                      </p:to>
                                    </p:set>
                                    <p:animEffect transition="in" filter="randombar(horizontal)">
                                      <p:cBhvr>
                                        <p:cTn id="12" dur="500"/>
                                        <p:tgtEl>
                                          <p:spTgt spid="2969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6963" grpId="0" build="p"/>
    </p:bldLst>
  </p:timing>
</p:sld>
</file>

<file path=ppt/slides/slide108.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124930" name="Rectangle 2"/>
          <p:cNvSpPr>
            <a:spLocks noGrp="1"/>
          </p:cNvSpPr>
          <p:nvPr>
            <p:ph type="title"/>
          </p:nvPr>
        </p:nvSpPr>
        <p:spPr>
          <a:xfrm>
            <a:off x="2268141" y="1178719"/>
            <a:ext cx="5161359" cy="650081"/>
          </a:xfrm>
        </p:spPr>
        <p:txBody>
          <a:bodyPr vert="horz" wrap="square" lIns="68580" tIns="34290" rIns="68580" bIns="34290" anchor="ctr" anchorCtr="0"/>
          <a:lstStyle/>
          <a:p>
            <a:pPr eaLnBrk="1" hangingPunct="1"/>
            <a:r>
              <a:rPr lang="zh-CN" altLang="en-US" sz="3200" b="1" dirty="0">
                <a:solidFill>
                  <a:srgbClr val="C00000"/>
                </a:solidFill>
                <a:latin typeface="微软雅黑" panose="020B0503020204020204" pitchFamily="34" charset="-122"/>
                <a:ea typeface="微软雅黑" panose="020B0503020204020204" pitchFamily="34" charset="-122"/>
              </a:rPr>
              <a:t>解题方法</a:t>
            </a:r>
            <a:r>
              <a:rPr lang="en-US" altLang="zh-CN" sz="3200" b="1" dirty="0">
                <a:solidFill>
                  <a:srgbClr val="C00000"/>
                </a:solidFill>
                <a:latin typeface="微软雅黑" panose="020B0503020204020204" pitchFamily="34" charset="-122"/>
                <a:ea typeface="微软雅黑" panose="020B0503020204020204" pitchFamily="34" charset="-122"/>
              </a:rPr>
              <a:t>(</a:t>
            </a:r>
            <a:r>
              <a:rPr lang="zh-CN" altLang="en-US" sz="3200" b="1" dirty="0">
                <a:solidFill>
                  <a:srgbClr val="C00000"/>
                </a:solidFill>
                <a:latin typeface="微软雅黑" panose="020B0503020204020204" pitchFamily="34" charset="-122"/>
                <a:ea typeface="微软雅黑" panose="020B0503020204020204" pitchFamily="34" charset="-122"/>
              </a:rPr>
              <a:t>一</a:t>
            </a:r>
            <a:r>
              <a:rPr lang="en-US" altLang="zh-CN" sz="3200" b="1" dirty="0">
                <a:solidFill>
                  <a:srgbClr val="C00000"/>
                </a:solidFill>
                <a:latin typeface="微软雅黑" panose="020B0503020204020204" pitchFamily="34" charset="-122"/>
                <a:ea typeface="微软雅黑" panose="020B0503020204020204" pitchFamily="34" charset="-122"/>
              </a:rPr>
              <a:t>)</a:t>
            </a:r>
            <a:r>
              <a:rPr lang="zh-CN" altLang="en-US" sz="3200" b="1" dirty="0">
                <a:solidFill>
                  <a:srgbClr val="C00000"/>
                </a:solidFill>
                <a:latin typeface="微软雅黑" panose="020B0503020204020204" pitchFamily="34" charset="-122"/>
                <a:ea typeface="微软雅黑" panose="020B0503020204020204" pitchFamily="34" charset="-122"/>
              </a:rPr>
              <a:t>之步骤</a:t>
            </a:r>
            <a:r>
              <a:rPr lang="en-US" altLang="zh-CN" sz="3200" b="1" dirty="0">
                <a:solidFill>
                  <a:srgbClr val="C00000"/>
                </a:solidFill>
                <a:latin typeface="微软雅黑" panose="020B0503020204020204" pitchFamily="34" charset="-122"/>
                <a:ea typeface="微软雅黑" panose="020B0503020204020204" pitchFamily="34" charset="-122"/>
              </a:rPr>
              <a:t>9</a:t>
            </a:r>
            <a:endParaRPr lang="zh-CN" altLang="en-US" sz="3200" b="1" dirty="0">
              <a:solidFill>
                <a:srgbClr val="C00000"/>
              </a:solidFill>
              <a:latin typeface="微软雅黑" panose="020B0503020204020204" pitchFamily="34" charset="-122"/>
              <a:ea typeface="微软雅黑" panose="020B0503020204020204" pitchFamily="34" charset="-122"/>
            </a:endParaRPr>
          </a:p>
        </p:txBody>
      </p:sp>
      <p:sp>
        <p:nvSpPr>
          <p:cNvPr id="297987" name="Rectangle 3"/>
          <p:cNvSpPr>
            <a:spLocks noGrp="1"/>
          </p:cNvSpPr>
          <p:nvPr>
            <p:ph idx="1"/>
          </p:nvPr>
        </p:nvSpPr>
        <p:spPr>
          <a:xfrm>
            <a:off x="2030016" y="2370535"/>
            <a:ext cx="3913584" cy="486965"/>
          </a:xfrm>
        </p:spPr>
        <p:txBody>
          <a:bodyPr vert="horz" wrap="square" lIns="68580" tIns="34290" rIns="68580" bIns="34290" anchor="t" anchorCtr="0"/>
          <a:lstStyle/>
          <a:p>
            <a:pPr eaLnBrk="1" hangingPunct="1">
              <a:buNone/>
            </a:pPr>
            <a:r>
              <a:rPr lang="zh-CN" altLang="en-US" sz="2100" b="1" dirty="0"/>
              <a:t>内反馈环节等效变换结果</a:t>
            </a:r>
          </a:p>
        </p:txBody>
      </p:sp>
      <p:graphicFrame>
        <p:nvGraphicFramePr>
          <p:cNvPr id="297988" name="Object 2"/>
          <p:cNvGraphicFramePr>
            <a:graphicFrameLocks noChangeAspect="1"/>
          </p:cNvGraphicFramePr>
          <p:nvPr/>
        </p:nvGraphicFramePr>
        <p:xfrm>
          <a:off x="991791" y="3371850"/>
          <a:ext cx="7009209" cy="1441847"/>
        </p:xfrm>
        <a:graphic>
          <a:graphicData uri="http://schemas.openxmlformats.org/presentationml/2006/ole">
            <mc:AlternateContent xmlns:mc="http://schemas.openxmlformats.org/markup-compatibility/2006">
              <mc:Choice xmlns:v="urn:schemas-microsoft-com:vml" Requires="v">
                <p:oleObj r:id="rId3" imgW="5725795" imgH="1223010" progId="Visio.Drawing.11">
                  <p:embed/>
                </p:oleObj>
              </mc:Choice>
              <mc:Fallback>
                <p:oleObj r:id="rId3" imgW="5725795" imgH="1223010" progId="Visio.Drawing.11">
                  <p:embed/>
                  <p:pic>
                    <p:nvPicPr>
                      <p:cNvPr id="0" name="图片 3266"/>
                      <p:cNvPicPr/>
                      <p:nvPr/>
                    </p:nvPicPr>
                    <p:blipFill>
                      <a:blip r:embed="rId4"/>
                      <a:stretch>
                        <a:fillRect/>
                      </a:stretch>
                    </p:blipFill>
                    <p:spPr>
                      <a:xfrm>
                        <a:off x="991791" y="3371850"/>
                        <a:ext cx="7009209" cy="1441847"/>
                      </a:xfrm>
                      <a:prstGeom prst="rect">
                        <a:avLst/>
                      </a:prstGeom>
                      <a:noFill/>
                      <a:ln w="38100">
                        <a:noFill/>
                        <a:miter/>
                      </a:ln>
                    </p:spPr>
                  </p:pic>
                </p:oleObj>
              </mc:Fallback>
            </mc:AlternateContent>
          </a:graphicData>
        </a:graphic>
      </p:graphicFrame>
    </p:spTree>
  </p:cSld>
  <p:clrMapOvr>
    <a:masterClrMapping/>
  </p:clrMapOvr>
  <p:transition>
    <p:cover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97987">
                                            <p:txEl>
                                              <p:pRg st="0" end="0"/>
                                            </p:txEl>
                                          </p:spTgt>
                                        </p:tgtEl>
                                        <p:attrNameLst>
                                          <p:attrName>style.visibility</p:attrName>
                                        </p:attrNameLst>
                                      </p:cBhvr>
                                      <p:to>
                                        <p:strVal val="visible"/>
                                      </p:to>
                                    </p:set>
                                    <p:animEffect transition="in" filter="blinds(horizontal)">
                                      <p:cBhvr>
                                        <p:cTn id="7" dur="500"/>
                                        <p:tgtEl>
                                          <p:spTgt spid="29798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297988"/>
                                        </p:tgtEl>
                                        <p:attrNameLst>
                                          <p:attrName>style.visibility</p:attrName>
                                        </p:attrNameLst>
                                      </p:cBhvr>
                                      <p:to>
                                        <p:strVal val="visible"/>
                                      </p:to>
                                    </p:set>
                                    <p:animEffect transition="in" filter="checkerboard(across)">
                                      <p:cBhvr>
                                        <p:cTn id="12" dur="500"/>
                                        <p:tgtEl>
                                          <p:spTgt spid="2979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7987" grpId="0" build="p"/>
    </p:bldLst>
  </p:timing>
</p:sld>
</file>

<file path=ppt/slides/slide109.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125954" name="Rectangle 2"/>
          <p:cNvSpPr>
            <a:spLocks noGrp="1"/>
          </p:cNvSpPr>
          <p:nvPr>
            <p:ph type="title"/>
          </p:nvPr>
        </p:nvSpPr>
        <p:spPr>
          <a:xfrm>
            <a:off x="2123728" y="1124744"/>
            <a:ext cx="5268516" cy="585788"/>
          </a:xfrm>
        </p:spPr>
        <p:txBody>
          <a:bodyPr vert="horz" wrap="square" lIns="68580" tIns="34290" rIns="68580" bIns="34290" anchor="ctr" anchorCtr="0"/>
          <a:lstStyle/>
          <a:p>
            <a:pPr eaLnBrk="1" hangingPunct="1"/>
            <a:r>
              <a:rPr lang="zh-CN" altLang="en-US" sz="3200" b="1" dirty="0">
                <a:solidFill>
                  <a:srgbClr val="C00000"/>
                </a:solidFill>
                <a:latin typeface="微软雅黑" panose="020B0503020204020204" pitchFamily="34" charset="-122"/>
                <a:ea typeface="微软雅黑" panose="020B0503020204020204" pitchFamily="34" charset="-122"/>
              </a:rPr>
              <a:t>解题方法</a:t>
            </a:r>
            <a:r>
              <a:rPr lang="en-US" altLang="zh-CN" sz="3200" b="1" dirty="0">
                <a:solidFill>
                  <a:srgbClr val="C00000"/>
                </a:solidFill>
                <a:latin typeface="微软雅黑" panose="020B0503020204020204" pitchFamily="34" charset="-122"/>
                <a:ea typeface="微软雅黑" panose="020B0503020204020204" pitchFamily="34" charset="-122"/>
              </a:rPr>
              <a:t>(</a:t>
            </a:r>
            <a:r>
              <a:rPr lang="zh-CN" altLang="en-US" sz="3200" b="1" dirty="0">
                <a:solidFill>
                  <a:srgbClr val="C00000"/>
                </a:solidFill>
                <a:latin typeface="微软雅黑" panose="020B0503020204020204" pitchFamily="34" charset="-122"/>
                <a:ea typeface="微软雅黑" panose="020B0503020204020204" pitchFamily="34" charset="-122"/>
              </a:rPr>
              <a:t>一</a:t>
            </a:r>
            <a:r>
              <a:rPr lang="en-US" altLang="zh-CN" sz="3200" b="1" dirty="0">
                <a:solidFill>
                  <a:srgbClr val="C00000"/>
                </a:solidFill>
                <a:latin typeface="微软雅黑" panose="020B0503020204020204" pitchFamily="34" charset="-122"/>
                <a:ea typeface="微软雅黑" panose="020B0503020204020204" pitchFamily="34" charset="-122"/>
              </a:rPr>
              <a:t>)</a:t>
            </a:r>
            <a:r>
              <a:rPr lang="zh-CN" altLang="en-US" sz="3200" b="1" dirty="0">
                <a:solidFill>
                  <a:srgbClr val="C00000"/>
                </a:solidFill>
                <a:latin typeface="微软雅黑" panose="020B0503020204020204" pitchFamily="34" charset="-122"/>
                <a:ea typeface="微软雅黑" panose="020B0503020204020204" pitchFamily="34" charset="-122"/>
              </a:rPr>
              <a:t>之步骤</a:t>
            </a:r>
            <a:r>
              <a:rPr lang="en-US" altLang="zh-CN" sz="3200" b="1" dirty="0">
                <a:solidFill>
                  <a:srgbClr val="C00000"/>
                </a:solidFill>
                <a:latin typeface="微软雅黑" panose="020B0503020204020204" pitchFamily="34" charset="-122"/>
                <a:ea typeface="微软雅黑" panose="020B0503020204020204" pitchFamily="34" charset="-122"/>
              </a:rPr>
              <a:t>10</a:t>
            </a:r>
            <a:endParaRPr lang="zh-CN" altLang="en-US" sz="3200" b="1" dirty="0">
              <a:solidFill>
                <a:srgbClr val="C00000"/>
              </a:solidFill>
              <a:latin typeface="微软雅黑" panose="020B0503020204020204" pitchFamily="34" charset="-122"/>
              <a:ea typeface="微软雅黑" panose="020B0503020204020204" pitchFamily="34" charset="-122"/>
            </a:endParaRPr>
          </a:p>
        </p:txBody>
      </p:sp>
      <p:sp>
        <p:nvSpPr>
          <p:cNvPr id="299011" name="Rectangle 3"/>
          <p:cNvSpPr>
            <a:spLocks noGrp="1"/>
          </p:cNvSpPr>
          <p:nvPr>
            <p:ph idx="1"/>
          </p:nvPr>
        </p:nvSpPr>
        <p:spPr>
          <a:xfrm>
            <a:off x="2030016" y="2370535"/>
            <a:ext cx="3570684" cy="486965"/>
          </a:xfrm>
        </p:spPr>
        <p:txBody>
          <a:bodyPr vert="horz" wrap="square" lIns="68580" tIns="34290" rIns="68580" bIns="34290" anchor="t" anchorCtr="0"/>
          <a:lstStyle/>
          <a:p>
            <a:pPr eaLnBrk="1" hangingPunct="1">
              <a:buNone/>
            </a:pPr>
            <a:r>
              <a:rPr lang="zh-CN" altLang="en-US" sz="2100" b="1" dirty="0"/>
              <a:t>反馈环节等效变换</a:t>
            </a:r>
          </a:p>
        </p:txBody>
      </p:sp>
      <p:graphicFrame>
        <p:nvGraphicFramePr>
          <p:cNvPr id="299012" name="Object 2"/>
          <p:cNvGraphicFramePr>
            <a:graphicFrameLocks noChangeAspect="1"/>
          </p:cNvGraphicFramePr>
          <p:nvPr/>
        </p:nvGraphicFramePr>
        <p:xfrm>
          <a:off x="1143000" y="3283744"/>
          <a:ext cx="6712744" cy="1806179"/>
        </p:xfrm>
        <a:graphic>
          <a:graphicData uri="http://schemas.openxmlformats.org/presentationml/2006/ole">
            <mc:AlternateContent xmlns:mc="http://schemas.openxmlformats.org/markup-compatibility/2006">
              <mc:Choice xmlns:v="urn:schemas-microsoft-com:vml" Requires="v">
                <p:oleObj r:id="rId3" imgW="5646420" imgH="1530985" progId="Visio.Drawing.11">
                  <p:embed/>
                </p:oleObj>
              </mc:Choice>
              <mc:Fallback>
                <p:oleObj r:id="rId3" imgW="5646420" imgH="1530985" progId="Visio.Drawing.11">
                  <p:embed/>
                  <p:pic>
                    <p:nvPicPr>
                      <p:cNvPr id="0" name="图片 3267"/>
                      <p:cNvPicPr/>
                      <p:nvPr/>
                    </p:nvPicPr>
                    <p:blipFill>
                      <a:blip r:embed="rId4"/>
                      <a:stretch>
                        <a:fillRect/>
                      </a:stretch>
                    </p:blipFill>
                    <p:spPr>
                      <a:xfrm>
                        <a:off x="1143000" y="3283744"/>
                        <a:ext cx="6712744" cy="1806179"/>
                      </a:xfrm>
                      <a:prstGeom prst="rect">
                        <a:avLst/>
                      </a:prstGeom>
                      <a:noFill/>
                      <a:ln w="38100">
                        <a:noFill/>
                        <a:miter/>
                      </a:ln>
                    </p:spPr>
                  </p:pic>
                </p:oleObj>
              </mc:Fallback>
            </mc:AlternateContent>
          </a:graphicData>
        </a:graphic>
      </p:graphicFrame>
    </p:spTree>
  </p:cSld>
  <p:clrMapOvr>
    <a:masterClrMapping/>
  </p:clrMapOvr>
  <p:transition>
    <p:cover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99011">
                                            <p:txEl>
                                              <p:pRg st="0" end="0"/>
                                            </p:txEl>
                                          </p:spTgt>
                                        </p:tgtEl>
                                        <p:attrNameLst>
                                          <p:attrName>style.visibility</p:attrName>
                                        </p:attrNameLst>
                                      </p:cBhvr>
                                      <p:to>
                                        <p:strVal val="visible"/>
                                      </p:to>
                                    </p:set>
                                    <p:animEffect transition="in" filter="blinds(horizontal)">
                                      <p:cBhvr>
                                        <p:cTn id="7" dur="500"/>
                                        <p:tgtEl>
                                          <p:spTgt spid="2990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5" presetClass="entr" presetSubtype="0" fill="hold" nodeType="clickEffect">
                                  <p:stCondLst>
                                    <p:cond delay="0"/>
                                  </p:stCondLst>
                                  <p:childTnLst>
                                    <p:set>
                                      <p:cBhvr>
                                        <p:cTn id="11" dur="1" fill="hold">
                                          <p:stCondLst>
                                            <p:cond delay="0"/>
                                          </p:stCondLst>
                                        </p:cTn>
                                        <p:tgtEl>
                                          <p:spTgt spid="299012"/>
                                        </p:tgtEl>
                                        <p:attrNameLst>
                                          <p:attrName>style.visibility</p:attrName>
                                        </p:attrNameLst>
                                      </p:cBhvr>
                                      <p:to>
                                        <p:strVal val="visible"/>
                                      </p:to>
                                    </p:set>
                                    <p:anim calcmode="lin" valueType="num">
                                      <p:cBhvr>
                                        <p:cTn id="12" dur="1000" fill="hold"/>
                                        <p:tgtEl>
                                          <p:spTgt spid="299012"/>
                                        </p:tgtEl>
                                        <p:attrNameLst>
                                          <p:attrName>ppt_w</p:attrName>
                                        </p:attrNameLst>
                                      </p:cBhvr>
                                      <p:tavLst>
                                        <p:tav tm="0">
                                          <p:val>
                                            <p:strVal val="#ppt_w*0.70"/>
                                          </p:val>
                                        </p:tav>
                                        <p:tav tm="100000">
                                          <p:val>
                                            <p:strVal val="#ppt_w"/>
                                          </p:val>
                                        </p:tav>
                                      </p:tavLst>
                                    </p:anim>
                                    <p:anim calcmode="lin" valueType="num">
                                      <p:cBhvr>
                                        <p:cTn id="13" dur="1000" fill="hold"/>
                                        <p:tgtEl>
                                          <p:spTgt spid="299012"/>
                                        </p:tgtEl>
                                        <p:attrNameLst>
                                          <p:attrName>ppt_h</p:attrName>
                                        </p:attrNameLst>
                                      </p:cBhvr>
                                      <p:tavLst>
                                        <p:tav tm="0">
                                          <p:val>
                                            <p:strVal val="#ppt_h"/>
                                          </p:val>
                                        </p:tav>
                                        <p:tav tm="100000">
                                          <p:val>
                                            <p:strVal val="#ppt_h"/>
                                          </p:val>
                                        </p:tav>
                                      </p:tavLst>
                                    </p:anim>
                                    <p:animEffect transition="in" filter="fade">
                                      <p:cBhvr>
                                        <p:cTn id="14" dur="1000"/>
                                        <p:tgtEl>
                                          <p:spTgt spid="2990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9011"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2589610" y="1125141"/>
            <a:ext cx="2803973" cy="369332"/>
          </a:xfrm>
          <a:prstGeom prst="rect">
            <a:avLst/>
          </a:prstGeom>
          <a:noFill/>
        </p:spPr>
        <p:txBody>
          <a:bodyPr wrap="none">
            <a:spAutoFit/>
          </a:bodyPr>
          <a:lstStyle/>
          <a:p>
            <a:pPr marR="0" defTabSz="914400" eaLnBrk="1" fontAlgn="auto" hangingPunct="1">
              <a:spcBef>
                <a:spcPts val="0"/>
              </a:spcBef>
              <a:spcAft>
                <a:spcPts val="0"/>
              </a:spcAft>
              <a:buClrTx/>
              <a:buSzTx/>
              <a:buFontTx/>
              <a:buNone/>
              <a:defRPr/>
            </a:pPr>
            <a:r>
              <a:rPr kumimoji="0" lang="en-US" altLang="zh-CN" sz="1800" b="1" kern="1200" cap="none" spc="0" normalizeH="0" baseline="0" noProof="0"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M</a:t>
            </a:r>
            <a:r>
              <a:rPr kumimoji="0" lang="en-US" altLang="zh-CN" sz="1800" b="1" kern="1200" cap="none" spc="0" normalizeH="0" baseline="-25000" noProof="0"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1</a:t>
            </a:r>
            <a:r>
              <a:rPr kumimoji="0" lang="zh-CN" altLang="en-US" sz="1800" b="1" kern="1200" cap="none" spc="0" normalizeH="0" baseline="0" noProof="0" dirty="0">
                <a:solidFill>
                  <a:srgbClr val="C00000"/>
                </a:solidFill>
                <a:latin typeface="微软雅黑" panose="020B0503020204020204" pitchFamily="34" charset="-122"/>
                <a:ea typeface="微软雅黑" panose="020B0503020204020204" pitchFamily="34" charset="-122"/>
                <a:cs typeface="+mn-cs"/>
              </a:rPr>
              <a:t>的力平衡方程改写为：</a:t>
            </a:r>
          </a:p>
        </p:txBody>
      </p:sp>
      <p:sp>
        <p:nvSpPr>
          <p:cNvPr id="3" name="TextBox 2"/>
          <p:cNvSpPr txBox="1"/>
          <p:nvPr/>
        </p:nvSpPr>
        <p:spPr>
          <a:xfrm>
            <a:off x="2643188" y="2332435"/>
            <a:ext cx="2803973" cy="369332"/>
          </a:xfrm>
          <a:prstGeom prst="rect">
            <a:avLst/>
          </a:prstGeom>
          <a:noFill/>
        </p:spPr>
        <p:txBody>
          <a:bodyPr wrap="none">
            <a:spAutoFit/>
          </a:bodyPr>
          <a:lstStyle/>
          <a:p>
            <a:pPr marR="0" defTabSz="914400" eaLnBrk="1" fontAlgn="auto" hangingPunct="1">
              <a:spcBef>
                <a:spcPts val="0"/>
              </a:spcBef>
              <a:spcAft>
                <a:spcPts val="0"/>
              </a:spcAft>
              <a:buClrTx/>
              <a:buSzTx/>
              <a:buFontTx/>
              <a:buNone/>
              <a:defRPr/>
            </a:pPr>
            <a:r>
              <a:rPr kumimoji="0" lang="en-US" altLang="zh-CN" sz="1800" b="1" kern="1200" cap="none" spc="0" normalizeH="0" baseline="0" noProof="0"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M</a:t>
            </a:r>
            <a:r>
              <a:rPr kumimoji="0" lang="en-US" altLang="zh-CN" sz="1800" b="1" kern="1200" cap="none" spc="0" normalizeH="0" baseline="-25000" noProof="0"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2</a:t>
            </a:r>
            <a:r>
              <a:rPr kumimoji="0" lang="zh-CN" altLang="en-US" sz="1800" b="1" kern="1200" cap="none" spc="0" normalizeH="0" baseline="0" noProof="0" dirty="0">
                <a:solidFill>
                  <a:srgbClr val="C00000"/>
                </a:solidFill>
                <a:latin typeface="微软雅黑" panose="020B0503020204020204" pitchFamily="34" charset="-122"/>
                <a:ea typeface="微软雅黑" panose="020B0503020204020204" pitchFamily="34" charset="-122"/>
                <a:cs typeface="+mn-cs"/>
              </a:rPr>
              <a:t>的力平衡方程改写为：</a:t>
            </a:r>
          </a:p>
        </p:txBody>
      </p:sp>
      <p:graphicFrame>
        <p:nvGraphicFramePr>
          <p:cNvPr id="4" name="Object 2"/>
          <p:cNvGraphicFramePr>
            <a:graphicFrameLocks noChangeAspect="1"/>
          </p:cNvGraphicFramePr>
          <p:nvPr/>
        </p:nvGraphicFramePr>
        <p:xfrm>
          <a:off x="2750344" y="1660922"/>
          <a:ext cx="3375422" cy="375047"/>
        </p:xfrm>
        <a:graphic>
          <a:graphicData uri="http://schemas.openxmlformats.org/presentationml/2006/ole">
            <mc:AlternateContent xmlns:mc="http://schemas.openxmlformats.org/markup-compatibility/2006">
              <mc:Choice xmlns:v="urn:schemas-microsoft-com:vml" Requires="v">
                <p:oleObj r:id="rId3" imgW="3492500" imgH="330200" progId="Equation.3">
                  <p:embed/>
                </p:oleObj>
              </mc:Choice>
              <mc:Fallback>
                <p:oleObj r:id="rId3" imgW="3492500" imgH="330200" progId="Equation.3">
                  <p:embed/>
                  <p:pic>
                    <p:nvPicPr>
                      <p:cNvPr id="0" name="图片 3081"/>
                      <p:cNvPicPr/>
                      <p:nvPr/>
                    </p:nvPicPr>
                    <p:blipFill>
                      <a:blip r:embed="rId4"/>
                      <a:stretch>
                        <a:fillRect/>
                      </a:stretch>
                    </p:blipFill>
                    <p:spPr>
                      <a:xfrm>
                        <a:off x="2750344" y="1660922"/>
                        <a:ext cx="3375422" cy="375047"/>
                      </a:xfrm>
                      <a:prstGeom prst="rect">
                        <a:avLst/>
                      </a:prstGeom>
                      <a:noFill/>
                      <a:ln w="38100">
                        <a:noFill/>
                        <a:miter/>
                      </a:ln>
                    </p:spPr>
                  </p:pic>
                </p:oleObj>
              </mc:Fallback>
            </mc:AlternateContent>
          </a:graphicData>
        </a:graphic>
      </p:graphicFrame>
      <p:graphicFrame>
        <p:nvGraphicFramePr>
          <p:cNvPr id="5" name="Object 3"/>
          <p:cNvGraphicFramePr>
            <a:graphicFrameLocks noChangeAspect="1"/>
          </p:cNvGraphicFramePr>
          <p:nvPr/>
        </p:nvGraphicFramePr>
        <p:xfrm>
          <a:off x="2696766" y="2786063"/>
          <a:ext cx="4232672" cy="375047"/>
        </p:xfrm>
        <a:graphic>
          <a:graphicData uri="http://schemas.openxmlformats.org/presentationml/2006/ole">
            <mc:AlternateContent xmlns:mc="http://schemas.openxmlformats.org/markup-compatibility/2006">
              <mc:Choice xmlns:v="urn:schemas-microsoft-com:vml" Requires="v">
                <p:oleObj r:id="rId5" imgW="4813300" imgH="330200" progId="Equation.3">
                  <p:embed/>
                </p:oleObj>
              </mc:Choice>
              <mc:Fallback>
                <p:oleObj r:id="rId5" imgW="4813300" imgH="330200" progId="Equation.3">
                  <p:embed/>
                  <p:pic>
                    <p:nvPicPr>
                      <p:cNvPr id="0" name="图片 3084"/>
                      <p:cNvPicPr/>
                      <p:nvPr/>
                    </p:nvPicPr>
                    <p:blipFill>
                      <a:blip r:embed="rId6"/>
                      <a:stretch>
                        <a:fillRect/>
                      </a:stretch>
                    </p:blipFill>
                    <p:spPr>
                      <a:xfrm>
                        <a:off x="2696766" y="2786063"/>
                        <a:ext cx="4232672" cy="375047"/>
                      </a:xfrm>
                      <a:prstGeom prst="rect">
                        <a:avLst/>
                      </a:prstGeom>
                      <a:noFill/>
                      <a:ln w="38100">
                        <a:noFill/>
                        <a:miter/>
                      </a:ln>
                    </p:spPr>
                  </p:pic>
                </p:oleObj>
              </mc:Fallback>
            </mc:AlternateContent>
          </a:graphicData>
        </a:graphic>
      </p:graphicFrame>
      <p:sp>
        <p:nvSpPr>
          <p:cNvPr id="6" name="TextBox 5"/>
          <p:cNvSpPr txBox="1"/>
          <p:nvPr/>
        </p:nvSpPr>
        <p:spPr>
          <a:xfrm>
            <a:off x="5107781" y="3643313"/>
            <a:ext cx="2020570" cy="368300"/>
          </a:xfrm>
          <a:prstGeom prst="rect">
            <a:avLst/>
          </a:prstGeom>
          <a:noFill/>
        </p:spPr>
        <p:txBody>
          <a:bodyPr wrap="none">
            <a:spAutoFit/>
          </a:bodyPr>
          <a:lstStyle/>
          <a:p>
            <a:pPr marR="0" defTabSz="914400" eaLnBrk="1" fontAlgn="auto" hangingPunct="1">
              <a:spcBef>
                <a:spcPts val="0"/>
              </a:spcBef>
              <a:spcAft>
                <a:spcPts val="0"/>
              </a:spcAft>
              <a:buClrTx/>
              <a:buSzTx/>
              <a:buFontTx/>
              <a:buNone/>
              <a:defRPr/>
            </a:pPr>
            <a:r>
              <a:rPr kumimoji="0" lang="zh-CN" altLang="en-US" sz="1800" b="1" kern="1200" cap="none" spc="0" normalizeH="0" baseline="0" noProof="0" dirty="0">
                <a:solidFill>
                  <a:srgbClr val="C00000"/>
                </a:solidFill>
                <a:latin typeface="微软雅黑" panose="020B0503020204020204" pitchFamily="34" charset="-122"/>
                <a:ea typeface="微软雅黑" panose="020B0503020204020204" pitchFamily="34" charset="-122"/>
                <a:cs typeface="+mn-cs"/>
              </a:rPr>
              <a:t>消去中间变量</a:t>
            </a:r>
            <a:r>
              <a:rPr kumimoji="0" lang="en-US" altLang="zh-CN" sz="1800" b="1" i="1" kern="1200" cap="none" spc="0" normalizeH="0" baseline="0" noProof="0"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x2</a:t>
            </a:r>
            <a:r>
              <a:rPr kumimoji="0" lang="zh-CN" altLang="en-US" sz="1800" b="1" kern="1200" cap="none" spc="0" normalizeH="0" baseline="0" noProof="0" dirty="0">
                <a:solidFill>
                  <a:srgbClr val="C00000"/>
                </a:solidFill>
                <a:latin typeface="微软雅黑" panose="020B0503020204020204" pitchFamily="34" charset="-122"/>
                <a:ea typeface="微软雅黑" panose="020B0503020204020204" pitchFamily="34" charset="-122"/>
                <a:cs typeface="+mn-cs"/>
              </a:rPr>
              <a:t>：</a:t>
            </a:r>
          </a:p>
        </p:txBody>
      </p:sp>
      <p:graphicFrame>
        <p:nvGraphicFramePr>
          <p:cNvPr id="7" name="Object 4"/>
          <p:cNvGraphicFramePr>
            <a:graphicFrameLocks noChangeAspect="1"/>
          </p:cNvGraphicFramePr>
          <p:nvPr/>
        </p:nvGraphicFramePr>
        <p:xfrm>
          <a:off x="2375297" y="3589735"/>
          <a:ext cx="2518172" cy="696515"/>
        </p:xfrm>
        <a:graphic>
          <a:graphicData uri="http://schemas.openxmlformats.org/presentationml/2006/ole">
            <mc:AlternateContent xmlns:mc="http://schemas.openxmlformats.org/markup-compatibility/2006">
              <mc:Choice xmlns:v="urn:schemas-microsoft-com:vml" Requires="v">
                <p:oleObj r:id="rId7" imgW="2654300" imgH="673100" progId="Equation.3">
                  <p:embed/>
                </p:oleObj>
              </mc:Choice>
              <mc:Fallback>
                <p:oleObj r:id="rId7" imgW="2654300" imgH="673100" progId="Equation.3">
                  <p:embed/>
                  <p:pic>
                    <p:nvPicPr>
                      <p:cNvPr id="0" name="图片 3087"/>
                      <p:cNvPicPr/>
                      <p:nvPr/>
                    </p:nvPicPr>
                    <p:blipFill>
                      <a:blip r:embed="rId8"/>
                      <a:stretch>
                        <a:fillRect/>
                      </a:stretch>
                    </p:blipFill>
                    <p:spPr>
                      <a:xfrm>
                        <a:off x="2375297" y="3589735"/>
                        <a:ext cx="2518172" cy="696515"/>
                      </a:xfrm>
                      <a:prstGeom prst="rect">
                        <a:avLst/>
                      </a:prstGeom>
                      <a:noFill/>
                      <a:ln w="38100">
                        <a:noFill/>
                        <a:miter/>
                      </a:ln>
                    </p:spPr>
                  </p:pic>
                </p:oleObj>
              </mc:Fallback>
            </mc:AlternateContent>
          </a:graphicData>
        </a:graphic>
      </p:graphicFrame>
      <p:sp>
        <p:nvSpPr>
          <p:cNvPr id="8" name="TextBox 7"/>
          <p:cNvSpPr txBox="1"/>
          <p:nvPr/>
        </p:nvSpPr>
        <p:spPr>
          <a:xfrm>
            <a:off x="1732360" y="3750469"/>
            <a:ext cx="412750" cy="3683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r>
              <a:rPr lang="zh-CN" altLang="en-US" sz="1800" b="1" dirty="0">
                <a:ea typeface="微软雅黑" panose="020B0503020204020204" pitchFamily="34" charset="-122"/>
              </a:rPr>
              <a:t>由</a:t>
            </a:r>
          </a:p>
        </p:txBody>
      </p:sp>
      <p:graphicFrame>
        <p:nvGraphicFramePr>
          <p:cNvPr id="9" name="Object 5"/>
          <p:cNvGraphicFramePr>
            <a:graphicFrameLocks noChangeAspect="1"/>
          </p:cNvGraphicFramePr>
          <p:nvPr/>
        </p:nvGraphicFramePr>
        <p:xfrm>
          <a:off x="1421606" y="4446985"/>
          <a:ext cx="5657850" cy="375047"/>
        </p:xfrm>
        <a:graphic>
          <a:graphicData uri="http://schemas.openxmlformats.org/presentationml/2006/ole">
            <mc:AlternateContent xmlns:mc="http://schemas.openxmlformats.org/markup-compatibility/2006">
              <mc:Choice xmlns:v="urn:schemas-microsoft-com:vml" Requires="v">
                <p:oleObj r:id="rId9" imgW="5880100" imgH="342900" progId="Equation.3">
                  <p:embed/>
                </p:oleObj>
              </mc:Choice>
              <mc:Fallback>
                <p:oleObj r:id="rId9" imgW="5880100" imgH="342900" progId="Equation.3">
                  <p:embed/>
                  <p:pic>
                    <p:nvPicPr>
                      <p:cNvPr id="0" name="图片 3082"/>
                      <p:cNvPicPr/>
                      <p:nvPr/>
                    </p:nvPicPr>
                    <p:blipFill>
                      <a:blip r:embed="rId10"/>
                      <a:stretch>
                        <a:fillRect/>
                      </a:stretch>
                    </p:blipFill>
                    <p:spPr>
                      <a:xfrm>
                        <a:off x="1421606" y="4446985"/>
                        <a:ext cx="5657850" cy="375047"/>
                      </a:xfrm>
                      <a:prstGeom prst="rect">
                        <a:avLst/>
                      </a:prstGeom>
                      <a:noFill/>
                      <a:ln w="38100">
                        <a:noFill/>
                        <a:miter/>
                      </a:ln>
                    </p:spPr>
                  </p:pic>
                </p:oleObj>
              </mc:Fallback>
            </mc:AlternateContent>
          </a:graphicData>
        </a:graphic>
      </p:graphicFrame>
      <p:graphicFrame>
        <p:nvGraphicFramePr>
          <p:cNvPr id="18442" name="Object 6"/>
          <p:cNvGraphicFramePr>
            <a:graphicFrameLocks noChangeAspect="1"/>
          </p:cNvGraphicFramePr>
          <p:nvPr/>
        </p:nvGraphicFramePr>
        <p:xfrm>
          <a:off x="4514850" y="3309938"/>
          <a:ext cx="114300" cy="238125"/>
        </p:xfrm>
        <a:graphic>
          <a:graphicData uri="http://schemas.openxmlformats.org/presentationml/2006/ole">
            <mc:AlternateContent xmlns:mc="http://schemas.openxmlformats.org/markup-compatibility/2006">
              <mc:Choice xmlns:v="urn:schemas-microsoft-com:vml" Requires="v">
                <p:oleObj r:id="rId11" imgW="152400" imgH="317500" progId="Equation.3">
                  <p:embed/>
                </p:oleObj>
              </mc:Choice>
              <mc:Fallback>
                <p:oleObj r:id="rId11" imgW="152400" imgH="317500" progId="Equation.3">
                  <p:embed/>
                  <p:pic>
                    <p:nvPicPr>
                      <p:cNvPr id="0" name="图片 3083"/>
                      <p:cNvPicPr/>
                      <p:nvPr/>
                    </p:nvPicPr>
                    <p:blipFill>
                      <a:blip r:embed="rId12"/>
                      <a:stretch>
                        <a:fillRect/>
                      </a:stretch>
                    </p:blipFill>
                    <p:spPr>
                      <a:xfrm>
                        <a:off x="4514850" y="3309938"/>
                        <a:ext cx="114300" cy="238125"/>
                      </a:xfrm>
                      <a:prstGeom prst="rect">
                        <a:avLst/>
                      </a:prstGeom>
                      <a:noFill/>
                      <a:ln w="38100">
                        <a:noFill/>
                        <a:miter/>
                      </a:ln>
                    </p:spPr>
                  </p:pic>
                </p:oleObj>
              </mc:Fallback>
            </mc:AlternateContent>
          </a:graphicData>
        </a:graphic>
      </p:graphicFrame>
      <p:graphicFrame>
        <p:nvGraphicFramePr>
          <p:cNvPr id="266247" name="Object 7"/>
          <p:cNvGraphicFramePr>
            <a:graphicFrameLocks noChangeAspect="1"/>
          </p:cNvGraphicFramePr>
          <p:nvPr/>
        </p:nvGraphicFramePr>
        <p:xfrm>
          <a:off x="3661172" y="5036344"/>
          <a:ext cx="4071938" cy="375047"/>
        </p:xfrm>
        <a:graphic>
          <a:graphicData uri="http://schemas.openxmlformats.org/presentationml/2006/ole">
            <mc:AlternateContent xmlns:mc="http://schemas.openxmlformats.org/markup-compatibility/2006">
              <mc:Choice xmlns:v="urn:schemas-microsoft-com:vml" Requires="v">
                <p:oleObj r:id="rId13" imgW="3505200" imgH="330200" progId="Equation.3">
                  <p:embed/>
                </p:oleObj>
              </mc:Choice>
              <mc:Fallback>
                <p:oleObj r:id="rId13" imgW="3505200" imgH="330200" progId="Equation.3">
                  <p:embed/>
                  <p:pic>
                    <p:nvPicPr>
                      <p:cNvPr id="0" name="图片 3080"/>
                      <p:cNvPicPr/>
                      <p:nvPr/>
                    </p:nvPicPr>
                    <p:blipFill>
                      <a:blip r:embed="rId14"/>
                      <a:stretch>
                        <a:fillRect/>
                      </a:stretch>
                    </p:blipFill>
                    <p:spPr>
                      <a:xfrm>
                        <a:off x="3661172" y="5036344"/>
                        <a:ext cx="4071938" cy="375047"/>
                      </a:xfrm>
                      <a:prstGeom prst="rect">
                        <a:avLst/>
                      </a:prstGeom>
                      <a:noFill/>
                      <a:ln w="38100">
                        <a:noFill/>
                        <a:miter/>
                      </a:ln>
                    </p:spPr>
                  </p:pic>
                </p:oleObj>
              </mc:Fallback>
            </mc:AlternateContent>
          </a:graphicData>
        </a:graphic>
      </p:graphicFrame>
    </p:spTree>
  </p:cSld>
  <p:clrMapOvr>
    <a:masterClrMapping/>
  </p:clrMapOvr>
  <p:transition>
    <p:cover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additive="base">
                                        <p:cTn id="17" dur="500" fill="hold"/>
                                        <p:tgtEl>
                                          <p:spTgt spid="3"/>
                                        </p:tgtEl>
                                        <p:attrNameLst>
                                          <p:attrName>ppt_x</p:attrName>
                                        </p:attrNameLst>
                                      </p:cBhvr>
                                      <p:tavLst>
                                        <p:tav tm="0">
                                          <p:val>
                                            <p:strVal val="#ppt_x"/>
                                          </p:val>
                                        </p:tav>
                                        <p:tav tm="100000">
                                          <p:val>
                                            <p:strVal val="#ppt_x"/>
                                          </p:val>
                                        </p:tav>
                                      </p:tavLst>
                                    </p:anim>
                                    <p:anim calcmode="lin" valueType="num">
                                      <p:cBhvr additive="base">
                                        <p:cTn id="18" dur="500" fill="hold"/>
                                        <p:tgtEl>
                                          <p:spTgt spid="3"/>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5"/>
                                        </p:tgtEl>
                                        <p:attrNameLst>
                                          <p:attrName>style.visibility</p:attrName>
                                        </p:attrNameLst>
                                      </p:cBhvr>
                                      <p:to>
                                        <p:strVal val="visible"/>
                                      </p:to>
                                    </p:set>
                                    <p:anim calcmode="lin" valueType="num">
                                      <p:cBhvr additive="base">
                                        <p:cTn id="21" dur="500" fill="hold"/>
                                        <p:tgtEl>
                                          <p:spTgt spid="5"/>
                                        </p:tgtEl>
                                        <p:attrNameLst>
                                          <p:attrName>ppt_x</p:attrName>
                                        </p:attrNameLst>
                                      </p:cBhvr>
                                      <p:tavLst>
                                        <p:tav tm="0">
                                          <p:val>
                                            <p:strVal val="#ppt_x"/>
                                          </p:val>
                                        </p:tav>
                                        <p:tav tm="100000">
                                          <p:val>
                                            <p:strVal val="#ppt_x"/>
                                          </p:val>
                                        </p:tav>
                                      </p:tavLst>
                                    </p:anim>
                                    <p:anim calcmode="lin" valueType="num">
                                      <p:cBhvr additive="base">
                                        <p:cTn id="2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500" fill="hold"/>
                                        <p:tgtEl>
                                          <p:spTgt spid="8"/>
                                        </p:tgtEl>
                                        <p:attrNameLst>
                                          <p:attrName>ppt_x</p:attrName>
                                        </p:attrNameLst>
                                      </p:cBhvr>
                                      <p:tavLst>
                                        <p:tav tm="0">
                                          <p:val>
                                            <p:strVal val="#ppt_x"/>
                                          </p:val>
                                        </p:tav>
                                        <p:tav tm="100000">
                                          <p:val>
                                            <p:strVal val="#ppt_x"/>
                                          </p:val>
                                        </p:tav>
                                      </p:tavLst>
                                    </p:anim>
                                    <p:anim calcmode="lin" valueType="num">
                                      <p:cBhvr additive="base">
                                        <p:cTn id="28" dur="500" fill="hold"/>
                                        <p:tgtEl>
                                          <p:spTgt spid="8"/>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7"/>
                                        </p:tgtEl>
                                        <p:attrNameLst>
                                          <p:attrName>style.visibility</p:attrName>
                                        </p:attrNameLst>
                                      </p:cBhvr>
                                      <p:to>
                                        <p:strVal val="visible"/>
                                      </p:to>
                                    </p:set>
                                    <p:anim calcmode="lin" valueType="num">
                                      <p:cBhvr additive="base">
                                        <p:cTn id="31" dur="500" fill="hold"/>
                                        <p:tgtEl>
                                          <p:spTgt spid="7"/>
                                        </p:tgtEl>
                                        <p:attrNameLst>
                                          <p:attrName>ppt_x</p:attrName>
                                        </p:attrNameLst>
                                      </p:cBhvr>
                                      <p:tavLst>
                                        <p:tav tm="0">
                                          <p:val>
                                            <p:strVal val="#ppt_x"/>
                                          </p:val>
                                        </p:tav>
                                        <p:tav tm="100000">
                                          <p:val>
                                            <p:strVal val="#ppt_x"/>
                                          </p:val>
                                        </p:tav>
                                      </p:tavLst>
                                    </p:anim>
                                    <p:anim calcmode="lin" valueType="num">
                                      <p:cBhvr additive="base">
                                        <p:cTn id="3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6"/>
                                        </p:tgtEl>
                                        <p:attrNameLst>
                                          <p:attrName>style.visibility</p:attrName>
                                        </p:attrNameLst>
                                      </p:cBhvr>
                                      <p:to>
                                        <p:strVal val="visible"/>
                                      </p:to>
                                    </p:set>
                                    <p:anim calcmode="lin" valueType="num">
                                      <p:cBhvr additive="base">
                                        <p:cTn id="37" dur="500" fill="hold"/>
                                        <p:tgtEl>
                                          <p:spTgt spid="6"/>
                                        </p:tgtEl>
                                        <p:attrNameLst>
                                          <p:attrName>ppt_x</p:attrName>
                                        </p:attrNameLst>
                                      </p:cBhvr>
                                      <p:tavLst>
                                        <p:tav tm="0">
                                          <p:val>
                                            <p:strVal val="#ppt_x"/>
                                          </p:val>
                                        </p:tav>
                                        <p:tav tm="100000">
                                          <p:val>
                                            <p:strVal val="#ppt_x"/>
                                          </p:val>
                                        </p:tav>
                                      </p:tavLst>
                                    </p:anim>
                                    <p:anim calcmode="lin" valueType="num">
                                      <p:cBhvr additive="base">
                                        <p:cTn id="3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9"/>
                                        </p:tgtEl>
                                        <p:attrNameLst>
                                          <p:attrName>style.visibility</p:attrName>
                                        </p:attrNameLst>
                                      </p:cBhvr>
                                      <p:to>
                                        <p:strVal val="visible"/>
                                      </p:to>
                                    </p:set>
                                    <p:anim calcmode="lin" valueType="num">
                                      <p:cBhvr additive="base">
                                        <p:cTn id="43" dur="500" fill="hold"/>
                                        <p:tgtEl>
                                          <p:spTgt spid="9"/>
                                        </p:tgtEl>
                                        <p:attrNameLst>
                                          <p:attrName>ppt_x</p:attrName>
                                        </p:attrNameLst>
                                      </p:cBhvr>
                                      <p:tavLst>
                                        <p:tav tm="0">
                                          <p:val>
                                            <p:strVal val="#ppt_x"/>
                                          </p:val>
                                        </p:tav>
                                        <p:tav tm="100000">
                                          <p:val>
                                            <p:strVal val="#ppt_x"/>
                                          </p:val>
                                        </p:tav>
                                      </p:tavLst>
                                    </p:anim>
                                    <p:anim calcmode="lin" valueType="num">
                                      <p:cBhvr additive="base">
                                        <p:cTn id="44" dur="500" fill="hold"/>
                                        <p:tgtEl>
                                          <p:spTgt spid="9"/>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266247"/>
                                        </p:tgtEl>
                                        <p:attrNameLst>
                                          <p:attrName>style.visibility</p:attrName>
                                        </p:attrNameLst>
                                      </p:cBhvr>
                                      <p:to>
                                        <p:strVal val="visible"/>
                                      </p:to>
                                    </p:set>
                                    <p:anim calcmode="lin" valueType="num">
                                      <p:cBhvr additive="base">
                                        <p:cTn id="47" dur="500" fill="hold"/>
                                        <p:tgtEl>
                                          <p:spTgt spid="266247"/>
                                        </p:tgtEl>
                                        <p:attrNameLst>
                                          <p:attrName>ppt_x</p:attrName>
                                        </p:attrNameLst>
                                      </p:cBhvr>
                                      <p:tavLst>
                                        <p:tav tm="0">
                                          <p:val>
                                            <p:strVal val="#ppt_x"/>
                                          </p:val>
                                        </p:tav>
                                        <p:tav tm="100000">
                                          <p:val>
                                            <p:strVal val="#ppt_x"/>
                                          </p:val>
                                        </p:tav>
                                      </p:tavLst>
                                    </p:anim>
                                    <p:anim calcmode="lin" valueType="num">
                                      <p:cBhvr additive="base">
                                        <p:cTn id="48" dur="500" fill="hold"/>
                                        <p:tgtEl>
                                          <p:spTgt spid="26624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6" grpId="0"/>
      <p:bldP spid="8" grpId="0"/>
    </p:bldLst>
  </p:timing>
</p:sld>
</file>

<file path=ppt/slides/slide110.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126978" name="Rectangle 2"/>
          <p:cNvSpPr>
            <a:spLocks noGrp="1"/>
          </p:cNvSpPr>
          <p:nvPr>
            <p:ph type="title"/>
          </p:nvPr>
        </p:nvSpPr>
        <p:spPr>
          <a:xfrm>
            <a:off x="1979712" y="1124744"/>
            <a:ext cx="5373290" cy="585788"/>
          </a:xfrm>
        </p:spPr>
        <p:txBody>
          <a:bodyPr vert="horz" wrap="square" lIns="68580" tIns="34290" rIns="68580" bIns="34290" anchor="ctr" anchorCtr="0"/>
          <a:lstStyle/>
          <a:p>
            <a:pPr eaLnBrk="1" hangingPunct="1"/>
            <a:r>
              <a:rPr lang="zh-CN" altLang="en-US" sz="3200" b="1" dirty="0">
                <a:solidFill>
                  <a:srgbClr val="C00000"/>
                </a:solidFill>
                <a:latin typeface="微软雅黑" panose="020B0503020204020204" pitchFamily="34" charset="-122"/>
                <a:ea typeface="微软雅黑" panose="020B0503020204020204" pitchFamily="34" charset="-122"/>
              </a:rPr>
              <a:t>解题方法</a:t>
            </a:r>
            <a:r>
              <a:rPr lang="en-US" altLang="zh-CN" sz="3200" b="1" dirty="0">
                <a:solidFill>
                  <a:srgbClr val="C00000"/>
                </a:solidFill>
                <a:latin typeface="微软雅黑" panose="020B0503020204020204" pitchFamily="34" charset="-122"/>
                <a:ea typeface="微软雅黑" panose="020B0503020204020204" pitchFamily="34" charset="-122"/>
              </a:rPr>
              <a:t>(</a:t>
            </a:r>
            <a:r>
              <a:rPr lang="zh-CN" altLang="en-US" sz="3200" b="1" dirty="0">
                <a:solidFill>
                  <a:srgbClr val="C00000"/>
                </a:solidFill>
                <a:latin typeface="微软雅黑" panose="020B0503020204020204" pitchFamily="34" charset="-122"/>
                <a:ea typeface="微软雅黑" panose="020B0503020204020204" pitchFamily="34" charset="-122"/>
              </a:rPr>
              <a:t>一</a:t>
            </a:r>
            <a:r>
              <a:rPr lang="en-US" altLang="zh-CN" sz="3200" b="1" dirty="0">
                <a:solidFill>
                  <a:srgbClr val="C00000"/>
                </a:solidFill>
                <a:latin typeface="微软雅黑" panose="020B0503020204020204" pitchFamily="34" charset="-122"/>
                <a:ea typeface="微软雅黑" panose="020B0503020204020204" pitchFamily="34" charset="-122"/>
              </a:rPr>
              <a:t>)</a:t>
            </a:r>
            <a:r>
              <a:rPr lang="zh-CN" altLang="en-US" sz="3200" b="1" dirty="0">
                <a:solidFill>
                  <a:srgbClr val="C00000"/>
                </a:solidFill>
                <a:latin typeface="微软雅黑" panose="020B0503020204020204" pitchFamily="34" charset="-122"/>
                <a:ea typeface="微软雅黑" panose="020B0503020204020204" pitchFamily="34" charset="-122"/>
              </a:rPr>
              <a:t>之步骤</a:t>
            </a:r>
            <a:r>
              <a:rPr lang="en-US" altLang="zh-CN" sz="3200" b="1" dirty="0">
                <a:solidFill>
                  <a:srgbClr val="C00000"/>
                </a:solidFill>
                <a:latin typeface="微软雅黑" panose="020B0503020204020204" pitchFamily="34" charset="-122"/>
                <a:ea typeface="微软雅黑" panose="020B0503020204020204" pitchFamily="34" charset="-122"/>
              </a:rPr>
              <a:t>11</a:t>
            </a:r>
            <a:endParaRPr lang="zh-CN" altLang="en-US" sz="3200" b="1" dirty="0">
              <a:solidFill>
                <a:srgbClr val="C00000"/>
              </a:solidFill>
              <a:latin typeface="微软雅黑" panose="020B0503020204020204" pitchFamily="34" charset="-122"/>
              <a:ea typeface="微软雅黑" panose="020B0503020204020204" pitchFamily="34" charset="-122"/>
            </a:endParaRPr>
          </a:p>
        </p:txBody>
      </p:sp>
      <p:sp>
        <p:nvSpPr>
          <p:cNvPr id="300035" name="Rectangle 3"/>
          <p:cNvSpPr>
            <a:spLocks noGrp="1"/>
          </p:cNvSpPr>
          <p:nvPr>
            <p:ph idx="1"/>
          </p:nvPr>
        </p:nvSpPr>
        <p:spPr>
          <a:xfrm>
            <a:off x="2030016" y="2370535"/>
            <a:ext cx="2999184" cy="486965"/>
          </a:xfrm>
        </p:spPr>
        <p:txBody>
          <a:bodyPr vert="horz" wrap="square" lIns="68580" tIns="34290" rIns="68580" bIns="34290" anchor="t" anchorCtr="0"/>
          <a:lstStyle/>
          <a:p>
            <a:pPr eaLnBrk="1" hangingPunct="1">
              <a:buNone/>
            </a:pPr>
            <a:r>
              <a:rPr lang="zh-CN" altLang="en-US" sz="2100" b="1" dirty="0"/>
              <a:t>等效变换化简结果</a:t>
            </a:r>
          </a:p>
        </p:txBody>
      </p:sp>
      <p:graphicFrame>
        <p:nvGraphicFramePr>
          <p:cNvPr id="300036" name="Object 2"/>
          <p:cNvGraphicFramePr>
            <a:graphicFrameLocks noChangeAspect="1"/>
          </p:cNvGraphicFramePr>
          <p:nvPr/>
        </p:nvGraphicFramePr>
        <p:xfrm>
          <a:off x="1143000" y="3134916"/>
          <a:ext cx="6860381" cy="1496615"/>
        </p:xfrm>
        <a:graphic>
          <a:graphicData uri="http://schemas.openxmlformats.org/presentationml/2006/ole">
            <mc:AlternateContent xmlns:mc="http://schemas.openxmlformats.org/markup-compatibility/2006">
              <mc:Choice xmlns:v="urn:schemas-microsoft-com:vml" Requires="v">
                <p:oleObj r:id="rId3" imgW="5920105" imgH="1308100" progId="Visio.Drawing.11">
                  <p:embed/>
                </p:oleObj>
              </mc:Choice>
              <mc:Fallback>
                <p:oleObj r:id="rId3" imgW="5920105" imgH="1308100" progId="Visio.Drawing.11">
                  <p:embed/>
                  <p:pic>
                    <p:nvPicPr>
                      <p:cNvPr id="0" name="图片 3268"/>
                      <p:cNvPicPr/>
                      <p:nvPr/>
                    </p:nvPicPr>
                    <p:blipFill>
                      <a:blip r:embed="rId4"/>
                      <a:stretch>
                        <a:fillRect/>
                      </a:stretch>
                    </p:blipFill>
                    <p:spPr>
                      <a:xfrm>
                        <a:off x="1143000" y="3134916"/>
                        <a:ext cx="6860381" cy="1496615"/>
                      </a:xfrm>
                      <a:prstGeom prst="rect">
                        <a:avLst/>
                      </a:prstGeom>
                      <a:noFill/>
                      <a:ln w="38100">
                        <a:noFill/>
                        <a:miter/>
                      </a:ln>
                    </p:spPr>
                  </p:pic>
                </p:oleObj>
              </mc:Fallback>
            </mc:AlternateContent>
          </a:graphicData>
        </a:graphic>
      </p:graphicFrame>
    </p:spTree>
  </p:cSld>
  <p:clrMapOvr>
    <a:masterClrMapping/>
  </p:clrMapOvr>
  <p:transition>
    <p:cover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00035">
                                            <p:txEl>
                                              <p:pRg st="0" end="0"/>
                                            </p:txEl>
                                          </p:spTgt>
                                        </p:tgtEl>
                                        <p:attrNameLst>
                                          <p:attrName>style.visibility</p:attrName>
                                        </p:attrNameLst>
                                      </p:cBhvr>
                                      <p:to>
                                        <p:strVal val="visible"/>
                                      </p:to>
                                    </p:set>
                                    <p:animEffect transition="in" filter="blinds(horizontal)">
                                      <p:cBhvr>
                                        <p:cTn id="7" dur="500"/>
                                        <p:tgtEl>
                                          <p:spTgt spid="30003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00036"/>
                                        </p:tgtEl>
                                        <p:attrNameLst>
                                          <p:attrName>style.visibility</p:attrName>
                                        </p:attrNameLst>
                                      </p:cBhvr>
                                      <p:to>
                                        <p:strVal val="visible"/>
                                      </p:to>
                                    </p:set>
                                    <p:animEffect transition="in" filter="dissolve">
                                      <p:cBhvr>
                                        <p:cTn id="12" dur="500"/>
                                        <p:tgtEl>
                                          <p:spTgt spid="3000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0035" grpId="0" build="p"/>
    </p:bldLst>
  </p:timing>
</p:sld>
</file>

<file path=ppt/slides/slide111.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128002" name="Rectangle 2"/>
          <p:cNvSpPr>
            <a:spLocks noGrp="1"/>
          </p:cNvSpPr>
          <p:nvPr>
            <p:ph type="title"/>
          </p:nvPr>
        </p:nvSpPr>
        <p:spPr>
          <a:xfrm>
            <a:off x="2361604" y="1124744"/>
            <a:ext cx="4420791" cy="658416"/>
          </a:xfrm>
        </p:spPr>
        <p:txBody>
          <a:bodyPr vert="horz" wrap="square" lIns="68580" tIns="34290" rIns="68580" bIns="34290" anchor="ctr" anchorCtr="0"/>
          <a:lstStyle/>
          <a:p>
            <a:pPr eaLnBrk="1" hangingPunct="1"/>
            <a:r>
              <a:rPr lang="zh-CN" altLang="en-US" sz="3200" b="1" dirty="0">
                <a:solidFill>
                  <a:srgbClr val="C00000"/>
                </a:solidFill>
                <a:latin typeface="微软雅黑" panose="020B0503020204020204" pitchFamily="34" charset="-122"/>
                <a:ea typeface="微软雅黑" panose="020B0503020204020204" pitchFamily="34" charset="-122"/>
              </a:rPr>
              <a:t>解题方法</a:t>
            </a:r>
            <a:r>
              <a:rPr lang="en-US" altLang="zh-CN" sz="3200" b="1" dirty="0">
                <a:solidFill>
                  <a:srgbClr val="C00000"/>
                </a:solidFill>
                <a:latin typeface="微软雅黑" panose="020B0503020204020204" pitchFamily="34" charset="-122"/>
                <a:ea typeface="微软雅黑" panose="020B0503020204020204" pitchFamily="34" charset="-122"/>
              </a:rPr>
              <a:t>(</a:t>
            </a:r>
            <a:r>
              <a:rPr lang="zh-CN" altLang="en-US" sz="3200" b="1" dirty="0">
                <a:solidFill>
                  <a:srgbClr val="C00000"/>
                </a:solidFill>
                <a:latin typeface="微软雅黑" panose="020B0503020204020204" pitchFamily="34" charset="-122"/>
                <a:ea typeface="微软雅黑" panose="020B0503020204020204" pitchFamily="34" charset="-122"/>
              </a:rPr>
              <a:t>二</a:t>
            </a:r>
            <a:r>
              <a:rPr lang="en-US" altLang="zh-CN" sz="3200" b="1" dirty="0">
                <a:solidFill>
                  <a:srgbClr val="C00000"/>
                </a:solidFill>
                <a:latin typeface="微软雅黑" panose="020B0503020204020204" pitchFamily="34" charset="-122"/>
                <a:ea typeface="微软雅黑" panose="020B0503020204020204" pitchFamily="34" charset="-122"/>
              </a:rPr>
              <a:t>)</a:t>
            </a:r>
            <a:r>
              <a:rPr lang="zh-CN" altLang="en-US" sz="3200" b="1" dirty="0">
                <a:solidFill>
                  <a:srgbClr val="C00000"/>
                </a:solidFill>
                <a:latin typeface="微软雅黑" panose="020B0503020204020204" pitchFamily="34" charset="-122"/>
                <a:ea typeface="微软雅黑" panose="020B0503020204020204" pitchFamily="34" charset="-122"/>
              </a:rPr>
              <a:t>之步骤</a:t>
            </a:r>
            <a:r>
              <a:rPr lang="en-US" altLang="zh-CN" sz="3200" b="1" dirty="0">
                <a:solidFill>
                  <a:srgbClr val="C00000"/>
                </a:solidFill>
                <a:latin typeface="微软雅黑" panose="020B0503020204020204" pitchFamily="34" charset="-122"/>
                <a:ea typeface="微软雅黑" panose="020B0503020204020204" pitchFamily="34" charset="-122"/>
              </a:rPr>
              <a:t>1</a:t>
            </a:r>
            <a:endParaRPr lang="zh-CN" altLang="en-US" sz="3200" b="1" dirty="0">
              <a:solidFill>
                <a:srgbClr val="C00000"/>
              </a:solidFill>
              <a:latin typeface="微软雅黑" panose="020B0503020204020204" pitchFamily="34" charset="-122"/>
              <a:ea typeface="微软雅黑" panose="020B0503020204020204" pitchFamily="34" charset="-122"/>
            </a:endParaRPr>
          </a:p>
        </p:txBody>
      </p:sp>
      <p:sp>
        <p:nvSpPr>
          <p:cNvPr id="301059" name="Rectangle 3"/>
          <p:cNvSpPr>
            <a:spLocks noGrp="1"/>
          </p:cNvSpPr>
          <p:nvPr>
            <p:ph idx="1"/>
          </p:nvPr>
        </p:nvSpPr>
        <p:spPr>
          <a:xfrm>
            <a:off x="1714500" y="2400300"/>
            <a:ext cx="5456635" cy="429816"/>
          </a:xfrm>
        </p:spPr>
        <p:txBody>
          <a:bodyPr vert="horz" wrap="square" lIns="68580" tIns="34290" rIns="68580" bIns="34290" anchor="t" anchorCtr="0"/>
          <a:lstStyle/>
          <a:p>
            <a:pPr eaLnBrk="1" hangingPunct="1">
              <a:buNone/>
            </a:pPr>
            <a:r>
              <a:rPr lang="zh-CN" altLang="en-US" sz="2100" b="1" dirty="0"/>
              <a:t>将综合点</a:t>
            </a:r>
            <a:r>
              <a:rPr lang="zh-CN" altLang="en-US" sz="2100" b="1" dirty="0">
                <a:latin typeface="微软雅黑" panose="020B0503020204020204" pitchFamily="34" charset="-122"/>
              </a:rPr>
              <a:t>③</a:t>
            </a:r>
            <a:r>
              <a:rPr lang="zh-CN" altLang="en-US" sz="2100" b="1" dirty="0"/>
              <a:t>前移，然后与综合点</a:t>
            </a:r>
            <a:r>
              <a:rPr lang="zh-CN" altLang="en-US" sz="2100" b="1" dirty="0">
                <a:latin typeface="微软雅黑" panose="020B0503020204020204" pitchFamily="34" charset="-122"/>
              </a:rPr>
              <a:t>②</a:t>
            </a:r>
            <a:r>
              <a:rPr lang="zh-CN" altLang="en-US" sz="2100" b="1" dirty="0"/>
              <a:t>交换。</a:t>
            </a:r>
          </a:p>
        </p:txBody>
      </p:sp>
      <p:graphicFrame>
        <p:nvGraphicFramePr>
          <p:cNvPr id="301060" name="Object 2"/>
          <p:cNvGraphicFramePr>
            <a:graphicFrameLocks noChangeAspect="1"/>
          </p:cNvGraphicFramePr>
          <p:nvPr/>
        </p:nvGraphicFramePr>
        <p:xfrm>
          <a:off x="1318022" y="3027760"/>
          <a:ext cx="6631781" cy="2749153"/>
        </p:xfrm>
        <a:graphic>
          <a:graphicData uri="http://schemas.openxmlformats.org/presentationml/2006/ole">
            <mc:AlternateContent xmlns:mc="http://schemas.openxmlformats.org/markup-compatibility/2006">
              <mc:Choice xmlns:v="urn:schemas-microsoft-com:vml" Requires="v">
                <p:oleObj r:id="rId3" imgW="6385560" imgH="2640965" progId="Visio.Drawing.11">
                  <p:embed/>
                </p:oleObj>
              </mc:Choice>
              <mc:Fallback>
                <p:oleObj r:id="rId3" imgW="6385560" imgH="2640965" progId="Visio.Drawing.11">
                  <p:embed/>
                  <p:pic>
                    <p:nvPicPr>
                      <p:cNvPr id="0" name="图片 3264"/>
                      <p:cNvPicPr/>
                      <p:nvPr/>
                    </p:nvPicPr>
                    <p:blipFill>
                      <a:blip r:embed="rId4"/>
                      <a:stretch>
                        <a:fillRect/>
                      </a:stretch>
                    </p:blipFill>
                    <p:spPr>
                      <a:xfrm>
                        <a:off x="1318022" y="3027760"/>
                        <a:ext cx="6631781" cy="2749153"/>
                      </a:xfrm>
                      <a:prstGeom prst="rect">
                        <a:avLst/>
                      </a:prstGeom>
                      <a:noFill/>
                      <a:ln w="38100">
                        <a:noFill/>
                        <a:miter/>
                      </a:ln>
                    </p:spPr>
                  </p:pic>
                </p:oleObj>
              </mc:Fallback>
            </mc:AlternateContent>
          </a:graphicData>
        </a:graphic>
      </p:graphicFrame>
    </p:spTree>
  </p:cSld>
  <p:clrMapOvr>
    <a:masterClrMapping/>
  </p:clrMapOvr>
  <p:transition>
    <p:cover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01059">
                                            <p:txEl>
                                              <p:pRg st="0" end="0"/>
                                            </p:txEl>
                                          </p:spTgt>
                                        </p:tgtEl>
                                        <p:attrNameLst>
                                          <p:attrName>style.visibility</p:attrName>
                                        </p:attrNameLst>
                                      </p:cBhvr>
                                      <p:to>
                                        <p:strVal val="visible"/>
                                      </p:to>
                                    </p:set>
                                    <p:animEffect transition="in" filter="blinds(horizontal)">
                                      <p:cBhvr>
                                        <p:cTn id="7" dur="500"/>
                                        <p:tgtEl>
                                          <p:spTgt spid="30105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301060"/>
                                        </p:tgtEl>
                                        <p:attrNameLst>
                                          <p:attrName>style.visibility</p:attrName>
                                        </p:attrNameLst>
                                      </p:cBhvr>
                                      <p:to>
                                        <p:strVal val="visible"/>
                                      </p:to>
                                    </p:set>
                                    <p:animEffect transition="in" filter="checkerboard(across)">
                                      <p:cBhvr>
                                        <p:cTn id="12" dur="500"/>
                                        <p:tgtEl>
                                          <p:spTgt spid="3010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1059" grpId="0" build="p"/>
    </p:bldLst>
  </p:timing>
</p:sld>
</file>

<file path=ppt/slides/slide112.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129026" name="Rectangle 2"/>
          <p:cNvSpPr>
            <a:spLocks noGrp="1"/>
          </p:cNvSpPr>
          <p:nvPr>
            <p:ph type="title"/>
          </p:nvPr>
        </p:nvSpPr>
        <p:spPr>
          <a:xfrm>
            <a:off x="2857500" y="1178719"/>
            <a:ext cx="4236244" cy="658416"/>
          </a:xfrm>
        </p:spPr>
        <p:txBody>
          <a:bodyPr vert="horz" wrap="square" lIns="68580" tIns="34290" rIns="68580" bIns="34290" anchor="ctr" anchorCtr="0"/>
          <a:lstStyle/>
          <a:p>
            <a:pPr eaLnBrk="1" hangingPunct="1"/>
            <a:r>
              <a:rPr lang="zh-CN" altLang="en-US" sz="3600" b="1" dirty="0">
                <a:solidFill>
                  <a:srgbClr val="C00000"/>
                </a:solidFill>
                <a:latin typeface="微软雅黑" panose="020B0503020204020204" pitchFamily="34" charset="-122"/>
                <a:ea typeface="微软雅黑" panose="020B0503020204020204" pitchFamily="34" charset="-122"/>
              </a:rPr>
              <a:t>解题方法</a:t>
            </a:r>
            <a:r>
              <a:rPr lang="en-US" altLang="zh-CN" sz="3600" b="1" dirty="0">
                <a:solidFill>
                  <a:srgbClr val="C00000"/>
                </a:solidFill>
                <a:latin typeface="微软雅黑" panose="020B0503020204020204" pitchFamily="34" charset="-122"/>
                <a:ea typeface="微软雅黑" panose="020B0503020204020204" pitchFamily="34" charset="-122"/>
              </a:rPr>
              <a:t>(</a:t>
            </a:r>
            <a:r>
              <a:rPr lang="zh-CN" altLang="en-US" sz="3600" b="1" dirty="0">
                <a:solidFill>
                  <a:srgbClr val="C00000"/>
                </a:solidFill>
                <a:latin typeface="微软雅黑" panose="020B0503020204020204" pitchFamily="34" charset="-122"/>
                <a:ea typeface="微软雅黑" panose="020B0503020204020204" pitchFamily="34" charset="-122"/>
              </a:rPr>
              <a:t>三</a:t>
            </a:r>
            <a:r>
              <a:rPr lang="en-US" altLang="zh-CN" sz="3600" b="1" dirty="0">
                <a:solidFill>
                  <a:srgbClr val="C00000"/>
                </a:solidFill>
                <a:latin typeface="微软雅黑" panose="020B0503020204020204" pitchFamily="34" charset="-122"/>
                <a:ea typeface="微软雅黑" panose="020B0503020204020204" pitchFamily="34" charset="-122"/>
              </a:rPr>
              <a:t>)</a:t>
            </a:r>
            <a:endParaRPr lang="zh-CN" altLang="en-US" sz="3600" b="1" dirty="0">
              <a:solidFill>
                <a:srgbClr val="C00000"/>
              </a:solidFill>
              <a:latin typeface="微软雅黑" panose="020B0503020204020204" pitchFamily="34" charset="-122"/>
              <a:ea typeface="微软雅黑" panose="020B0503020204020204" pitchFamily="34" charset="-122"/>
            </a:endParaRPr>
          </a:p>
        </p:txBody>
      </p:sp>
      <p:sp>
        <p:nvSpPr>
          <p:cNvPr id="129027" name="Rectangle 3"/>
          <p:cNvSpPr>
            <a:spLocks noGrp="1"/>
          </p:cNvSpPr>
          <p:nvPr>
            <p:ph idx="1"/>
          </p:nvPr>
        </p:nvSpPr>
        <p:spPr>
          <a:xfrm>
            <a:off x="2030016" y="2370535"/>
            <a:ext cx="3399234" cy="486965"/>
          </a:xfrm>
        </p:spPr>
        <p:txBody>
          <a:bodyPr vert="horz" wrap="square" lIns="68580" tIns="34290" rIns="68580" bIns="34290" anchor="t" anchorCtr="0"/>
          <a:lstStyle/>
          <a:p>
            <a:pPr eaLnBrk="1" hangingPunct="1">
              <a:buNone/>
            </a:pPr>
            <a:r>
              <a:rPr lang="zh-CN" altLang="en-US" sz="2100" b="1" dirty="0"/>
              <a:t>引出点</a:t>
            </a:r>
            <a:r>
              <a:rPr lang="en-US" altLang="zh-CN" sz="2100" b="1" dirty="0"/>
              <a:t>A</a:t>
            </a:r>
            <a:r>
              <a:rPr lang="zh-CN" altLang="en-US" sz="2100" b="1" dirty="0"/>
              <a:t>后移</a:t>
            </a:r>
          </a:p>
        </p:txBody>
      </p:sp>
      <p:graphicFrame>
        <p:nvGraphicFramePr>
          <p:cNvPr id="302084" name="Object 2"/>
          <p:cNvGraphicFramePr>
            <a:graphicFrameLocks noChangeAspect="1"/>
          </p:cNvGraphicFramePr>
          <p:nvPr/>
        </p:nvGraphicFramePr>
        <p:xfrm>
          <a:off x="1318022" y="3027760"/>
          <a:ext cx="6644878" cy="2749153"/>
        </p:xfrm>
        <a:graphic>
          <a:graphicData uri="http://schemas.openxmlformats.org/presentationml/2006/ole">
            <mc:AlternateContent xmlns:mc="http://schemas.openxmlformats.org/markup-compatibility/2006">
              <mc:Choice xmlns:v="urn:schemas-microsoft-com:vml" Requires="v">
                <p:oleObj r:id="rId3" imgW="6399530" imgH="2640965" progId="Visio.Drawing.11">
                  <p:embed/>
                </p:oleObj>
              </mc:Choice>
              <mc:Fallback>
                <p:oleObj r:id="rId3" imgW="6399530" imgH="2640965" progId="Visio.Drawing.11">
                  <p:embed/>
                  <p:pic>
                    <p:nvPicPr>
                      <p:cNvPr id="0" name="图片 3265"/>
                      <p:cNvPicPr/>
                      <p:nvPr/>
                    </p:nvPicPr>
                    <p:blipFill>
                      <a:blip r:embed="rId4"/>
                      <a:stretch>
                        <a:fillRect/>
                      </a:stretch>
                    </p:blipFill>
                    <p:spPr>
                      <a:xfrm>
                        <a:off x="1318022" y="3027760"/>
                        <a:ext cx="6644878" cy="2749153"/>
                      </a:xfrm>
                      <a:prstGeom prst="rect">
                        <a:avLst/>
                      </a:prstGeom>
                      <a:noFill/>
                      <a:ln w="38100">
                        <a:noFill/>
                        <a:miter/>
                      </a:ln>
                    </p:spPr>
                  </p:pic>
                </p:oleObj>
              </mc:Fallback>
            </mc:AlternateContent>
          </a:graphicData>
        </a:graphic>
      </p:graphicFrame>
    </p:spTree>
  </p:cSld>
  <p:clrMapOvr>
    <a:masterClrMapping/>
  </p:clrMapOvr>
  <p:transition>
    <p:cover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302084"/>
                                        </p:tgtEl>
                                        <p:attrNameLst>
                                          <p:attrName>style.visibility</p:attrName>
                                        </p:attrNameLst>
                                      </p:cBhvr>
                                      <p:to>
                                        <p:strVal val="visible"/>
                                      </p:to>
                                    </p:set>
                                    <p:animEffect transition="in" filter="checkerboard(across)">
                                      <p:cBhvr>
                                        <p:cTn id="7" dur="500"/>
                                        <p:tgtEl>
                                          <p:spTgt spid="3020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130050" name="Rectangle 2"/>
          <p:cNvSpPr>
            <a:spLocks noGrp="1"/>
          </p:cNvSpPr>
          <p:nvPr>
            <p:ph type="title"/>
          </p:nvPr>
        </p:nvSpPr>
        <p:spPr>
          <a:xfrm>
            <a:off x="2643188" y="1178719"/>
            <a:ext cx="3973116" cy="650081"/>
          </a:xfrm>
        </p:spPr>
        <p:txBody>
          <a:bodyPr vert="horz" wrap="square" lIns="68580" tIns="34290" rIns="68580" bIns="34290" anchor="ctr" anchorCtr="0"/>
          <a:lstStyle/>
          <a:p>
            <a:pPr eaLnBrk="1" hangingPunct="1"/>
            <a:r>
              <a:rPr lang="zh-CN" altLang="en-US" sz="3200" b="1" dirty="0">
                <a:solidFill>
                  <a:srgbClr val="C00000"/>
                </a:solidFill>
                <a:latin typeface="微软雅黑" panose="020B0503020204020204" pitchFamily="34" charset="-122"/>
                <a:ea typeface="微软雅黑" panose="020B0503020204020204" pitchFamily="34" charset="-122"/>
              </a:rPr>
              <a:t>解题方法</a:t>
            </a:r>
            <a:r>
              <a:rPr lang="en-US" altLang="zh-CN" sz="3200" b="1" dirty="0">
                <a:solidFill>
                  <a:srgbClr val="C00000"/>
                </a:solidFill>
                <a:latin typeface="微软雅黑" panose="020B0503020204020204" pitchFamily="34" charset="-122"/>
                <a:ea typeface="微软雅黑" panose="020B0503020204020204" pitchFamily="34" charset="-122"/>
              </a:rPr>
              <a:t>(</a:t>
            </a:r>
            <a:r>
              <a:rPr lang="zh-CN" altLang="en-US" sz="3200" b="1" dirty="0">
                <a:solidFill>
                  <a:srgbClr val="C00000"/>
                </a:solidFill>
                <a:latin typeface="微软雅黑" panose="020B0503020204020204" pitchFamily="34" charset="-122"/>
                <a:ea typeface="微软雅黑" panose="020B0503020204020204" pitchFamily="34" charset="-122"/>
              </a:rPr>
              <a:t>四</a:t>
            </a:r>
            <a:r>
              <a:rPr lang="en-US" altLang="zh-CN" sz="3200" b="1" dirty="0">
                <a:solidFill>
                  <a:srgbClr val="C00000"/>
                </a:solidFill>
                <a:latin typeface="微软雅黑" panose="020B0503020204020204" pitchFamily="34" charset="-122"/>
                <a:ea typeface="微软雅黑" panose="020B0503020204020204" pitchFamily="34" charset="-122"/>
              </a:rPr>
              <a:t>)</a:t>
            </a:r>
            <a:endParaRPr lang="zh-CN" altLang="en-US" sz="3200" b="1" dirty="0">
              <a:solidFill>
                <a:srgbClr val="C00000"/>
              </a:solidFill>
              <a:latin typeface="微软雅黑" panose="020B0503020204020204" pitchFamily="34" charset="-122"/>
              <a:ea typeface="微软雅黑" panose="020B0503020204020204" pitchFamily="34" charset="-122"/>
            </a:endParaRPr>
          </a:p>
        </p:txBody>
      </p:sp>
      <p:sp>
        <p:nvSpPr>
          <p:cNvPr id="130051" name="Rectangle 3"/>
          <p:cNvSpPr>
            <a:spLocks noGrp="1"/>
          </p:cNvSpPr>
          <p:nvPr>
            <p:ph idx="1"/>
          </p:nvPr>
        </p:nvSpPr>
        <p:spPr>
          <a:xfrm>
            <a:off x="2030016" y="2370535"/>
            <a:ext cx="2827734" cy="429815"/>
          </a:xfrm>
        </p:spPr>
        <p:txBody>
          <a:bodyPr vert="horz" wrap="square" lIns="68580" tIns="34290" rIns="68580" bIns="34290" anchor="t" anchorCtr="0"/>
          <a:lstStyle/>
          <a:p>
            <a:pPr eaLnBrk="1" hangingPunct="1">
              <a:lnSpc>
                <a:spcPct val="90000"/>
              </a:lnSpc>
              <a:buNone/>
            </a:pPr>
            <a:r>
              <a:rPr lang="zh-CN" altLang="en-US" sz="2100" b="1" dirty="0"/>
              <a:t>引出点</a:t>
            </a:r>
            <a:r>
              <a:rPr lang="en-US" altLang="zh-CN" sz="2100" b="1" dirty="0"/>
              <a:t>B</a:t>
            </a:r>
            <a:r>
              <a:rPr lang="zh-CN" altLang="en-US" sz="2100" b="1" dirty="0"/>
              <a:t>前移</a:t>
            </a:r>
          </a:p>
        </p:txBody>
      </p:sp>
      <p:graphicFrame>
        <p:nvGraphicFramePr>
          <p:cNvPr id="303108" name="Object 2"/>
          <p:cNvGraphicFramePr>
            <a:graphicFrameLocks noChangeAspect="1"/>
          </p:cNvGraphicFramePr>
          <p:nvPr/>
        </p:nvGraphicFramePr>
        <p:xfrm>
          <a:off x="1251347" y="3027760"/>
          <a:ext cx="6738938" cy="2749153"/>
        </p:xfrm>
        <a:graphic>
          <a:graphicData uri="http://schemas.openxmlformats.org/presentationml/2006/ole">
            <mc:AlternateContent xmlns:mc="http://schemas.openxmlformats.org/markup-compatibility/2006">
              <mc:Choice xmlns:v="urn:schemas-microsoft-com:vml" Requires="v">
                <p:oleObj r:id="rId3" imgW="6499860" imgH="2640965" progId="Visio.Drawing.11">
                  <p:embed/>
                </p:oleObj>
              </mc:Choice>
              <mc:Fallback>
                <p:oleObj r:id="rId3" imgW="6499860" imgH="2640965" progId="Visio.Drawing.11">
                  <p:embed/>
                  <p:pic>
                    <p:nvPicPr>
                      <p:cNvPr id="0" name="图片 3270"/>
                      <p:cNvPicPr/>
                      <p:nvPr/>
                    </p:nvPicPr>
                    <p:blipFill>
                      <a:blip r:embed="rId4"/>
                      <a:stretch>
                        <a:fillRect/>
                      </a:stretch>
                    </p:blipFill>
                    <p:spPr>
                      <a:xfrm>
                        <a:off x="1251347" y="3027760"/>
                        <a:ext cx="6738938" cy="2749153"/>
                      </a:xfrm>
                      <a:prstGeom prst="rect">
                        <a:avLst/>
                      </a:prstGeom>
                      <a:noFill/>
                      <a:ln w="38100">
                        <a:noFill/>
                        <a:miter/>
                      </a:ln>
                    </p:spPr>
                  </p:pic>
                </p:oleObj>
              </mc:Fallback>
            </mc:AlternateContent>
          </a:graphicData>
        </a:graphic>
      </p:graphicFrame>
    </p:spTree>
  </p:cSld>
  <p:clrMapOvr>
    <a:masterClrMapping/>
  </p:clrMapOvr>
  <p:transition>
    <p:cover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03108"/>
                                        </p:tgtEl>
                                        <p:attrNameLst>
                                          <p:attrName>style.visibility</p:attrName>
                                        </p:attrNameLst>
                                      </p:cBhvr>
                                      <p:to>
                                        <p:strVal val="visible"/>
                                      </p:to>
                                    </p:set>
                                    <p:animEffect transition="in" filter="randombar(horizontal)">
                                      <p:cBhvr>
                                        <p:cTn id="7" dur="500"/>
                                        <p:tgtEl>
                                          <p:spTgt spid="3031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131074" name="Rectangle 2"/>
          <p:cNvSpPr>
            <a:spLocks noGrp="1"/>
          </p:cNvSpPr>
          <p:nvPr>
            <p:ph type="title"/>
          </p:nvPr>
        </p:nvSpPr>
        <p:spPr>
          <a:xfrm>
            <a:off x="2843808" y="1124744"/>
            <a:ext cx="3600450" cy="658415"/>
          </a:xfrm>
        </p:spPr>
        <p:txBody>
          <a:bodyPr vert="horz" wrap="square" lIns="68580" tIns="34290" rIns="68580" bIns="34290" anchor="ctr" anchorCtr="0"/>
          <a:lstStyle/>
          <a:p>
            <a:pPr eaLnBrk="1" hangingPunct="1"/>
            <a:r>
              <a:rPr lang="zh-CN" altLang="en-US" sz="2800" b="1" dirty="0">
                <a:latin typeface="微软雅黑" panose="020B0503020204020204" pitchFamily="34" charset="-122"/>
                <a:ea typeface="微软雅黑" panose="020B0503020204020204" pitchFamily="34" charset="-122"/>
              </a:rPr>
              <a:t>结构图化简步骤小结</a:t>
            </a:r>
          </a:p>
        </p:txBody>
      </p:sp>
      <p:sp>
        <p:nvSpPr>
          <p:cNvPr id="304131" name="Rectangle 3"/>
          <p:cNvSpPr>
            <a:spLocks noGrp="1" noChangeArrowheads="1"/>
          </p:cNvSpPr>
          <p:nvPr>
            <p:ph idx="1"/>
          </p:nvPr>
        </p:nvSpPr>
        <p:spPr>
          <a:xfrm>
            <a:off x="1785938" y="2250281"/>
            <a:ext cx="5947172" cy="2971800"/>
          </a:xfrm>
          <a:gradFill rotWithShape="0">
            <a:gsLst>
              <a:gs pos="0">
                <a:srgbClr val="000082"/>
              </a:gs>
              <a:gs pos="30000">
                <a:srgbClr val="66008F"/>
              </a:gs>
              <a:gs pos="64999">
                <a:srgbClr val="BA0066"/>
              </a:gs>
              <a:gs pos="89999">
                <a:srgbClr val="FF0000"/>
              </a:gs>
              <a:gs pos="100000">
                <a:srgbClr val="FF8200"/>
              </a:gs>
            </a:gsLst>
            <a:lin ang="5400000" scaled="1"/>
          </a:gradFill>
          <a:effectLst>
            <a:outerShdw blurRad="50800" dist="38100" dir="8100000" algn="tr" rotWithShape="0">
              <a:prstClr val="black">
                <a:alpha val="40000"/>
              </a:prstClr>
            </a:outerShdw>
          </a:effectLst>
        </p:spPr>
        <p:txBody>
          <a:bodyPr vert="horz" wrap="square" lIns="68580" tIns="34290" rIns="68580" bIns="34290" numCol="1" rtlCol="0" anchor="t" anchorCtr="0" compatLnSpc="1">
            <a:normAutofit lnSpcReduction="10000"/>
          </a:bodyPr>
          <a:lstStyle/>
          <a:p>
            <a:pPr marL="342900" marR="0" lvl="0" indent="-342900" algn="l" defTabSz="914400" rtl="0" eaLnBrk="1" fontAlgn="auto" latinLnBrk="0" hangingPunct="1">
              <a:lnSpc>
                <a:spcPct val="150000"/>
              </a:lnSpc>
              <a:spcBef>
                <a:spcPct val="20000"/>
              </a:spcBef>
              <a:spcAft>
                <a:spcPts val="0"/>
              </a:spcAft>
              <a:buClr>
                <a:srgbClr val="FFFF66"/>
              </a:buClr>
              <a:buSzTx/>
              <a:buFont typeface="Wingdings" panose="05000000000000000000" pitchFamily="2" charset="2"/>
              <a:buChar char="q"/>
              <a:defRPr/>
            </a:pPr>
            <a:r>
              <a:rPr kumimoji="0" lang="zh-CN" altLang="en-US" sz="1800" b="1" i="1" u="none" strike="noStrike" kern="1200" cap="none" spc="0" normalizeH="0" baseline="0" noProof="0" dirty="0">
                <a:ln>
                  <a:noFill/>
                </a:ln>
                <a:solidFill>
                  <a:srgbClr val="FFFF29"/>
                </a:solidFill>
                <a:effectLst/>
                <a:uLnTx/>
                <a:uFillTx/>
                <a:latin typeface="+mn-lt"/>
                <a:cs typeface="+mn-cs"/>
              </a:rPr>
              <a:t>确定输入量与输出量</a:t>
            </a:r>
            <a:r>
              <a:rPr kumimoji="0" lang="zh-CN" altLang="en-US" sz="1800" b="1" i="0" u="none" strike="noStrike" kern="1200" cap="none" spc="0" normalizeH="0" baseline="0" noProof="0" dirty="0">
                <a:ln>
                  <a:noFill/>
                </a:ln>
                <a:solidFill>
                  <a:schemeClr val="bg1"/>
                </a:solidFill>
                <a:effectLst/>
                <a:uLnTx/>
                <a:uFillTx/>
                <a:latin typeface="+mn-lt"/>
                <a:cs typeface="+mn-cs"/>
              </a:rPr>
              <a:t>。如果作用在系统上的输入量有多个，则必须分别对每个输入量逐个进行结构图化简，求得各自的传递函数。</a:t>
            </a:r>
          </a:p>
          <a:p>
            <a:pPr marL="342900" marR="0" lvl="0" indent="-342900" algn="l" defTabSz="914400" rtl="0" eaLnBrk="1" fontAlgn="auto" latinLnBrk="0" hangingPunct="1">
              <a:lnSpc>
                <a:spcPct val="150000"/>
              </a:lnSpc>
              <a:spcBef>
                <a:spcPct val="20000"/>
              </a:spcBef>
              <a:spcAft>
                <a:spcPts val="0"/>
              </a:spcAft>
              <a:buClr>
                <a:srgbClr val="FFFF66"/>
              </a:buClr>
              <a:buSzTx/>
              <a:buFont typeface="Wingdings" panose="05000000000000000000" pitchFamily="2" charset="2"/>
              <a:buChar char="q"/>
              <a:defRPr/>
            </a:pPr>
            <a:r>
              <a:rPr kumimoji="0" lang="zh-CN" altLang="en-US" sz="1800" b="1" i="0" u="none" strike="noStrike" kern="1200" cap="none" spc="0" normalizeH="0" baseline="0" noProof="0" dirty="0">
                <a:ln>
                  <a:noFill/>
                </a:ln>
                <a:solidFill>
                  <a:schemeClr val="bg1"/>
                </a:solidFill>
                <a:effectLst/>
                <a:uLnTx/>
                <a:uFillTx/>
                <a:latin typeface="+mn-lt"/>
                <a:cs typeface="+mn-cs"/>
              </a:rPr>
              <a:t>若结构图中有交叉联系，应运用移动规则，</a:t>
            </a:r>
            <a:r>
              <a:rPr kumimoji="0" lang="zh-CN" altLang="en-US" sz="1800" b="1" i="1" u="none" strike="noStrike" kern="1200" cap="none" spc="0" normalizeH="0" baseline="0" noProof="0" dirty="0">
                <a:ln>
                  <a:noFill/>
                </a:ln>
                <a:solidFill>
                  <a:srgbClr val="FFFF66"/>
                </a:solidFill>
                <a:effectLst/>
                <a:uLnTx/>
                <a:uFillTx/>
                <a:latin typeface="+mn-lt"/>
                <a:cs typeface="+mn-cs"/>
              </a:rPr>
              <a:t>首先将交叉消除</a:t>
            </a:r>
            <a:r>
              <a:rPr kumimoji="0" lang="zh-CN" altLang="en-US" sz="1800" b="1" i="1" u="none" strike="noStrike" kern="1200" cap="none" spc="0" normalizeH="0" baseline="0" noProof="0" dirty="0">
                <a:ln>
                  <a:noFill/>
                </a:ln>
                <a:solidFill>
                  <a:schemeClr val="bg1"/>
                </a:solidFill>
                <a:effectLst/>
                <a:uLnTx/>
                <a:uFillTx/>
                <a:latin typeface="+mn-lt"/>
                <a:cs typeface="+mn-cs"/>
              </a:rPr>
              <a:t>，</a:t>
            </a:r>
            <a:r>
              <a:rPr kumimoji="0" lang="zh-CN" altLang="en-US" sz="1800" b="1" i="1" u="none" strike="noStrike" kern="1200" cap="none" spc="0" normalizeH="0" baseline="0" noProof="0" dirty="0">
                <a:ln>
                  <a:noFill/>
                </a:ln>
                <a:solidFill>
                  <a:srgbClr val="FFFF66"/>
                </a:solidFill>
                <a:effectLst/>
                <a:uLnTx/>
                <a:uFillTx/>
                <a:latin typeface="+mn-lt"/>
                <a:cs typeface="+mn-cs"/>
              </a:rPr>
              <a:t>化为无交叉的多回路结构</a:t>
            </a:r>
            <a:r>
              <a:rPr kumimoji="0" lang="zh-CN" altLang="en-US" sz="1800" b="1" i="1" u="none" strike="noStrike" kern="1200" cap="none" spc="0" normalizeH="0" baseline="0" noProof="0" dirty="0">
                <a:ln>
                  <a:noFill/>
                </a:ln>
                <a:solidFill>
                  <a:schemeClr val="bg1"/>
                </a:solidFill>
                <a:effectLst/>
                <a:uLnTx/>
                <a:uFillTx/>
                <a:latin typeface="+mn-lt"/>
                <a:cs typeface="+mn-cs"/>
              </a:rPr>
              <a:t>。</a:t>
            </a:r>
          </a:p>
          <a:p>
            <a:pPr marL="342900" marR="0" lvl="0" indent="-342900" algn="l" defTabSz="914400" rtl="0" eaLnBrk="1" fontAlgn="auto" latinLnBrk="0" hangingPunct="1">
              <a:lnSpc>
                <a:spcPct val="150000"/>
              </a:lnSpc>
              <a:spcBef>
                <a:spcPct val="20000"/>
              </a:spcBef>
              <a:spcAft>
                <a:spcPts val="0"/>
              </a:spcAft>
              <a:buClr>
                <a:srgbClr val="FFFF66"/>
              </a:buClr>
              <a:buSzTx/>
              <a:buFont typeface="Wingdings" panose="05000000000000000000" pitchFamily="2" charset="2"/>
              <a:buChar char="q"/>
              <a:defRPr/>
            </a:pPr>
            <a:r>
              <a:rPr kumimoji="0" lang="zh-CN" altLang="en-US" sz="1800" b="1" i="0" u="none" strike="noStrike" kern="1200" cap="none" spc="0" normalizeH="0" baseline="0" noProof="0" dirty="0">
                <a:ln>
                  <a:noFill/>
                </a:ln>
                <a:solidFill>
                  <a:schemeClr val="bg1"/>
                </a:solidFill>
                <a:effectLst/>
                <a:uLnTx/>
                <a:uFillTx/>
                <a:latin typeface="+mn-lt"/>
                <a:cs typeface="+mn-cs"/>
              </a:rPr>
              <a:t>对多回路结构，可由里向外进行变换，直至变换为一个等效的方框，即得到所求的传递函数。</a:t>
            </a:r>
          </a:p>
        </p:txBody>
      </p:sp>
    </p:spTree>
  </p:cSld>
  <p:clrMapOvr>
    <a:masterClrMapping/>
  </p:clrMapOvr>
  <p:transition>
    <p:cover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04131">
                                            <p:bg/>
                                          </p:spTgt>
                                        </p:tgtEl>
                                        <p:attrNameLst>
                                          <p:attrName>style.visibility</p:attrName>
                                        </p:attrNameLst>
                                      </p:cBhvr>
                                      <p:to>
                                        <p:strVal val="visible"/>
                                      </p:to>
                                    </p:set>
                                    <p:animEffect transition="in" filter="randombar(horizontal)">
                                      <p:cBhvr>
                                        <p:cTn id="7" dur="500"/>
                                        <p:tgtEl>
                                          <p:spTgt spid="304131">
                                            <p:bg/>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304131">
                                            <p:txEl>
                                              <p:pRg st="0" end="0"/>
                                            </p:txEl>
                                          </p:spTgt>
                                        </p:tgtEl>
                                        <p:attrNameLst>
                                          <p:attrName>style.visibility</p:attrName>
                                        </p:attrNameLst>
                                      </p:cBhvr>
                                      <p:to>
                                        <p:strVal val="visible"/>
                                      </p:to>
                                    </p:set>
                                    <p:animEffect transition="in" filter="randombar(horizontal)">
                                      <p:cBhvr>
                                        <p:cTn id="12" dur="500"/>
                                        <p:tgtEl>
                                          <p:spTgt spid="304131">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304131">
                                            <p:txEl>
                                              <p:pRg st="1" end="1"/>
                                            </p:txEl>
                                          </p:spTgt>
                                        </p:tgtEl>
                                        <p:attrNameLst>
                                          <p:attrName>style.visibility</p:attrName>
                                        </p:attrNameLst>
                                      </p:cBhvr>
                                      <p:to>
                                        <p:strVal val="visible"/>
                                      </p:to>
                                    </p:set>
                                    <p:animEffect transition="in" filter="randombar(horizontal)">
                                      <p:cBhvr>
                                        <p:cTn id="17" dur="500"/>
                                        <p:tgtEl>
                                          <p:spTgt spid="304131">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304131">
                                            <p:txEl>
                                              <p:pRg st="2" end="2"/>
                                            </p:txEl>
                                          </p:spTgt>
                                        </p:tgtEl>
                                        <p:attrNameLst>
                                          <p:attrName>style.visibility</p:attrName>
                                        </p:attrNameLst>
                                      </p:cBhvr>
                                      <p:to>
                                        <p:strVal val="visible"/>
                                      </p:to>
                                    </p:set>
                                    <p:animEffect transition="in" filter="randombar(horizontal)">
                                      <p:cBhvr>
                                        <p:cTn id="22" dur="500"/>
                                        <p:tgtEl>
                                          <p:spTgt spid="30413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4131" grpId="0" build="p" animBg="1"/>
    </p:bldLst>
  </p:timing>
</p:sld>
</file>

<file path=ppt/slides/slide115.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132098" name="TextBox 3"/>
          <p:cNvSpPr txBox="1"/>
          <p:nvPr/>
        </p:nvSpPr>
        <p:spPr>
          <a:xfrm>
            <a:off x="2405601" y="1107281"/>
            <a:ext cx="5109091" cy="707886"/>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spcBef>
                <a:spcPct val="0"/>
              </a:spcBef>
              <a:buFontTx/>
              <a:buNone/>
            </a:pPr>
            <a:r>
              <a:rPr lang="en-US" altLang="zh-CN" sz="4000" b="1" dirty="0">
                <a:solidFill>
                  <a:srgbClr val="C00000"/>
                </a:solidFill>
                <a:latin typeface="Times New Roman" panose="02020603050405020304" pitchFamily="18" charset="0"/>
                <a:ea typeface="微软雅黑" panose="020B0503020204020204" pitchFamily="34" charset="-122"/>
              </a:rPr>
              <a:t>2.4 </a:t>
            </a:r>
            <a:r>
              <a:rPr lang="zh-CN" altLang="en-US" sz="3600" b="1" dirty="0">
                <a:latin typeface="微软雅黑" panose="020B0503020204020204" pitchFamily="34" charset="-122"/>
                <a:ea typeface="微软雅黑" panose="020B0503020204020204" pitchFamily="34" charset="-122"/>
              </a:rPr>
              <a:t>信号流图与梅森公式</a:t>
            </a:r>
          </a:p>
        </p:txBody>
      </p:sp>
      <p:sp>
        <p:nvSpPr>
          <p:cNvPr id="5" name="TextBox 4"/>
          <p:cNvSpPr txBox="1"/>
          <p:nvPr/>
        </p:nvSpPr>
        <p:spPr>
          <a:xfrm>
            <a:off x="1143000" y="3214688"/>
            <a:ext cx="1568450" cy="3683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r>
              <a:rPr lang="en-US" altLang="zh-CN" sz="1800" b="1" dirty="0">
                <a:solidFill>
                  <a:srgbClr val="C00000"/>
                </a:solidFill>
                <a:latin typeface="Times New Roman" panose="02020603050405020304" pitchFamily="18" charset="0"/>
                <a:ea typeface="微软雅黑" panose="020B0503020204020204" pitchFamily="34" charset="-122"/>
              </a:rPr>
              <a:t>Units</a:t>
            </a:r>
            <a:r>
              <a:rPr lang="en-US" altLang="zh-CN" sz="1350" b="1" dirty="0">
                <a:latin typeface="微软雅黑" panose="020B0503020204020204" pitchFamily="34" charset="-122"/>
                <a:ea typeface="微软雅黑" panose="020B0503020204020204" pitchFamily="34" charset="-122"/>
              </a:rPr>
              <a:t>(</a:t>
            </a:r>
            <a:r>
              <a:rPr lang="zh-CN" altLang="en-US" sz="1350" b="1" dirty="0">
                <a:latin typeface="微软雅黑" panose="020B0503020204020204" pitchFamily="34" charset="-122"/>
                <a:ea typeface="微软雅黑" panose="020B0503020204020204" pitchFamily="34" charset="-122"/>
              </a:rPr>
              <a:t>基本单元</a:t>
            </a:r>
            <a:r>
              <a:rPr lang="en-US" altLang="zh-CN" sz="1350" b="1" dirty="0">
                <a:latin typeface="微软雅黑" panose="020B0503020204020204" pitchFamily="34" charset="-122"/>
                <a:ea typeface="微软雅黑" panose="020B0503020204020204" pitchFamily="34" charset="-122"/>
              </a:rPr>
              <a:t>)</a:t>
            </a:r>
          </a:p>
        </p:txBody>
      </p:sp>
      <p:sp>
        <p:nvSpPr>
          <p:cNvPr id="6" name="左大括号 5"/>
          <p:cNvSpPr/>
          <p:nvPr/>
        </p:nvSpPr>
        <p:spPr>
          <a:xfrm>
            <a:off x="2614613" y="3001566"/>
            <a:ext cx="267891" cy="857250"/>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endParaRPr>
          </a:p>
        </p:txBody>
      </p:sp>
      <p:sp>
        <p:nvSpPr>
          <p:cNvPr id="132101" name="Rectangle 2"/>
          <p:cNvSpPr>
            <a:spLocks noGrp="1"/>
          </p:cNvSpPr>
          <p:nvPr>
            <p:ph type="title"/>
          </p:nvPr>
        </p:nvSpPr>
        <p:spPr>
          <a:xfrm>
            <a:off x="755576" y="2113558"/>
            <a:ext cx="6678165" cy="642938"/>
          </a:xfrm>
          <a:ln w="0"/>
        </p:spPr>
        <p:txBody>
          <a:bodyPr vert="horz" wrap="square" lIns="68580" tIns="34290" rIns="68580" bIns="34290" anchor="ctr" anchorCtr="0"/>
          <a:lstStyle/>
          <a:p>
            <a:pPr algn="l" eaLnBrk="1" hangingPunct="1"/>
            <a:r>
              <a:rPr lang="en-US" altLang="zh-CN" sz="2800" b="1" dirty="0">
                <a:solidFill>
                  <a:srgbClr val="C00000"/>
                </a:solidFill>
                <a:latin typeface="Times New Roman" panose="02020603050405020304" pitchFamily="18" charset="0"/>
                <a:ea typeface="微软雅黑" panose="020B0503020204020204" pitchFamily="34" charset="-122"/>
              </a:rPr>
              <a:t>2.4.1 Information flow diagram</a:t>
            </a:r>
            <a:r>
              <a:rPr lang="en-US" altLang="zh-CN" sz="2800" b="1" dirty="0">
                <a:solidFill>
                  <a:srgbClr val="C00000"/>
                </a:solidFill>
                <a:latin typeface="微软雅黑" panose="020B0503020204020204" pitchFamily="34" charset="-122"/>
                <a:ea typeface="微软雅黑" panose="020B0503020204020204" pitchFamily="34" charset="-122"/>
              </a:rPr>
              <a:t> </a:t>
            </a:r>
            <a:r>
              <a:rPr lang="zh-CN" altLang="en-US" sz="2400" b="1" dirty="0">
                <a:solidFill>
                  <a:srgbClr val="C00000"/>
                </a:solidFill>
                <a:latin typeface="微软雅黑" panose="020B0503020204020204" pitchFamily="34" charset="-122"/>
                <a:ea typeface="微软雅黑" panose="020B0503020204020204" pitchFamily="34" charset="-122"/>
              </a:rPr>
              <a:t>信号流图</a:t>
            </a:r>
          </a:p>
        </p:txBody>
      </p:sp>
      <p:sp>
        <p:nvSpPr>
          <p:cNvPr id="8" name="TextBox 7"/>
          <p:cNvSpPr txBox="1"/>
          <p:nvPr/>
        </p:nvSpPr>
        <p:spPr>
          <a:xfrm>
            <a:off x="2936081" y="2894410"/>
            <a:ext cx="3991610" cy="3683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r>
              <a:rPr lang="en-US" altLang="zh-CN" sz="1800" b="1" dirty="0">
                <a:solidFill>
                  <a:srgbClr val="C00000"/>
                </a:solidFill>
                <a:latin typeface="Times New Roman" panose="02020603050405020304" pitchFamily="18" charset="0"/>
                <a:ea typeface="微软雅黑" panose="020B0503020204020204" pitchFamily="34" charset="-122"/>
              </a:rPr>
              <a:t>Node</a:t>
            </a:r>
            <a:r>
              <a:rPr lang="en-US" altLang="zh-CN" sz="1800" b="1" dirty="0">
                <a:solidFill>
                  <a:srgbClr val="C00000"/>
                </a:solidFill>
                <a:ea typeface="微软雅黑" panose="020B0503020204020204" pitchFamily="34" charset="-122"/>
              </a:rPr>
              <a:t>(</a:t>
            </a:r>
            <a:r>
              <a:rPr lang="zh-CN" altLang="en-US" sz="1800" b="1" dirty="0">
                <a:solidFill>
                  <a:srgbClr val="C00000"/>
                </a:solidFill>
                <a:ea typeface="微软雅黑" panose="020B0503020204020204" pitchFamily="34" charset="-122"/>
              </a:rPr>
              <a:t>节点</a:t>
            </a:r>
            <a:r>
              <a:rPr lang="en-US" altLang="zh-CN" sz="1800" b="1" dirty="0">
                <a:solidFill>
                  <a:srgbClr val="C00000"/>
                </a:solidFill>
                <a:ea typeface="微软雅黑" panose="020B0503020204020204" pitchFamily="34" charset="-122"/>
              </a:rPr>
              <a:t>)</a:t>
            </a:r>
            <a:r>
              <a:rPr lang="en-US" altLang="zh-CN" sz="1800" b="1" dirty="0">
                <a:ea typeface="微软雅黑" panose="020B0503020204020204" pitchFamily="34" charset="-122"/>
              </a:rPr>
              <a:t>    </a:t>
            </a:r>
            <a:r>
              <a:rPr lang="zh-CN" altLang="en-US" sz="1500" b="1" dirty="0">
                <a:ea typeface="微软雅黑" panose="020B0503020204020204" pitchFamily="34" charset="-122"/>
              </a:rPr>
              <a:t>用圆圈表示，代表系统中变量</a:t>
            </a:r>
          </a:p>
        </p:txBody>
      </p:sp>
      <p:sp>
        <p:nvSpPr>
          <p:cNvPr id="9" name="TextBox 8"/>
          <p:cNvSpPr txBox="1"/>
          <p:nvPr/>
        </p:nvSpPr>
        <p:spPr>
          <a:xfrm>
            <a:off x="2936081" y="3590925"/>
            <a:ext cx="5033010" cy="3683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r>
              <a:rPr lang="en-US" altLang="zh-CN" sz="1800" b="1" dirty="0">
                <a:solidFill>
                  <a:srgbClr val="C00000"/>
                </a:solidFill>
                <a:latin typeface="Times New Roman" panose="02020603050405020304" pitchFamily="18" charset="0"/>
                <a:ea typeface="微软雅黑" panose="020B0503020204020204" pitchFamily="34" charset="-122"/>
              </a:rPr>
              <a:t>Branch</a:t>
            </a:r>
            <a:r>
              <a:rPr lang="en-US" altLang="zh-CN" sz="1800" b="1" dirty="0">
                <a:solidFill>
                  <a:srgbClr val="C00000"/>
                </a:solidFill>
                <a:ea typeface="微软雅黑" panose="020B0503020204020204" pitchFamily="34" charset="-122"/>
              </a:rPr>
              <a:t>(</a:t>
            </a:r>
            <a:r>
              <a:rPr lang="zh-CN" altLang="en-US" sz="1800" b="1" dirty="0">
                <a:solidFill>
                  <a:srgbClr val="C00000"/>
                </a:solidFill>
                <a:ea typeface="微软雅黑" panose="020B0503020204020204" pitchFamily="34" charset="-122"/>
              </a:rPr>
              <a:t>支路</a:t>
            </a:r>
            <a:r>
              <a:rPr lang="en-US" altLang="zh-CN" sz="1800" b="1" dirty="0">
                <a:solidFill>
                  <a:srgbClr val="C00000"/>
                </a:solidFill>
                <a:ea typeface="微软雅黑" panose="020B0503020204020204" pitchFamily="34" charset="-122"/>
              </a:rPr>
              <a:t>)</a:t>
            </a:r>
            <a:r>
              <a:rPr lang="en-US" altLang="zh-CN" sz="1800" b="1" dirty="0">
                <a:ea typeface="微软雅黑" panose="020B0503020204020204" pitchFamily="34" charset="-122"/>
              </a:rPr>
              <a:t>  </a:t>
            </a:r>
            <a:r>
              <a:rPr lang="zh-CN" altLang="en-US" sz="1500" b="1" dirty="0">
                <a:ea typeface="微软雅黑" panose="020B0503020204020204" pitchFamily="34" charset="-122"/>
              </a:rPr>
              <a:t>有向线段表示变量之间的因果关系</a:t>
            </a:r>
            <a:r>
              <a:rPr lang="en-US" altLang="zh-CN" sz="1500" b="1" dirty="0">
                <a:ea typeface="微软雅黑" panose="020B0503020204020204" pitchFamily="34" charset="-122"/>
              </a:rPr>
              <a:t>(</a:t>
            </a:r>
            <a:r>
              <a:rPr lang="zh-CN" altLang="en-US" sz="1500" b="1" dirty="0">
                <a:ea typeface="微软雅黑" panose="020B0503020204020204" pitchFamily="34" charset="-122"/>
              </a:rPr>
              <a:t>增益</a:t>
            </a:r>
            <a:r>
              <a:rPr lang="en-US" altLang="zh-CN" sz="1500" b="1" dirty="0">
                <a:ea typeface="微软雅黑" panose="020B0503020204020204" pitchFamily="34" charset="-122"/>
              </a:rPr>
              <a:t>)</a:t>
            </a:r>
            <a:r>
              <a:rPr lang="zh-CN" altLang="en-US" sz="1500" b="1" dirty="0">
                <a:ea typeface="微软雅黑" panose="020B0503020204020204" pitchFamily="34" charset="-122"/>
              </a:rPr>
              <a:t> </a:t>
            </a:r>
          </a:p>
        </p:txBody>
      </p:sp>
      <p:sp>
        <p:nvSpPr>
          <p:cNvPr id="10" name="TextBox 9"/>
          <p:cNvSpPr txBox="1"/>
          <p:nvPr/>
        </p:nvSpPr>
        <p:spPr>
          <a:xfrm>
            <a:off x="2375297" y="4393406"/>
            <a:ext cx="1516380" cy="414020"/>
          </a:xfrm>
          <a:prstGeom prst="rect">
            <a:avLst/>
          </a:prstGeom>
          <a:noFill/>
          <a:effectLst>
            <a:outerShdw blurRad="50800" dist="38100" dir="8100000" algn="tr" rotWithShape="0">
              <a:prstClr val="black">
                <a:alpha val="40000"/>
              </a:prstClr>
            </a:outerShdw>
          </a:effectLst>
        </p:spPr>
        <p:txBody>
          <a:bodyPr wrap="none">
            <a:spAutoFit/>
          </a:bodyPr>
          <a:lstStyle/>
          <a:p>
            <a:pPr marR="0" defTabSz="914400" eaLnBrk="1" fontAlgn="auto" hangingPunct="1">
              <a:spcBef>
                <a:spcPts val="0"/>
              </a:spcBef>
              <a:spcAft>
                <a:spcPts val="0"/>
              </a:spcAft>
              <a:buClrTx/>
              <a:buSzTx/>
              <a:buFontTx/>
              <a:buNone/>
              <a:defRPr/>
            </a:pPr>
            <a:r>
              <a:rPr kumimoji="0" lang="zh-CN" altLang="en-US" sz="2100" kern="1200" cap="none" spc="0" normalizeH="0" baseline="0" noProof="0" dirty="0">
                <a:solidFill>
                  <a:srgbClr val="FF0000"/>
                </a:solidFill>
                <a:latin typeface="微软雅黑" panose="020B0503020204020204" pitchFamily="34" charset="-122"/>
                <a:ea typeface="微软雅黑" panose="020B0503020204020204" pitchFamily="34" charset="-122"/>
                <a:cs typeface="+mn-cs"/>
              </a:rPr>
              <a:t>系统方框图</a:t>
            </a:r>
          </a:p>
        </p:txBody>
      </p:sp>
      <p:sp>
        <p:nvSpPr>
          <p:cNvPr id="11" name="右箭头 10"/>
          <p:cNvSpPr/>
          <p:nvPr/>
        </p:nvSpPr>
        <p:spPr>
          <a:xfrm>
            <a:off x="4196954" y="4714875"/>
            <a:ext cx="750094" cy="214313"/>
          </a:xfrm>
          <a:prstGeom prst="rightArrow">
            <a:avLst/>
          </a:prstGeom>
          <a:solidFill>
            <a:srgbClr val="FFFF00"/>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chemeClr val="lt1"/>
              </a:solidFill>
              <a:effectLst/>
              <a:uLnTx/>
              <a:uFillTx/>
              <a:latin typeface="+mn-lt"/>
              <a:ea typeface="微软雅黑" panose="020B0503020204020204" pitchFamily="34" charset="-122"/>
              <a:cs typeface="+mn-cs"/>
            </a:endParaRPr>
          </a:p>
        </p:txBody>
      </p:sp>
      <p:sp>
        <p:nvSpPr>
          <p:cNvPr id="12" name="TextBox 11"/>
          <p:cNvSpPr txBox="1"/>
          <p:nvPr/>
        </p:nvSpPr>
        <p:spPr>
          <a:xfrm>
            <a:off x="5161360" y="4607719"/>
            <a:ext cx="1249680" cy="414020"/>
          </a:xfrm>
          <a:prstGeom prst="rect">
            <a:avLst/>
          </a:prstGeom>
          <a:noFill/>
          <a:effectLst>
            <a:outerShdw blurRad="50800" dist="38100" dir="8100000" algn="tr" rotWithShape="0">
              <a:prstClr val="black">
                <a:alpha val="40000"/>
              </a:prstClr>
            </a:outerShdw>
          </a:effectLst>
        </p:spPr>
        <p:txBody>
          <a:bodyPr wrap="none">
            <a:spAutoFit/>
          </a:bodyPr>
          <a:lstStyle/>
          <a:p>
            <a:pPr marR="0" defTabSz="914400" eaLnBrk="1" fontAlgn="auto" hangingPunct="1">
              <a:spcBef>
                <a:spcPts val="0"/>
              </a:spcBef>
              <a:spcAft>
                <a:spcPts val="0"/>
              </a:spcAft>
              <a:buClrTx/>
              <a:buSzTx/>
              <a:buFontTx/>
              <a:buNone/>
              <a:defRPr/>
            </a:pPr>
            <a:r>
              <a:rPr kumimoji="0" lang="zh-CN" altLang="en-US" sz="2100" kern="1200" cap="none" spc="0" normalizeH="0" baseline="0" noProof="0" dirty="0">
                <a:solidFill>
                  <a:srgbClr val="FF0000"/>
                </a:solidFill>
                <a:latin typeface="微软雅黑" panose="020B0503020204020204" pitchFamily="34" charset="-122"/>
                <a:ea typeface="微软雅黑" panose="020B0503020204020204" pitchFamily="34" charset="-122"/>
                <a:cs typeface="+mn-cs"/>
              </a:rPr>
              <a:t>信号流图</a:t>
            </a:r>
          </a:p>
        </p:txBody>
      </p:sp>
      <p:sp>
        <p:nvSpPr>
          <p:cNvPr id="13" name="TextBox 12"/>
          <p:cNvSpPr txBox="1"/>
          <p:nvPr/>
        </p:nvSpPr>
        <p:spPr>
          <a:xfrm>
            <a:off x="2390775" y="4875610"/>
            <a:ext cx="1783080" cy="414020"/>
          </a:xfrm>
          <a:prstGeom prst="rect">
            <a:avLst/>
          </a:prstGeom>
          <a:noFill/>
          <a:effectLst>
            <a:outerShdw blurRad="50800" dist="38100" dir="8100000" algn="tr" rotWithShape="0">
              <a:prstClr val="black">
                <a:alpha val="40000"/>
              </a:prstClr>
            </a:outerShdw>
          </a:effectLst>
        </p:spPr>
        <p:txBody>
          <a:bodyPr wrap="none">
            <a:spAutoFit/>
          </a:bodyPr>
          <a:lstStyle/>
          <a:p>
            <a:pPr marR="0" defTabSz="914400" eaLnBrk="1" fontAlgn="auto" hangingPunct="1">
              <a:spcBef>
                <a:spcPts val="0"/>
              </a:spcBef>
              <a:spcAft>
                <a:spcPts val="0"/>
              </a:spcAft>
              <a:buClrTx/>
              <a:buSzTx/>
              <a:buFontTx/>
              <a:buNone/>
              <a:defRPr/>
            </a:pPr>
            <a:r>
              <a:rPr kumimoji="0" lang="zh-CN" altLang="en-US" sz="2100" kern="1200" cap="none" spc="0" normalizeH="0" baseline="0" noProof="0" dirty="0">
                <a:solidFill>
                  <a:srgbClr val="FF0000"/>
                </a:solidFill>
                <a:latin typeface="微软雅黑" panose="020B0503020204020204" pitchFamily="34" charset="-122"/>
                <a:ea typeface="微软雅黑" panose="020B0503020204020204" pitchFamily="34" charset="-122"/>
                <a:cs typeface="+mn-cs"/>
              </a:rPr>
              <a:t>系统微分方程</a:t>
            </a:r>
          </a:p>
        </p:txBody>
      </p:sp>
    </p:spTree>
  </p:cSld>
  <p:clrMapOvr>
    <a:masterClrMapping/>
  </p:clrMapOvr>
  <p:transition>
    <p:cover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0-#ppt_w/2"/>
                                          </p:val>
                                        </p:tav>
                                        <p:tav tm="100000">
                                          <p:val>
                                            <p:strVal val="#ppt_x"/>
                                          </p:val>
                                        </p:tav>
                                      </p:tavLst>
                                    </p:anim>
                                    <p:anim calcmode="lin" valueType="num">
                                      <p:cBhvr additive="base">
                                        <p:cTn id="12"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1+#ppt_w/2"/>
                                          </p:val>
                                        </p:tav>
                                        <p:tav tm="100000">
                                          <p:val>
                                            <p:strVal val="#ppt_x"/>
                                          </p:val>
                                        </p:tav>
                                      </p:tavLst>
                                    </p:anim>
                                    <p:anim calcmode="lin" valueType="num">
                                      <p:cBhvr additive="base">
                                        <p:cTn id="18"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2"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additive="base">
                                        <p:cTn id="23" dur="500" fill="hold"/>
                                        <p:tgtEl>
                                          <p:spTgt spid="9"/>
                                        </p:tgtEl>
                                        <p:attrNameLst>
                                          <p:attrName>ppt_x</p:attrName>
                                        </p:attrNameLst>
                                      </p:cBhvr>
                                      <p:tavLst>
                                        <p:tav tm="0">
                                          <p:val>
                                            <p:strVal val="1+#ppt_w/2"/>
                                          </p:val>
                                        </p:tav>
                                        <p:tav tm="100000">
                                          <p:val>
                                            <p:strVal val="#ppt_x"/>
                                          </p:val>
                                        </p:tav>
                                      </p:tavLst>
                                    </p:anim>
                                    <p:anim calcmode="lin" valueType="num">
                                      <p:cBhvr additive="base">
                                        <p:cTn id="24"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anim calcmode="lin" valueType="num">
                                      <p:cBhvr additive="base">
                                        <p:cTn id="29" dur="500" fill="hold"/>
                                        <p:tgtEl>
                                          <p:spTgt spid="10"/>
                                        </p:tgtEl>
                                        <p:attrNameLst>
                                          <p:attrName>ppt_x</p:attrName>
                                        </p:attrNameLst>
                                      </p:cBhvr>
                                      <p:tavLst>
                                        <p:tav tm="0">
                                          <p:val>
                                            <p:strVal val="#ppt_x"/>
                                          </p:val>
                                        </p:tav>
                                        <p:tav tm="100000">
                                          <p:val>
                                            <p:strVal val="#ppt_x"/>
                                          </p:val>
                                        </p:tav>
                                      </p:tavLst>
                                    </p:anim>
                                    <p:anim calcmode="lin" valueType="num">
                                      <p:cBhvr additive="base">
                                        <p:cTn id="30" dur="500" fill="hold"/>
                                        <p:tgtEl>
                                          <p:spTgt spid="10"/>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13"/>
                                        </p:tgtEl>
                                        <p:attrNameLst>
                                          <p:attrName>style.visibility</p:attrName>
                                        </p:attrNameLst>
                                      </p:cBhvr>
                                      <p:to>
                                        <p:strVal val="visible"/>
                                      </p:to>
                                    </p:set>
                                    <p:anim calcmode="lin" valueType="num">
                                      <p:cBhvr additive="base">
                                        <p:cTn id="33" dur="500" fill="hold"/>
                                        <p:tgtEl>
                                          <p:spTgt spid="13"/>
                                        </p:tgtEl>
                                        <p:attrNameLst>
                                          <p:attrName>ppt_x</p:attrName>
                                        </p:attrNameLst>
                                      </p:cBhvr>
                                      <p:tavLst>
                                        <p:tav tm="0">
                                          <p:val>
                                            <p:strVal val="#ppt_x"/>
                                          </p:val>
                                        </p:tav>
                                        <p:tav tm="100000">
                                          <p:val>
                                            <p:strVal val="#ppt_x"/>
                                          </p:val>
                                        </p:tav>
                                      </p:tavLst>
                                    </p:anim>
                                    <p:anim calcmode="lin" valueType="num">
                                      <p:cBhvr additive="base">
                                        <p:cTn id="34" dur="500" fill="hold"/>
                                        <p:tgtEl>
                                          <p:spTgt spid="13"/>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11"/>
                                        </p:tgtEl>
                                        <p:attrNameLst>
                                          <p:attrName>style.visibility</p:attrName>
                                        </p:attrNameLst>
                                      </p:cBhvr>
                                      <p:to>
                                        <p:strVal val="visible"/>
                                      </p:to>
                                    </p:set>
                                    <p:anim calcmode="lin" valueType="num">
                                      <p:cBhvr additive="base">
                                        <p:cTn id="37" dur="500" fill="hold"/>
                                        <p:tgtEl>
                                          <p:spTgt spid="11"/>
                                        </p:tgtEl>
                                        <p:attrNameLst>
                                          <p:attrName>ppt_x</p:attrName>
                                        </p:attrNameLst>
                                      </p:cBhvr>
                                      <p:tavLst>
                                        <p:tav tm="0">
                                          <p:val>
                                            <p:strVal val="#ppt_x"/>
                                          </p:val>
                                        </p:tav>
                                        <p:tav tm="100000">
                                          <p:val>
                                            <p:strVal val="#ppt_x"/>
                                          </p:val>
                                        </p:tav>
                                      </p:tavLst>
                                    </p:anim>
                                    <p:anim calcmode="lin" valueType="num">
                                      <p:cBhvr additive="base">
                                        <p:cTn id="38" dur="500" fill="hold"/>
                                        <p:tgtEl>
                                          <p:spTgt spid="11"/>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12"/>
                                        </p:tgtEl>
                                        <p:attrNameLst>
                                          <p:attrName>style.visibility</p:attrName>
                                        </p:attrNameLst>
                                      </p:cBhvr>
                                      <p:to>
                                        <p:strVal val="visible"/>
                                      </p:to>
                                    </p:set>
                                    <p:anim calcmode="lin" valueType="num">
                                      <p:cBhvr additive="base">
                                        <p:cTn id="41" dur="500" fill="hold"/>
                                        <p:tgtEl>
                                          <p:spTgt spid="12"/>
                                        </p:tgtEl>
                                        <p:attrNameLst>
                                          <p:attrName>ppt_x</p:attrName>
                                        </p:attrNameLst>
                                      </p:cBhvr>
                                      <p:tavLst>
                                        <p:tav tm="0">
                                          <p:val>
                                            <p:strVal val="#ppt_x"/>
                                          </p:val>
                                        </p:tav>
                                        <p:tav tm="100000">
                                          <p:val>
                                            <p:strVal val="#ppt_x"/>
                                          </p:val>
                                        </p:tav>
                                      </p:tavLst>
                                    </p:anim>
                                    <p:anim calcmode="lin" valueType="num">
                                      <p:cBhvr additive="base">
                                        <p:cTn id="4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bldLvl="0" animBg="1"/>
      <p:bldP spid="8" grpId="0"/>
      <p:bldP spid="9" grpId="0"/>
      <p:bldP spid="10" grpId="0" bldLvl="0" animBg="1"/>
      <p:bldP spid="11" grpId="0" bldLvl="0" animBg="1"/>
      <p:bldP spid="12" grpId="0" bldLvl="0" animBg="1"/>
      <p:bldP spid="13" grpId="0" bldLvl="0" animBg="1"/>
    </p:bldLst>
  </p:timing>
</p:sld>
</file>

<file path=ppt/slides/slide116.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133122" name="Rectangle 2"/>
          <p:cNvSpPr>
            <a:spLocks noGrp="1"/>
          </p:cNvSpPr>
          <p:nvPr>
            <p:ph type="title"/>
          </p:nvPr>
        </p:nvSpPr>
        <p:spPr>
          <a:xfrm>
            <a:off x="3232547" y="1178719"/>
            <a:ext cx="3600450" cy="658416"/>
          </a:xfrm>
        </p:spPr>
        <p:txBody>
          <a:bodyPr vert="horz" wrap="square" lIns="68580" tIns="34290" rIns="68580" bIns="34290" anchor="ctr" anchorCtr="0"/>
          <a:lstStyle/>
          <a:p>
            <a:pPr eaLnBrk="1" hangingPunct="1"/>
            <a:r>
              <a:rPr lang="zh-CN" altLang="en-US" sz="2800" b="1" dirty="0">
                <a:latin typeface="微软雅黑" panose="020B0503020204020204" pitchFamily="34" charset="-122"/>
                <a:ea typeface="微软雅黑" panose="020B0503020204020204" pitchFamily="34" charset="-122"/>
              </a:rPr>
              <a:t>信号流图有关术语</a:t>
            </a:r>
            <a:r>
              <a:rPr lang="en-US" altLang="zh-CN" sz="2800" b="1" dirty="0">
                <a:latin typeface="微软雅黑" panose="020B0503020204020204" pitchFamily="34" charset="-122"/>
                <a:ea typeface="微软雅黑" panose="020B0503020204020204" pitchFamily="34" charset="-122"/>
              </a:rPr>
              <a:t>(1)</a:t>
            </a:r>
            <a:endParaRPr lang="zh-CN" altLang="en-US" sz="2800" b="1" dirty="0">
              <a:latin typeface="微软雅黑" panose="020B0503020204020204" pitchFamily="34" charset="-122"/>
              <a:ea typeface="微软雅黑" panose="020B0503020204020204" pitchFamily="34" charset="-122"/>
            </a:endParaRPr>
          </a:p>
        </p:txBody>
      </p:sp>
      <p:pic>
        <p:nvPicPr>
          <p:cNvPr id="599044" name="Picture 4"/>
          <p:cNvPicPr>
            <a:picLocks noChangeAspect="1" noChangeArrowheads="1"/>
          </p:cNvPicPr>
          <p:nvPr/>
        </p:nvPicPr>
        <p:blipFill>
          <a:blip r:embed="rId3"/>
          <a:srcRect/>
          <a:stretch>
            <a:fillRect/>
          </a:stretch>
        </p:blipFill>
        <p:spPr bwMode="auto">
          <a:xfrm>
            <a:off x="1946672" y="3964781"/>
            <a:ext cx="5679281" cy="1768079"/>
          </a:xfrm>
          <a:prstGeom prst="rect">
            <a:avLst/>
          </a:prstGeom>
          <a:noFill/>
          <a:effectLst>
            <a:outerShdw blurRad="50800" dist="38100" dir="8100000" algn="tr" rotWithShape="0">
              <a:prstClr val="black">
                <a:alpha val="40000"/>
              </a:prstClr>
            </a:outerShdw>
          </a:effectLst>
        </p:spPr>
      </p:pic>
      <p:sp>
        <p:nvSpPr>
          <p:cNvPr id="28" name="矩形 27"/>
          <p:cNvSpPr/>
          <p:nvPr/>
        </p:nvSpPr>
        <p:spPr>
          <a:xfrm>
            <a:off x="1518285" y="2052955"/>
            <a:ext cx="6531610" cy="1753235"/>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 typeface="Wingdings" panose="05000000000000000000" pitchFamily="2" charset="2"/>
              <a:buNone/>
              <a:defRPr/>
            </a:pPr>
            <a:r>
              <a:rPr kumimoji="0" lang="zh-CN" altLang="en-US" sz="18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输入节点</a:t>
            </a:r>
            <a:r>
              <a:rPr kumimoji="0" lang="en-US" altLang="zh-CN" sz="18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a:t>
            </a:r>
            <a:r>
              <a:rPr kumimoji="0" lang="zh-CN" altLang="en-US" sz="18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或源节点</a:t>
            </a:r>
            <a:r>
              <a:rPr kumimoji="0" lang="en-US" altLang="zh-CN" sz="18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a:t>
            </a:r>
            <a:r>
              <a:rPr kumimoji="0" lang="zh-CN" altLang="en-US" sz="18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 </a:t>
            </a:r>
            <a:r>
              <a:rPr kumimoji="0" lang="zh-CN" altLang="en-US" sz="18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只有信号输出支路的节点,如</a:t>
            </a:r>
            <a:r>
              <a:rPr kumimoji="0" lang="en-US" altLang="zh-CN" sz="18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R、N。</a:t>
            </a:r>
          </a:p>
          <a:p>
            <a:pPr marL="0" marR="0" lvl="0" indent="0" algn="l" defTabSz="914400" rtl="0" eaLnBrk="1" fontAlgn="auto" latinLnBrk="0" hangingPunct="1">
              <a:lnSpc>
                <a:spcPct val="150000"/>
              </a:lnSpc>
              <a:spcBef>
                <a:spcPts val="0"/>
              </a:spcBef>
              <a:spcAft>
                <a:spcPts val="0"/>
              </a:spcAft>
              <a:buClrTx/>
              <a:buSzTx/>
              <a:buFont typeface="Wingdings" panose="05000000000000000000" pitchFamily="2" charset="2"/>
              <a:buNone/>
              <a:defRPr/>
            </a:pPr>
            <a:r>
              <a:rPr kumimoji="0" lang="zh-CN" altLang="en-US" sz="18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输出节点</a:t>
            </a:r>
            <a:r>
              <a:rPr kumimoji="0" lang="en-US" altLang="zh-CN" sz="18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a:t>
            </a:r>
            <a:r>
              <a:rPr kumimoji="0" lang="zh-CN" altLang="en-US" sz="18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或阱节点</a:t>
            </a:r>
            <a:r>
              <a:rPr kumimoji="0" lang="en-US" altLang="zh-CN" sz="18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a:t>
            </a:r>
            <a:r>
              <a:rPr kumimoji="0" lang="zh-CN" altLang="en-US" sz="18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 </a:t>
            </a:r>
            <a:r>
              <a:rPr kumimoji="0" lang="zh-CN" altLang="en-US" sz="18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只有信号输入支路的节点,如</a:t>
            </a:r>
            <a:r>
              <a:rPr kumimoji="0" lang="en-US" altLang="zh-CN" sz="18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C。</a:t>
            </a:r>
          </a:p>
          <a:p>
            <a:pPr marL="0" marR="0" lvl="0" indent="0" algn="l" defTabSz="914400" rtl="0" eaLnBrk="1" fontAlgn="auto" latinLnBrk="0" hangingPunct="1">
              <a:lnSpc>
                <a:spcPct val="150000"/>
              </a:lnSpc>
              <a:spcBef>
                <a:spcPts val="0"/>
              </a:spcBef>
              <a:spcAft>
                <a:spcPts val="0"/>
              </a:spcAft>
              <a:buClrTx/>
              <a:buSzTx/>
              <a:buFont typeface="Wingdings" panose="05000000000000000000" pitchFamily="2" charset="2"/>
              <a:buNone/>
              <a:defRPr/>
            </a:pPr>
            <a:r>
              <a:rPr kumimoji="0" lang="zh-CN" altLang="en-US" sz="18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混合节点：           </a:t>
            </a:r>
            <a:r>
              <a:rPr kumimoji="0" lang="zh-CN" altLang="en-US" sz="18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既有输出支路，又有输入支路的节点,</a:t>
            </a:r>
            <a:endParaRPr kumimoji="0" lang="en-US" altLang="zh-CN" sz="18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50000"/>
              </a:lnSpc>
              <a:spcBef>
                <a:spcPts val="0"/>
              </a:spcBef>
              <a:spcAft>
                <a:spcPts val="0"/>
              </a:spcAft>
              <a:buClrTx/>
              <a:buSzTx/>
              <a:buFont typeface="Wingdings" panose="05000000000000000000" pitchFamily="2" charset="2"/>
              <a:buNone/>
              <a:defRPr/>
            </a:pPr>
            <a:r>
              <a:rPr kumimoji="0" lang="zh-CN" altLang="en-US" sz="18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                     如</a:t>
            </a:r>
            <a:r>
              <a:rPr kumimoji="0" lang="en-US" altLang="zh-CN" sz="18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E</a:t>
            </a:r>
            <a:r>
              <a:rPr kumimoji="0" lang="zh-CN" altLang="en-US" sz="18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r>
              <a:rPr kumimoji="0" lang="en-US" altLang="zh-CN" sz="18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P</a:t>
            </a:r>
            <a:r>
              <a:rPr kumimoji="0" lang="zh-CN" altLang="en-US" sz="18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r>
              <a:rPr kumimoji="0" lang="en-US" altLang="zh-CN" sz="18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Q。</a:t>
            </a:r>
          </a:p>
        </p:txBody>
      </p:sp>
    </p:spTree>
  </p:cSld>
  <p:clrMapOvr>
    <a:masterClrMapping/>
  </p:clrMapOvr>
  <p:transition>
    <p:cover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8">
                                            <p:txEl>
                                              <p:pRg st="0" end="0"/>
                                            </p:txEl>
                                          </p:spTgt>
                                        </p:tgtEl>
                                        <p:attrNameLst>
                                          <p:attrName>style.visibility</p:attrName>
                                        </p:attrNameLst>
                                      </p:cBhvr>
                                      <p:to>
                                        <p:strVal val="visible"/>
                                      </p:to>
                                    </p:set>
                                    <p:anim calcmode="lin" valueType="num">
                                      <p:cBhvr additive="base">
                                        <p:cTn id="7" dur="500" fill="hold"/>
                                        <p:tgtEl>
                                          <p:spTgt spid="28">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8">
                                            <p:txEl>
                                              <p:pRg st="1" end="1"/>
                                            </p:txEl>
                                          </p:spTgt>
                                        </p:tgtEl>
                                        <p:attrNameLst>
                                          <p:attrName>style.visibility</p:attrName>
                                        </p:attrNameLst>
                                      </p:cBhvr>
                                      <p:to>
                                        <p:strVal val="visible"/>
                                      </p:to>
                                    </p:set>
                                    <p:anim calcmode="lin" valueType="num">
                                      <p:cBhvr additive="base">
                                        <p:cTn id="13" dur="500" fill="hold"/>
                                        <p:tgtEl>
                                          <p:spTgt spid="28">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8">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8">
                                            <p:txEl>
                                              <p:pRg st="2" end="2"/>
                                            </p:txEl>
                                          </p:spTgt>
                                        </p:tgtEl>
                                        <p:attrNameLst>
                                          <p:attrName>style.visibility</p:attrName>
                                        </p:attrNameLst>
                                      </p:cBhvr>
                                      <p:to>
                                        <p:strVal val="visible"/>
                                      </p:to>
                                    </p:set>
                                    <p:anim calcmode="lin" valueType="num">
                                      <p:cBhvr additive="base">
                                        <p:cTn id="19" dur="500" fill="hold"/>
                                        <p:tgtEl>
                                          <p:spTgt spid="28">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8">
                                            <p:txEl>
                                              <p:pRg st="2" end="2"/>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28">
                                            <p:txEl>
                                              <p:pRg st="3" end="3"/>
                                            </p:txEl>
                                          </p:spTgt>
                                        </p:tgtEl>
                                        <p:attrNameLst>
                                          <p:attrName>style.visibility</p:attrName>
                                        </p:attrNameLst>
                                      </p:cBhvr>
                                      <p:to>
                                        <p:strVal val="visible"/>
                                      </p:to>
                                    </p:set>
                                    <p:anim calcmode="lin" valueType="num">
                                      <p:cBhvr additive="base">
                                        <p:cTn id="23" dur="500" fill="hold"/>
                                        <p:tgtEl>
                                          <p:spTgt spid="28">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28">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4" name="矩形 3"/>
          <p:cNvSpPr/>
          <p:nvPr/>
        </p:nvSpPr>
        <p:spPr>
          <a:xfrm>
            <a:off x="1625204" y="2303860"/>
            <a:ext cx="6054328" cy="2120902"/>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lnSpc>
                <a:spcPct val="150000"/>
              </a:lnSpc>
              <a:spcBef>
                <a:spcPct val="0"/>
              </a:spcBef>
              <a:buFont typeface="Wingdings" panose="05000000000000000000" pitchFamily="2" charset="2"/>
              <a:buNone/>
            </a:pPr>
            <a:r>
              <a:rPr lang="zh-CN" altLang="en-US" sz="1800" b="1" dirty="0">
                <a:solidFill>
                  <a:srgbClr val="C00000"/>
                </a:solidFill>
                <a:latin typeface="Times New Roman" panose="02020603050405020304" pitchFamily="18" charset="0"/>
                <a:ea typeface="微软雅黑" panose="020B0503020204020204" pitchFamily="34" charset="-122"/>
              </a:rPr>
              <a:t>传        输：</a:t>
            </a:r>
            <a:r>
              <a:rPr lang="zh-CN" altLang="en-US" sz="1800" b="1" dirty="0">
                <a:latin typeface="Times New Roman" panose="02020603050405020304" pitchFamily="18" charset="0"/>
                <a:ea typeface="微软雅黑" panose="020B0503020204020204" pitchFamily="34" charset="-122"/>
              </a:rPr>
              <a:t>两个节点之间的增益叫传输。如：</a:t>
            </a:r>
            <a:r>
              <a:rPr lang="en-US" altLang="zh-CN" sz="1800" b="1" dirty="0">
                <a:latin typeface="Times New Roman" panose="02020603050405020304" pitchFamily="18" charset="0"/>
                <a:ea typeface="微软雅黑" panose="020B0503020204020204" pitchFamily="34" charset="-122"/>
              </a:rPr>
              <a:t>E</a:t>
            </a:r>
            <a:r>
              <a:rPr lang="zh-CN" altLang="en-US" sz="1800" b="1" dirty="0">
                <a:latin typeface="Times New Roman" panose="02020603050405020304" pitchFamily="18" charset="0"/>
                <a:ea typeface="微软雅黑" panose="020B0503020204020204" pitchFamily="34" charset="-122"/>
              </a:rPr>
              <a:t>、</a:t>
            </a:r>
            <a:r>
              <a:rPr lang="en-US" altLang="zh-CN" sz="1800" b="1" dirty="0">
                <a:latin typeface="Times New Roman" panose="02020603050405020304" pitchFamily="18" charset="0"/>
                <a:ea typeface="微软雅黑" panose="020B0503020204020204" pitchFamily="34" charset="-122"/>
              </a:rPr>
              <a:t>P</a:t>
            </a:r>
            <a:r>
              <a:rPr lang="zh-CN" altLang="en-US" sz="1800" b="1" dirty="0">
                <a:latin typeface="Times New Roman" panose="02020603050405020304" pitchFamily="18" charset="0"/>
                <a:ea typeface="微软雅黑" panose="020B0503020204020204" pitchFamily="34" charset="-122"/>
              </a:rPr>
              <a:t>之间的、    </a:t>
            </a:r>
            <a:endParaRPr lang="en-US" altLang="zh-CN" sz="1800" b="1" dirty="0">
              <a:latin typeface="Times New Roman" panose="02020603050405020304" pitchFamily="18" charset="0"/>
              <a:ea typeface="微软雅黑" panose="020B0503020204020204" pitchFamily="34" charset="-122"/>
            </a:endParaRPr>
          </a:p>
          <a:p>
            <a:pPr marL="0" lvl="0" indent="0" eaLnBrk="1" hangingPunct="1">
              <a:lnSpc>
                <a:spcPct val="150000"/>
              </a:lnSpc>
              <a:spcBef>
                <a:spcPct val="0"/>
              </a:spcBef>
              <a:buFont typeface="Wingdings" panose="05000000000000000000" pitchFamily="2" charset="2"/>
              <a:buNone/>
            </a:pPr>
            <a:r>
              <a:rPr lang="zh-CN" altLang="en-US" sz="1800" b="1" dirty="0">
                <a:latin typeface="Times New Roman" panose="02020603050405020304" pitchFamily="18" charset="0"/>
                <a:ea typeface="微软雅黑" panose="020B0503020204020204" pitchFamily="34" charset="-122"/>
              </a:rPr>
              <a:t>                    增益为</a:t>
            </a:r>
            <a:r>
              <a:rPr lang="en-US" altLang="zh-CN" sz="1800" b="1" dirty="0">
                <a:latin typeface="Times New Roman" panose="02020603050405020304" pitchFamily="18" charset="0"/>
                <a:ea typeface="微软雅黑" panose="020B0503020204020204" pitchFamily="34" charset="-122"/>
              </a:rPr>
              <a:t>G</a:t>
            </a:r>
            <a:r>
              <a:rPr lang="en-US" altLang="zh-CN" sz="1800" b="1" baseline="-25000" dirty="0">
                <a:latin typeface="Times New Roman" panose="02020603050405020304" pitchFamily="18" charset="0"/>
                <a:ea typeface="微软雅黑" panose="020B0503020204020204" pitchFamily="34" charset="-122"/>
              </a:rPr>
              <a:t>1</a:t>
            </a:r>
            <a:r>
              <a:rPr lang="en-US" altLang="zh-CN" sz="1800" b="1" dirty="0">
                <a:latin typeface="Times New Roman" panose="02020603050405020304" pitchFamily="18" charset="0"/>
                <a:ea typeface="微软雅黑" panose="020B0503020204020204" pitchFamily="34" charset="-122"/>
              </a:rPr>
              <a:t>，</a:t>
            </a:r>
            <a:r>
              <a:rPr lang="zh-CN" altLang="en-US" sz="1800" b="1" dirty="0">
                <a:latin typeface="Times New Roman" panose="02020603050405020304" pitchFamily="18" charset="0"/>
                <a:ea typeface="微软雅黑" panose="020B0503020204020204" pitchFamily="34" charset="-122"/>
              </a:rPr>
              <a:t>则传输也为</a:t>
            </a:r>
            <a:r>
              <a:rPr lang="en-US" altLang="zh-CN" sz="1800" b="1" dirty="0">
                <a:latin typeface="Times New Roman" panose="02020603050405020304" pitchFamily="18" charset="0"/>
                <a:ea typeface="微软雅黑" panose="020B0503020204020204" pitchFamily="34" charset="-122"/>
              </a:rPr>
              <a:t>G</a:t>
            </a:r>
            <a:r>
              <a:rPr lang="en-US" altLang="zh-CN" sz="1800" b="1" baseline="-25000" dirty="0">
                <a:latin typeface="Times New Roman" panose="02020603050405020304" pitchFamily="18" charset="0"/>
                <a:ea typeface="微软雅黑" panose="020B0503020204020204" pitchFamily="34" charset="-122"/>
              </a:rPr>
              <a:t>1</a:t>
            </a:r>
            <a:r>
              <a:rPr lang="en-US" altLang="zh-CN" sz="1800" b="1" dirty="0">
                <a:latin typeface="Times New Roman" panose="02020603050405020304" pitchFamily="18" charset="0"/>
                <a:ea typeface="微软雅黑" panose="020B0503020204020204" pitchFamily="34" charset="-122"/>
              </a:rPr>
              <a:t>。</a:t>
            </a:r>
          </a:p>
          <a:p>
            <a:pPr marL="0" lvl="0" indent="0" eaLnBrk="1" hangingPunct="1">
              <a:lnSpc>
                <a:spcPct val="150000"/>
              </a:lnSpc>
              <a:spcBef>
                <a:spcPct val="0"/>
              </a:spcBef>
              <a:buFont typeface="Wingdings" panose="05000000000000000000" pitchFamily="2" charset="2"/>
              <a:buNone/>
            </a:pPr>
            <a:r>
              <a:rPr lang="zh-CN" altLang="en-US" sz="1800" b="1" dirty="0">
                <a:solidFill>
                  <a:srgbClr val="C00000"/>
                </a:solidFill>
                <a:latin typeface="微软雅黑" panose="020B0503020204020204" pitchFamily="34" charset="-122"/>
                <a:ea typeface="微软雅黑" panose="020B0503020204020204" pitchFamily="34" charset="-122"/>
              </a:rPr>
              <a:t>前向通路：</a:t>
            </a:r>
            <a:r>
              <a:rPr lang="zh-CN" altLang="en-US" sz="1800" b="1" dirty="0">
                <a:latin typeface="微软雅黑" panose="020B0503020204020204" pitchFamily="34" charset="-122"/>
                <a:ea typeface="微软雅黑" panose="020B0503020204020204" pitchFamily="34" charset="-122"/>
              </a:rPr>
              <a:t>信号由输入节点到输出节点传递时，每个节点</a:t>
            </a:r>
            <a:endParaRPr lang="en-US" altLang="zh-CN" sz="1800" b="1" dirty="0">
              <a:latin typeface="微软雅黑" panose="020B0503020204020204" pitchFamily="34" charset="-122"/>
              <a:ea typeface="微软雅黑" panose="020B0503020204020204" pitchFamily="34" charset="-122"/>
            </a:endParaRPr>
          </a:p>
          <a:p>
            <a:pPr marL="0" lvl="0" indent="0" eaLnBrk="1" hangingPunct="1">
              <a:lnSpc>
                <a:spcPct val="150000"/>
              </a:lnSpc>
              <a:spcBef>
                <a:spcPct val="0"/>
              </a:spcBef>
              <a:buFont typeface="Wingdings" panose="05000000000000000000" pitchFamily="2" charset="2"/>
              <a:buNone/>
            </a:pPr>
            <a:r>
              <a:rPr lang="zh-CN" altLang="en-US" sz="1800" b="1" dirty="0">
                <a:latin typeface="微软雅黑" panose="020B0503020204020204" pitchFamily="34" charset="-122"/>
                <a:ea typeface="微软雅黑" panose="020B0503020204020204" pitchFamily="34" charset="-122"/>
              </a:rPr>
              <a:t>          只通过一次的通路称为前向通路。</a:t>
            </a:r>
            <a:endParaRPr lang="en-US" altLang="zh-CN" sz="1800" b="1" dirty="0">
              <a:latin typeface="微软雅黑" panose="020B0503020204020204" pitchFamily="34" charset="-122"/>
              <a:ea typeface="微软雅黑" panose="020B0503020204020204" pitchFamily="34" charset="-122"/>
            </a:endParaRPr>
          </a:p>
          <a:p>
            <a:pPr marL="0" lvl="0" indent="0" eaLnBrk="1" hangingPunct="1">
              <a:lnSpc>
                <a:spcPct val="150000"/>
              </a:lnSpc>
              <a:spcBef>
                <a:spcPct val="0"/>
              </a:spcBef>
              <a:buFont typeface="Wingdings" panose="05000000000000000000" pitchFamily="2" charset="2"/>
              <a:buNone/>
            </a:pPr>
            <a:r>
              <a:rPr lang="zh-CN" altLang="en-US" sz="1800" b="1" dirty="0">
                <a:latin typeface="微软雅黑" panose="020B0503020204020204" pitchFamily="34" charset="-122"/>
                <a:ea typeface="微软雅黑" panose="020B0503020204020204" pitchFamily="34" charset="-122"/>
              </a:rPr>
              <a:t>          如：</a:t>
            </a:r>
            <a:r>
              <a:rPr lang="en-US" altLang="zh-CN" sz="1800" b="1" dirty="0">
                <a:latin typeface="微软雅黑" panose="020B0503020204020204" pitchFamily="34" charset="-122"/>
                <a:ea typeface="微软雅黑" panose="020B0503020204020204" pitchFamily="34" charset="-122"/>
              </a:rPr>
              <a:t>R→E→P→G→C</a:t>
            </a:r>
            <a:r>
              <a:rPr lang="zh-CN" altLang="en-US" sz="1800" b="1" dirty="0">
                <a:latin typeface="微软雅黑" panose="020B0503020204020204" pitchFamily="34" charset="-122"/>
                <a:ea typeface="微软雅黑" panose="020B0503020204020204" pitchFamily="34" charset="-122"/>
              </a:rPr>
              <a:t>。</a:t>
            </a:r>
          </a:p>
        </p:txBody>
      </p:sp>
      <p:sp>
        <p:nvSpPr>
          <p:cNvPr id="5" name="矩形 4"/>
          <p:cNvSpPr/>
          <p:nvPr/>
        </p:nvSpPr>
        <p:spPr>
          <a:xfrm>
            <a:off x="1396442" y="4725144"/>
            <a:ext cx="7272659" cy="461665"/>
          </a:xfrm>
          <a:prstGeom prst="rect">
            <a:avLst/>
          </a:prstGeom>
        </p:spPr>
        <p:txBody>
          <a:bodyPr wrap="square">
            <a:spAutoFit/>
          </a:bodyPr>
          <a:lstStyle/>
          <a:p>
            <a:pPr marL="533400" marR="0" lvl="0" indent="-533400" algn="l" defTabSz="914400" rtl="0" eaLnBrk="1" fontAlgn="auto" latinLnBrk="0" hangingPunct="1">
              <a:lnSpc>
                <a:spcPct val="100000"/>
              </a:lnSpc>
              <a:spcBef>
                <a:spcPts val="0"/>
              </a:spcBef>
              <a:spcAft>
                <a:spcPts val="0"/>
              </a:spcAft>
              <a:buClrTx/>
              <a:buSzTx/>
              <a:buFont typeface="Wingdings" panose="05000000000000000000" pitchFamily="2" charset="2"/>
              <a:buNone/>
              <a:defRPr/>
            </a:pPr>
            <a:r>
              <a:rPr kumimoji="0" lang="zh-CN" altLang="en-US" sz="24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前向通路总增益：</a:t>
            </a:r>
            <a:r>
              <a:rPr kumimoji="0" lang="zh-CN" altLang="en-US" sz="24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前向通路上各支路增益的</a:t>
            </a:r>
            <a:r>
              <a:rPr lang="zh-CN" altLang="en-US" sz="2400" b="1" dirty="0">
                <a:latin typeface="微软雅黑" panose="020B0503020204020204" pitchFamily="34" charset="-122"/>
                <a:ea typeface="微软雅黑" panose="020B0503020204020204" pitchFamily="34" charset="-122"/>
              </a:rPr>
              <a:t>乘积</a:t>
            </a:r>
            <a:endParaRPr kumimoji="0" lang="zh-CN" altLang="en-US" sz="24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6" name="Rectangle 2">
            <a:extLst>
              <a:ext uri="{FF2B5EF4-FFF2-40B4-BE49-F238E27FC236}">
                <a16:creationId xmlns:a16="http://schemas.microsoft.com/office/drawing/2014/main" id="{DA1AFAF6-0CE4-57E8-49E8-35B81F777989}"/>
              </a:ext>
            </a:extLst>
          </p:cNvPr>
          <p:cNvSpPr>
            <a:spLocks noGrp="1"/>
          </p:cNvSpPr>
          <p:nvPr>
            <p:ph type="title"/>
          </p:nvPr>
        </p:nvSpPr>
        <p:spPr>
          <a:xfrm>
            <a:off x="3232547" y="1178719"/>
            <a:ext cx="3600450" cy="658416"/>
          </a:xfrm>
        </p:spPr>
        <p:txBody>
          <a:bodyPr vert="horz" wrap="square" lIns="68580" tIns="34290" rIns="68580" bIns="34290" anchor="ctr" anchorCtr="0"/>
          <a:lstStyle/>
          <a:p>
            <a:pPr eaLnBrk="1" hangingPunct="1"/>
            <a:r>
              <a:rPr lang="zh-CN" altLang="en-US" sz="2800" b="1" dirty="0">
                <a:latin typeface="微软雅黑" panose="020B0503020204020204" pitchFamily="34" charset="-122"/>
                <a:ea typeface="微软雅黑" panose="020B0503020204020204" pitchFamily="34" charset="-122"/>
              </a:rPr>
              <a:t>信号流图有关术语</a:t>
            </a:r>
            <a:r>
              <a:rPr lang="en-US" altLang="zh-CN" sz="2800" b="1" dirty="0">
                <a:latin typeface="微软雅黑" panose="020B0503020204020204" pitchFamily="34" charset="-122"/>
                <a:ea typeface="微软雅黑" panose="020B0503020204020204" pitchFamily="34" charset="-122"/>
              </a:rPr>
              <a:t>(2)</a:t>
            </a:r>
            <a:endParaRPr lang="zh-CN" altLang="en-US" sz="2800" b="1" dirty="0">
              <a:latin typeface="微软雅黑" panose="020B0503020204020204" pitchFamily="34" charset="-122"/>
              <a:ea typeface="微软雅黑" panose="020B0503020204020204" pitchFamily="34" charset="-122"/>
            </a:endParaRPr>
          </a:p>
        </p:txBody>
      </p:sp>
    </p:spTree>
  </p:cSld>
  <p:clrMapOvr>
    <a:masterClrMapping/>
  </p:clrMapOvr>
  <p:transition>
    <p:cover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 calcmode="lin" valueType="num">
                                      <p:cBhvr additive="base">
                                        <p:cTn id="11"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 calcmode="lin" valueType="num">
                                      <p:cBhvr additive="base">
                                        <p:cTn id="17"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4">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4">
                                            <p:txEl>
                                              <p:pRg st="3" end="3"/>
                                            </p:txEl>
                                          </p:spTgt>
                                        </p:tgtEl>
                                        <p:attrNameLst>
                                          <p:attrName>style.visibility</p:attrName>
                                        </p:attrNameLst>
                                      </p:cBhvr>
                                      <p:to>
                                        <p:strVal val="visible"/>
                                      </p:to>
                                    </p:set>
                                    <p:anim calcmode="lin" valueType="num">
                                      <p:cBhvr additive="base">
                                        <p:cTn id="21"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4">
                                            <p:txEl>
                                              <p:pRg st="3" end="3"/>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4">
                                            <p:txEl>
                                              <p:pRg st="4" end="4"/>
                                            </p:txEl>
                                          </p:spTgt>
                                        </p:tgtEl>
                                        <p:attrNameLst>
                                          <p:attrName>style.visibility</p:attrName>
                                        </p:attrNameLst>
                                      </p:cBhvr>
                                      <p:to>
                                        <p:strVal val="visible"/>
                                      </p:to>
                                    </p:set>
                                    <p:anim calcmode="lin" valueType="num">
                                      <p:cBhvr additive="base">
                                        <p:cTn id="25"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5"/>
                                        </p:tgtEl>
                                        <p:attrNameLst>
                                          <p:attrName>style.visibility</p:attrName>
                                        </p:attrNameLst>
                                      </p:cBhvr>
                                      <p:to>
                                        <p:strVal val="visible"/>
                                      </p:to>
                                    </p:set>
                                    <p:anim calcmode="lin" valueType="num">
                                      <p:cBhvr additive="base">
                                        <p:cTn id="31" dur="500" fill="hold"/>
                                        <p:tgtEl>
                                          <p:spTgt spid="5"/>
                                        </p:tgtEl>
                                        <p:attrNameLst>
                                          <p:attrName>ppt_x</p:attrName>
                                        </p:attrNameLst>
                                      </p:cBhvr>
                                      <p:tavLst>
                                        <p:tav tm="0">
                                          <p:val>
                                            <p:strVal val="#ppt_x"/>
                                          </p:val>
                                        </p:tav>
                                        <p:tav tm="100000">
                                          <p:val>
                                            <p:strVal val="#ppt_x"/>
                                          </p:val>
                                        </p:tav>
                                      </p:tavLst>
                                    </p:anim>
                                    <p:anim calcmode="lin" valueType="num">
                                      <p:cBhvr additive="base">
                                        <p:cTn id="3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18.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4" name="矩形 3"/>
          <p:cNvSpPr/>
          <p:nvPr/>
        </p:nvSpPr>
        <p:spPr>
          <a:xfrm>
            <a:off x="1464468" y="2250281"/>
            <a:ext cx="6707931" cy="2612382"/>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533400" lvl="0" indent="-533400" eaLnBrk="1" hangingPunct="1">
              <a:lnSpc>
                <a:spcPct val="150000"/>
              </a:lnSpc>
              <a:spcBef>
                <a:spcPct val="0"/>
              </a:spcBef>
              <a:buFont typeface="Wingdings" panose="05000000000000000000" pitchFamily="2" charset="2"/>
              <a:buNone/>
            </a:pPr>
            <a:r>
              <a:rPr lang="zh-CN" altLang="en-US" sz="2400" b="1" dirty="0">
                <a:solidFill>
                  <a:srgbClr val="C00000"/>
                </a:solidFill>
                <a:latin typeface="微软雅黑" panose="020B0503020204020204" pitchFamily="34" charset="-122"/>
                <a:ea typeface="微软雅黑" panose="020B0503020204020204" pitchFamily="34" charset="-122"/>
              </a:rPr>
              <a:t>回    路：</a:t>
            </a:r>
            <a:r>
              <a:rPr lang="zh-CN" altLang="en-US" sz="2400" b="1" dirty="0">
                <a:latin typeface="微软雅黑" panose="020B0503020204020204" pitchFamily="34" charset="-122"/>
                <a:ea typeface="微软雅黑" panose="020B0503020204020204" pitchFamily="34" charset="-122"/>
              </a:rPr>
              <a:t>起点和终点在同一节点，而且信号通过 </a:t>
            </a:r>
            <a:endParaRPr lang="en-US" altLang="zh-CN" sz="2400" b="1" dirty="0">
              <a:latin typeface="微软雅黑" panose="020B0503020204020204" pitchFamily="34" charset="-122"/>
              <a:ea typeface="微软雅黑" panose="020B0503020204020204" pitchFamily="34" charset="-122"/>
            </a:endParaRPr>
          </a:p>
          <a:p>
            <a:pPr marL="533400" lvl="0" indent="-533400" eaLnBrk="1" hangingPunct="1">
              <a:lnSpc>
                <a:spcPct val="150000"/>
              </a:lnSpc>
              <a:spcBef>
                <a:spcPct val="0"/>
              </a:spcBef>
              <a:buFont typeface="Wingdings" panose="05000000000000000000" pitchFamily="2" charset="2"/>
              <a:buNone/>
            </a:pPr>
            <a:r>
              <a:rPr lang="en-US" altLang="zh-CN" sz="2400" b="1" dirty="0">
                <a:latin typeface="微软雅黑" panose="020B0503020204020204" pitchFamily="34" charset="-122"/>
                <a:ea typeface="微软雅黑" panose="020B0503020204020204" pitchFamily="34" charset="-122"/>
              </a:rPr>
              <a:t>              </a:t>
            </a:r>
            <a:r>
              <a:rPr lang="zh-CN" altLang="en-US" sz="2400" b="1" dirty="0">
                <a:latin typeface="微软雅黑" panose="020B0503020204020204" pitchFamily="34" charset="-122"/>
                <a:ea typeface="微软雅黑" panose="020B0503020204020204" pitchFamily="34" charset="-122"/>
              </a:rPr>
              <a:t>每一节点不多于一次的闭合通路。</a:t>
            </a:r>
          </a:p>
          <a:p>
            <a:pPr marL="533400" lvl="0" indent="-533400" eaLnBrk="1" hangingPunct="1">
              <a:lnSpc>
                <a:spcPct val="150000"/>
              </a:lnSpc>
              <a:spcBef>
                <a:spcPct val="0"/>
              </a:spcBef>
              <a:buFont typeface="Wingdings" panose="05000000000000000000" pitchFamily="2" charset="2"/>
              <a:buNone/>
            </a:pPr>
            <a:endParaRPr lang="zh-CN" altLang="en-US" sz="800" b="1" dirty="0">
              <a:solidFill>
                <a:schemeClr val="hlink"/>
              </a:solidFill>
              <a:latin typeface="微软雅黑" panose="020B0503020204020204" pitchFamily="34" charset="-122"/>
              <a:ea typeface="微软雅黑" panose="020B0503020204020204" pitchFamily="34" charset="-122"/>
            </a:endParaRPr>
          </a:p>
          <a:p>
            <a:pPr marL="533400" lvl="0" indent="-533400" eaLnBrk="1" hangingPunct="1">
              <a:lnSpc>
                <a:spcPct val="150000"/>
              </a:lnSpc>
              <a:spcBef>
                <a:spcPct val="0"/>
              </a:spcBef>
              <a:buFont typeface="Wingdings" panose="05000000000000000000" pitchFamily="2" charset="2"/>
              <a:buNone/>
            </a:pPr>
            <a:r>
              <a:rPr lang="zh-CN" altLang="en-US" sz="2400" b="1" dirty="0">
                <a:solidFill>
                  <a:srgbClr val="C00000"/>
                </a:solidFill>
                <a:latin typeface="微软雅黑" panose="020B0503020204020204" pitchFamily="34" charset="-122"/>
                <a:ea typeface="微软雅黑" panose="020B0503020204020204" pitchFamily="34" charset="-122"/>
              </a:rPr>
              <a:t>回路增益：</a:t>
            </a:r>
            <a:r>
              <a:rPr lang="zh-CN" altLang="en-US" sz="2400" b="1" dirty="0">
                <a:latin typeface="微软雅黑" panose="020B0503020204020204" pitchFamily="34" charset="-122"/>
                <a:ea typeface="微软雅黑" panose="020B0503020204020204" pitchFamily="34" charset="-122"/>
              </a:rPr>
              <a:t>回路中所有支路增益的乘积。</a:t>
            </a:r>
            <a:endParaRPr lang="en-US" altLang="zh-CN" sz="2400" b="1" dirty="0">
              <a:latin typeface="微软雅黑" panose="020B0503020204020204" pitchFamily="34" charset="-122"/>
              <a:ea typeface="微软雅黑" panose="020B0503020204020204" pitchFamily="34" charset="-122"/>
            </a:endParaRPr>
          </a:p>
          <a:p>
            <a:pPr marL="533400" lvl="0" indent="-533400" eaLnBrk="1" hangingPunct="1">
              <a:lnSpc>
                <a:spcPct val="150000"/>
              </a:lnSpc>
              <a:spcBef>
                <a:spcPct val="0"/>
              </a:spcBef>
              <a:buFont typeface="Wingdings" panose="05000000000000000000" pitchFamily="2" charset="2"/>
              <a:buNone/>
            </a:pPr>
            <a:endParaRPr lang="en-US" altLang="zh-CN" sz="800" b="1" dirty="0">
              <a:latin typeface="微软雅黑" panose="020B0503020204020204" pitchFamily="34" charset="-122"/>
              <a:ea typeface="微软雅黑" panose="020B0503020204020204" pitchFamily="34" charset="-122"/>
            </a:endParaRPr>
          </a:p>
          <a:p>
            <a:pPr marL="533400" lvl="0" indent="-533400" eaLnBrk="1" hangingPunct="1">
              <a:lnSpc>
                <a:spcPct val="150000"/>
              </a:lnSpc>
              <a:spcBef>
                <a:spcPct val="0"/>
              </a:spcBef>
              <a:buFont typeface="Wingdings" panose="05000000000000000000" pitchFamily="2" charset="2"/>
              <a:buNone/>
            </a:pPr>
            <a:r>
              <a:rPr lang="zh-CN" altLang="en-US" sz="2400" b="1" dirty="0">
                <a:solidFill>
                  <a:srgbClr val="C00000"/>
                </a:solidFill>
                <a:latin typeface="微软雅黑" panose="020B0503020204020204" pitchFamily="34" charset="-122"/>
                <a:ea typeface="微软雅黑" panose="020B0503020204020204" pitchFamily="34" charset="-122"/>
              </a:rPr>
              <a:t>不接触回路：</a:t>
            </a:r>
            <a:r>
              <a:rPr lang="zh-CN" altLang="en-US" sz="2400" b="1" dirty="0">
                <a:latin typeface="微软雅黑" panose="020B0503020204020204" pitchFamily="34" charset="-122"/>
                <a:ea typeface="微软雅黑" panose="020B0503020204020204" pitchFamily="34" charset="-122"/>
              </a:rPr>
              <a:t>指相互间没有公共节点的回路。</a:t>
            </a:r>
          </a:p>
        </p:txBody>
      </p:sp>
      <p:sp>
        <p:nvSpPr>
          <p:cNvPr id="5" name="Rectangle 2">
            <a:extLst>
              <a:ext uri="{FF2B5EF4-FFF2-40B4-BE49-F238E27FC236}">
                <a16:creationId xmlns:a16="http://schemas.microsoft.com/office/drawing/2014/main" id="{A0C171F3-A58B-075E-F1FB-DE4AF4BC7AE7}"/>
              </a:ext>
            </a:extLst>
          </p:cNvPr>
          <p:cNvSpPr>
            <a:spLocks noGrp="1"/>
          </p:cNvSpPr>
          <p:nvPr>
            <p:ph type="title"/>
          </p:nvPr>
        </p:nvSpPr>
        <p:spPr>
          <a:xfrm>
            <a:off x="3232547" y="1178719"/>
            <a:ext cx="3600450" cy="658416"/>
          </a:xfrm>
        </p:spPr>
        <p:txBody>
          <a:bodyPr vert="horz" wrap="square" lIns="68580" tIns="34290" rIns="68580" bIns="34290" anchor="ctr" anchorCtr="0"/>
          <a:lstStyle/>
          <a:p>
            <a:pPr eaLnBrk="1" hangingPunct="1"/>
            <a:r>
              <a:rPr lang="zh-CN" altLang="en-US" sz="2800" b="1" dirty="0">
                <a:latin typeface="微软雅黑" panose="020B0503020204020204" pitchFamily="34" charset="-122"/>
                <a:ea typeface="微软雅黑" panose="020B0503020204020204" pitchFamily="34" charset="-122"/>
              </a:rPr>
              <a:t>信号流图有关术语</a:t>
            </a:r>
            <a:r>
              <a:rPr lang="en-US" altLang="zh-CN" sz="2800" b="1" dirty="0">
                <a:latin typeface="微软雅黑" panose="020B0503020204020204" pitchFamily="34" charset="-122"/>
                <a:ea typeface="微软雅黑" panose="020B0503020204020204" pitchFamily="34" charset="-122"/>
              </a:rPr>
              <a:t>(</a:t>
            </a:r>
            <a:r>
              <a:rPr lang="en-US" altLang="zh-CN" sz="2800" b="1" dirty="0">
                <a:latin typeface="微软雅黑" panose="020B0503020204020204" pitchFamily="34" charset="-122"/>
              </a:rPr>
              <a:t>3</a:t>
            </a:r>
            <a:r>
              <a:rPr lang="en-US" altLang="zh-CN" sz="2800" b="1" dirty="0">
                <a:latin typeface="微软雅黑" panose="020B0503020204020204" pitchFamily="34" charset="-122"/>
                <a:ea typeface="微软雅黑" panose="020B0503020204020204" pitchFamily="34" charset="-122"/>
              </a:rPr>
              <a:t>)</a:t>
            </a:r>
            <a:endParaRPr lang="zh-CN" altLang="en-US" sz="2800" b="1" dirty="0">
              <a:latin typeface="微软雅黑" panose="020B0503020204020204" pitchFamily="34" charset="-122"/>
              <a:ea typeface="微软雅黑" panose="020B0503020204020204" pitchFamily="34" charset="-122"/>
            </a:endParaRPr>
          </a:p>
        </p:txBody>
      </p:sp>
    </p:spTree>
  </p:cSld>
  <p:clrMapOvr>
    <a:masterClrMapping/>
  </p:clrMapOvr>
  <p:transition>
    <p:cover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anim calcmode="lin" valueType="num">
                                      <p:cBhvr additive="base">
                                        <p:cTn id="13"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anim calcmode="lin" valueType="num">
                                      <p:cBhvr additive="base">
                                        <p:cTn id="19"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4">
                                            <p:txEl>
                                              <p:pRg st="5" end="5"/>
                                            </p:txEl>
                                          </p:spTgt>
                                        </p:tgtEl>
                                        <p:attrNameLst>
                                          <p:attrName>style.visibility</p:attrName>
                                        </p:attrNameLst>
                                      </p:cBhvr>
                                      <p:to>
                                        <p:strVal val="visible"/>
                                      </p:to>
                                    </p:set>
                                    <p:anim calcmode="lin" valueType="num">
                                      <p:cBhvr additive="base">
                                        <p:cTn id="25" dur="500" fill="hold"/>
                                        <p:tgtEl>
                                          <p:spTgt spid="4">
                                            <p:txEl>
                                              <p:pRg st="5" end="5"/>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3" name="内容占位符 2"/>
          <p:cNvSpPr>
            <a:spLocks noGrp="1"/>
          </p:cNvSpPr>
          <p:nvPr>
            <p:ph idx="1"/>
          </p:nvPr>
        </p:nvSpPr>
        <p:spPr>
          <a:xfrm>
            <a:off x="1485900" y="1844824"/>
            <a:ext cx="6172200" cy="3394472"/>
          </a:xfrm>
        </p:spPr>
        <p:txBody>
          <a:bodyPr vert="horz" wrap="square" lIns="68580" tIns="34290" rIns="68580" bIns="34290" numCol="1" rtlCol="0" anchor="t" anchorCtr="0" compatLnSpc="1">
            <a:normAutofit lnSpcReduction="10000"/>
          </a:bodyPr>
          <a:lstStyle/>
          <a:p>
            <a:pPr marL="514350" marR="0" lvl="0" indent="-514350" algn="l" defTabSz="914400" rtl="0" eaLnBrk="1" fontAlgn="auto" latinLnBrk="0" hangingPunct="1">
              <a:lnSpc>
                <a:spcPct val="150000"/>
              </a:lnSpc>
              <a:spcBef>
                <a:spcPct val="20000"/>
              </a:spcBef>
              <a:spcAft>
                <a:spcPts val="0"/>
              </a:spcAft>
              <a:buClrTx/>
              <a:buSzTx/>
              <a:buFont typeface="+mj-ea"/>
              <a:buAutoNum type="circleNumDbPlain"/>
              <a:defRPr/>
            </a:pPr>
            <a:r>
              <a:rPr kumimoji="0" lang="zh-CN" altLang="en-US" sz="1800" b="1" i="0" u="none" strike="noStrike" kern="1200" cap="none" spc="0" normalizeH="0" baseline="0" noProof="0" dirty="0">
                <a:ln>
                  <a:noFill/>
                </a:ln>
                <a:solidFill>
                  <a:schemeClr val="tx1"/>
                </a:solidFill>
                <a:effectLst/>
                <a:uLnTx/>
                <a:uFillTx/>
                <a:latin typeface="微软雅黑" panose="020B0503020204020204" pitchFamily="34" charset="-122"/>
                <a:cs typeface="+mn-cs"/>
              </a:rPr>
              <a:t>节点标志系统的变量。每个节点标志的变量是所有流向该节点的信号之代数之和，从同一节点流向各支路的信号均用该节点的变量表示。</a:t>
            </a:r>
            <a:endParaRPr kumimoji="0" lang="en-US" altLang="zh-CN" sz="1800" b="1" i="0" u="none" strike="noStrike" kern="1200" cap="none" spc="0" normalizeH="0" baseline="0" noProof="0" dirty="0">
              <a:ln>
                <a:noFill/>
              </a:ln>
              <a:solidFill>
                <a:schemeClr val="tx1"/>
              </a:solidFill>
              <a:effectLst/>
              <a:uLnTx/>
              <a:uFillTx/>
              <a:latin typeface="微软雅黑" panose="020B0503020204020204" pitchFamily="34" charset="-122"/>
              <a:cs typeface="+mn-cs"/>
            </a:endParaRPr>
          </a:p>
          <a:p>
            <a:pPr marL="514350" marR="0" lvl="0" indent="-514350" algn="l" defTabSz="914400" rtl="0" eaLnBrk="1" fontAlgn="auto" latinLnBrk="0" hangingPunct="1">
              <a:lnSpc>
                <a:spcPct val="150000"/>
              </a:lnSpc>
              <a:spcBef>
                <a:spcPct val="20000"/>
              </a:spcBef>
              <a:spcAft>
                <a:spcPts val="0"/>
              </a:spcAft>
              <a:buClrTx/>
              <a:buSzTx/>
              <a:buFont typeface="+mj-ea"/>
              <a:buAutoNum type="circleNumDbPlain"/>
              <a:defRPr/>
            </a:pPr>
            <a:r>
              <a:rPr kumimoji="0" lang="zh-CN" altLang="en-US" sz="1800" b="1" i="0" u="none" strike="noStrike" kern="1200" cap="none" spc="0" normalizeH="0" baseline="0" noProof="0" dirty="0">
                <a:ln>
                  <a:noFill/>
                </a:ln>
                <a:solidFill>
                  <a:schemeClr val="tx1"/>
                </a:solidFill>
                <a:effectLst/>
                <a:uLnTx/>
                <a:uFillTx/>
                <a:latin typeface="微软雅黑" panose="020B0503020204020204" pitchFamily="34" charset="-122"/>
                <a:cs typeface="+mn-cs"/>
              </a:rPr>
              <a:t>支路相当于乘法器，信号流经支路时，被乘以支路增益而变换为另一信号。</a:t>
            </a:r>
            <a:endParaRPr kumimoji="0" lang="en-US" altLang="zh-CN" sz="1800" b="1" i="0" u="none" strike="noStrike" kern="1200" cap="none" spc="0" normalizeH="0" baseline="0" noProof="0" dirty="0">
              <a:ln>
                <a:noFill/>
              </a:ln>
              <a:solidFill>
                <a:schemeClr val="tx1"/>
              </a:solidFill>
              <a:effectLst/>
              <a:uLnTx/>
              <a:uFillTx/>
              <a:latin typeface="微软雅黑" panose="020B0503020204020204" pitchFamily="34" charset="-122"/>
              <a:cs typeface="+mn-cs"/>
            </a:endParaRPr>
          </a:p>
          <a:p>
            <a:pPr marL="514350" marR="0" lvl="0" indent="-514350" algn="l" defTabSz="914400" rtl="0" eaLnBrk="1" fontAlgn="auto" latinLnBrk="0" hangingPunct="1">
              <a:lnSpc>
                <a:spcPct val="150000"/>
              </a:lnSpc>
              <a:spcBef>
                <a:spcPct val="20000"/>
              </a:spcBef>
              <a:spcAft>
                <a:spcPts val="0"/>
              </a:spcAft>
              <a:buClrTx/>
              <a:buSzTx/>
              <a:buFont typeface="+mj-ea"/>
              <a:buAutoNum type="circleNumDbPlain"/>
              <a:defRPr/>
            </a:pPr>
            <a:r>
              <a:rPr kumimoji="0" lang="zh-CN" altLang="en-US" sz="1800" b="1" i="0" u="none" strike="noStrike" kern="1200" cap="none" spc="0" normalizeH="0" baseline="0" noProof="0" dirty="0">
                <a:ln>
                  <a:noFill/>
                </a:ln>
                <a:solidFill>
                  <a:schemeClr val="tx1"/>
                </a:solidFill>
                <a:effectLst/>
                <a:uLnTx/>
                <a:uFillTx/>
                <a:latin typeface="微软雅黑" panose="020B0503020204020204" pitchFamily="34" charset="-122"/>
                <a:cs typeface="+mn-cs"/>
              </a:rPr>
              <a:t>信号在支路上只能沿箭头单向传递，保证因果关系。</a:t>
            </a:r>
            <a:endParaRPr kumimoji="0" lang="en-US" altLang="zh-CN" sz="1800" b="1" i="0" u="none" strike="noStrike" kern="1200" cap="none" spc="0" normalizeH="0" baseline="0" noProof="0" dirty="0">
              <a:ln>
                <a:noFill/>
              </a:ln>
              <a:solidFill>
                <a:schemeClr val="tx1"/>
              </a:solidFill>
              <a:effectLst/>
              <a:uLnTx/>
              <a:uFillTx/>
              <a:latin typeface="微软雅黑" panose="020B0503020204020204" pitchFamily="34" charset="-122"/>
              <a:cs typeface="+mn-cs"/>
            </a:endParaRPr>
          </a:p>
          <a:p>
            <a:pPr marL="514350" marR="0" lvl="0" indent="-514350" algn="l" defTabSz="914400" rtl="0" eaLnBrk="1" fontAlgn="auto" latinLnBrk="0" hangingPunct="1">
              <a:lnSpc>
                <a:spcPct val="150000"/>
              </a:lnSpc>
              <a:spcBef>
                <a:spcPct val="20000"/>
              </a:spcBef>
              <a:spcAft>
                <a:spcPts val="0"/>
              </a:spcAft>
              <a:buClrTx/>
              <a:buSzTx/>
              <a:buFont typeface="+mj-ea"/>
              <a:buAutoNum type="circleNumDbPlain"/>
              <a:defRPr/>
            </a:pPr>
            <a:r>
              <a:rPr kumimoji="0" lang="zh-CN" altLang="en-US" sz="1800" b="1" i="0" u="none" strike="noStrike" kern="1200" cap="none" spc="0" normalizeH="0" baseline="0" noProof="0" dirty="0">
                <a:ln>
                  <a:noFill/>
                </a:ln>
                <a:solidFill>
                  <a:schemeClr val="tx1"/>
                </a:solidFill>
                <a:effectLst/>
                <a:uLnTx/>
                <a:uFillTx/>
                <a:latin typeface="微软雅黑" panose="020B0503020204020204" pitchFamily="34" charset="-122"/>
                <a:cs typeface="+mn-cs"/>
              </a:rPr>
              <a:t>对于给定的系统，节点变量的设置是任意的，信号流图不是唯一的。</a:t>
            </a:r>
          </a:p>
        </p:txBody>
      </p:sp>
      <p:sp>
        <p:nvSpPr>
          <p:cNvPr id="136195" name="Rectangle 2"/>
          <p:cNvSpPr>
            <a:spLocks noGrp="1"/>
          </p:cNvSpPr>
          <p:nvPr>
            <p:ph type="title"/>
          </p:nvPr>
        </p:nvSpPr>
        <p:spPr>
          <a:xfrm>
            <a:off x="457200" y="507925"/>
            <a:ext cx="8229600" cy="1143000"/>
          </a:xfrm>
        </p:spPr>
        <p:txBody>
          <a:bodyPr vert="horz" wrap="square" lIns="68580" tIns="34290" rIns="68580" bIns="34290" anchor="ctr" anchorCtr="0"/>
          <a:lstStyle/>
          <a:p>
            <a:pPr eaLnBrk="1" hangingPunct="1"/>
            <a:r>
              <a:rPr lang="zh-CN" altLang="en-US" sz="3600" b="1" dirty="0">
                <a:solidFill>
                  <a:srgbClr val="C00000"/>
                </a:solidFill>
                <a:latin typeface="Times New Roman" panose="02020603050405020304" pitchFamily="18" charset="0"/>
              </a:rPr>
              <a:t>信号流图属性</a:t>
            </a:r>
            <a:endParaRPr lang="zh-CN" altLang="en-US" sz="3600" b="1" dirty="0">
              <a:solidFill>
                <a:srgbClr val="C00000"/>
              </a:solidFill>
              <a:latin typeface="Times New Roman" panose="02020603050405020304" pitchFamily="18" charset="0"/>
              <a:ea typeface="微软雅黑" panose="020B0503020204020204" pitchFamily="34" charset="-122"/>
            </a:endParaRPr>
          </a:p>
        </p:txBody>
      </p:sp>
    </p:spTree>
  </p:cSld>
  <p:clrMapOvr>
    <a:masterClrMapping/>
  </p:clrMapOvr>
  <p:transition>
    <p:cover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graphicFrame>
        <p:nvGraphicFramePr>
          <p:cNvPr id="264197" name="Object 2"/>
          <p:cNvGraphicFramePr>
            <a:graphicFrameLocks noChangeAspect="1"/>
          </p:cNvGraphicFramePr>
          <p:nvPr/>
        </p:nvGraphicFramePr>
        <p:xfrm>
          <a:off x="2214563" y="4661297"/>
          <a:ext cx="3857625" cy="520303"/>
        </p:xfrm>
        <a:graphic>
          <a:graphicData uri="http://schemas.openxmlformats.org/presentationml/2006/ole">
            <mc:AlternateContent xmlns:mc="http://schemas.openxmlformats.org/markup-compatibility/2006">
              <mc:Choice xmlns:v="urn:schemas-microsoft-com:vml" Requires="v">
                <p:oleObj r:id="rId3" imgW="2797810" imgH="431800" progId="Equation.3">
                  <p:embed/>
                </p:oleObj>
              </mc:Choice>
              <mc:Fallback>
                <p:oleObj r:id="rId3" imgW="2797810" imgH="431800" progId="Equation.3">
                  <p:embed/>
                  <p:pic>
                    <p:nvPicPr>
                      <p:cNvPr id="0" name="图片 3079"/>
                      <p:cNvPicPr/>
                      <p:nvPr/>
                    </p:nvPicPr>
                    <p:blipFill>
                      <a:blip r:embed="rId4">
                        <a:clrChange>
                          <a:clrFrom>
                            <a:srgbClr val="000000"/>
                          </a:clrFrom>
                          <a:clrTo>
                            <a:srgbClr val="0000CC"/>
                          </a:clrTo>
                        </a:clrChange>
                        <a:clrChange>
                          <a:clrFrom>
                            <a:srgbClr val="FFFFFF"/>
                          </a:clrFrom>
                          <a:clrTo>
                            <a:srgbClr val="FFFFFF"/>
                          </a:clrTo>
                        </a:clrChange>
                      </a:blip>
                      <a:stretch>
                        <a:fillRect/>
                      </a:stretch>
                    </p:blipFill>
                    <p:spPr>
                      <a:xfrm>
                        <a:off x="2214563" y="4661297"/>
                        <a:ext cx="3857625" cy="520303"/>
                      </a:xfrm>
                      <a:prstGeom prst="rect">
                        <a:avLst/>
                      </a:prstGeom>
                      <a:noFill/>
                      <a:ln w="38100">
                        <a:noFill/>
                        <a:miter/>
                      </a:ln>
                    </p:spPr>
                  </p:pic>
                </p:oleObj>
              </mc:Fallback>
            </mc:AlternateContent>
          </a:graphicData>
        </a:graphic>
      </p:graphicFrame>
      <p:graphicFrame>
        <p:nvGraphicFramePr>
          <p:cNvPr id="19459" name="Object 3"/>
          <p:cNvGraphicFramePr>
            <a:graphicFrameLocks noChangeAspect="1"/>
          </p:cNvGraphicFramePr>
          <p:nvPr>
            <p:extLst>
              <p:ext uri="{D42A27DB-BD31-4B8C-83A1-F6EECF244321}">
                <p14:modId xmlns:p14="http://schemas.microsoft.com/office/powerpoint/2010/main" val="4209130950"/>
              </p:ext>
            </p:extLst>
          </p:nvPr>
        </p:nvGraphicFramePr>
        <p:xfrm>
          <a:off x="5589985" y="1714500"/>
          <a:ext cx="3140968" cy="1570484"/>
        </p:xfrm>
        <a:graphic>
          <a:graphicData uri="http://schemas.openxmlformats.org/presentationml/2006/ole">
            <mc:AlternateContent xmlns:mc="http://schemas.openxmlformats.org/markup-compatibility/2006">
              <mc:Choice xmlns:v="urn:schemas-microsoft-com:vml" Requires="v">
                <p:oleObj r:id="rId5" imgW="3124200" imgH="1562100" progId="PBrush">
                  <p:embed/>
                </p:oleObj>
              </mc:Choice>
              <mc:Fallback>
                <p:oleObj r:id="rId5" imgW="3124200" imgH="1562100" progId="PBrush">
                  <p:embed/>
                  <p:pic>
                    <p:nvPicPr>
                      <p:cNvPr id="0" name="图片 3082"/>
                      <p:cNvPicPr/>
                      <p:nvPr/>
                    </p:nvPicPr>
                    <p:blipFill>
                      <a:blip r:embed="rId6">
                        <a:clrChange>
                          <a:clrFrom>
                            <a:srgbClr val="FFFFFF"/>
                          </a:clrFrom>
                          <a:clrTo>
                            <a:srgbClr val="FFFFFF">
                              <a:alpha val="0"/>
                            </a:srgbClr>
                          </a:clrTo>
                        </a:clrChange>
                      </a:blip>
                      <a:stretch>
                        <a:fillRect/>
                      </a:stretch>
                    </p:blipFill>
                    <p:spPr>
                      <a:xfrm>
                        <a:off x="5589985" y="1714500"/>
                        <a:ext cx="3140968" cy="1570484"/>
                      </a:xfrm>
                      <a:prstGeom prst="rect">
                        <a:avLst/>
                      </a:prstGeom>
                      <a:noFill/>
                      <a:ln w="38100">
                        <a:noFill/>
                        <a:miter/>
                      </a:ln>
                    </p:spPr>
                  </p:pic>
                </p:oleObj>
              </mc:Fallback>
            </mc:AlternateContent>
          </a:graphicData>
        </a:graphic>
      </p:graphicFrame>
      <p:graphicFrame>
        <p:nvGraphicFramePr>
          <p:cNvPr id="264199" name="Object 4"/>
          <p:cNvGraphicFramePr>
            <a:graphicFrameLocks noChangeAspect="1"/>
          </p:cNvGraphicFramePr>
          <p:nvPr/>
        </p:nvGraphicFramePr>
        <p:xfrm>
          <a:off x="2615804" y="3039666"/>
          <a:ext cx="1688306" cy="496490"/>
        </p:xfrm>
        <a:graphic>
          <a:graphicData uri="http://schemas.openxmlformats.org/presentationml/2006/ole">
            <mc:AlternateContent xmlns:mc="http://schemas.openxmlformats.org/markup-compatibility/2006">
              <mc:Choice xmlns:v="urn:schemas-microsoft-com:vml" Requires="v">
                <p:oleObj r:id="rId7" imgW="1078865" imgH="431800" progId="Equation.3">
                  <p:embed/>
                </p:oleObj>
              </mc:Choice>
              <mc:Fallback>
                <p:oleObj r:id="rId7" imgW="1078865" imgH="431800" progId="Equation.3">
                  <p:embed/>
                  <p:pic>
                    <p:nvPicPr>
                      <p:cNvPr id="0" name="图片 3083"/>
                      <p:cNvPicPr/>
                      <p:nvPr/>
                    </p:nvPicPr>
                    <p:blipFill>
                      <a:blip r:embed="rId8">
                        <a:clrChange>
                          <a:clrFrom>
                            <a:srgbClr val="000000"/>
                          </a:clrFrom>
                          <a:clrTo>
                            <a:srgbClr val="0000CC"/>
                          </a:clrTo>
                        </a:clrChange>
                      </a:blip>
                      <a:stretch>
                        <a:fillRect/>
                      </a:stretch>
                    </p:blipFill>
                    <p:spPr>
                      <a:xfrm>
                        <a:off x="2615804" y="3039666"/>
                        <a:ext cx="1688306" cy="496490"/>
                      </a:xfrm>
                      <a:prstGeom prst="rect">
                        <a:avLst/>
                      </a:prstGeom>
                      <a:noFill/>
                      <a:ln w="38100">
                        <a:noFill/>
                        <a:miter/>
                      </a:ln>
                    </p:spPr>
                  </p:pic>
                </p:oleObj>
              </mc:Fallback>
            </mc:AlternateContent>
          </a:graphicData>
        </a:graphic>
      </p:graphicFrame>
      <p:graphicFrame>
        <p:nvGraphicFramePr>
          <p:cNvPr id="264200" name="Object 5"/>
          <p:cNvGraphicFramePr>
            <a:graphicFrameLocks noChangeAspect="1"/>
          </p:cNvGraphicFramePr>
          <p:nvPr/>
        </p:nvGraphicFramePr>
        <p:xfrm>
          <a:off x="1678781" y="2250281"/>
          <a:ext cx="3375422" cy="535781"/>
        </p:xfrm>
        <a:graphic>
          <a:graphicData uri="http://schemas.openxmlformats.org/presentationml/2006/ole">
            <mc:AlternateContent xmlns:mc="http://schemas.openxmlformats.org/markup-compatibility/2006">
              <mc:Choice xmlns:v="urn:schemas-microsoft-com:vml" Requires="v">
                <p:oleObj r:id="rId9" imgW="2140585" imgH="431800" progId="Equation.3">
                  <p:embed/>
                </p:oleObj>
              </mc:Choice>
              <mc:Fallback>
                <p:oleObj r:id="rId9" imgW="2140585" imgH="431800" progId="Equation.3">
                  <p:embed/>
                  <p:pic>
                    <p:nvPicPr>
                      <p:cNvPr id="0" name="图片 3076"/>
                      <p:cNvPicPr/>
                      <p:nvPr/>
                    </p:nvPicPr>
                    <p:blipFill>
                      <a:blip r:embed="rId10">
                        <a:clrChange>
                          <a:clrFrom>
                            <a:srgbClr val="000000"/>
                          </a:clrFrom>
                          <a:clrTo>
                            <a:srgbClr val="0000CC"/>
                          </a:clrTo>
                        </a:clrChange>
                      </a:blip>
                      <a:stretch>
                        <a:fillRect/>
                      </a:stretch>
                    </p:blipFill>
                    <p:spPr>
                      <a:xfrm>
                        <a:off x="1678781" y="2250281"/>
                        <a:ext cx="3375422" cy="535781"/>
                      </a:xfrm>
                      <a:prstGeom prst="rect">
                        <a:avLst/>
                      </a:prstGeom>
                      <a:noFill/>
                      <a:ln w="38100">
                        <a:noFill/>
                        <a:miter/>
                      </a:ln>
                    </p:spPr>
                  </p:pic>
                </p:oleObj>
              </mc:Fallback>
            </mc:AlternateContent>
          </a:graphicData>
        </a:graphic>
      </p:graphicFrame>
      <p:graphicFrame>
        <p:nvGraphicFramePr>
          <p:cNvPr id="264201" name="Object 6"/>
          <p:cNvGraphicFramePr>
            <a:graphicFrameLocks noChangeAspect="1"/>
          </p:cNvGraphicFramePr>
          <p:nvPr/>
        </p:nvGraphicFramePr>
        <p:xfrm>
          <a:off x="2321719" y="3824288"/>
          <a:ext cx="3750469" cy="569119"/>
        </p:xfrm>
        <a:graphic>
          <a:graphicData uri="http://schemas.openxmlformats.org/presentationml/2006/ole">
            <mc:AlternateContent xmlns:mc="http://schemas.openxmlformats.org/markup-compatibility/2006">
              <mc:Choice xmlns:v="urn:schemas-microsoft-com:vml" Requires="v">
                <p:oleObj r:id="rId11" imgW="2414270" imgH="431800" progId="Equation.3">
                  <p:embed/>
                </p:oleObj>
              </mc:Choice>
              <mc:Fallback>
                <p:oleObj r:id="rId11" imgW="2414270" imgH="431800" progId="Equation.3">
                  <p:embed/>
                  <p:pic>
                    <p:nvPicPr>
                      <p:cNvPr id="0" name="图片 3078"/>
                      <p:cNvPicPr/>
                      <p:nvPr/>
                    </p:nvPicPr>
                    <p:blipFill>
                      <a:blip r:embed="rId12">
                        <a:clrChange>
                          <a:clrFrom>
                            <a:srgbClr val="000000"/>
                          </a:clrFrom>
                          <a:clrTo>
                            <a:srgbClr val="0000CC"/>
                          </a:clrTo>
                        </a:clrChange>
                      </a:blip>
                      <a:stretch>
                        <a:fillRect/>
                      </a:stretch>
                    </p:blipFill>
                    <p:spPr>
                      <a:xfrm>
                        <a:off x="2321719" y="3824288"/>
                        <a:ext cx="3750469" cy="569119"/>
                      </a:xfrm>
                      <a:prstGeom prst="rect">
                        <a:avLst/>
                      </a:prstGeom>
                      <a:noFill/>
                      <a:ln w="38100">
                        <a:noFill/>
                        <a:miter/>
                      </a:ln>
                    </p:spPr>
                  </p:pic>
                </p:oleObj>
              </mc:Fallback>
            </mc:AlternateContent>
          </a:graphicData>
        </a:graphic>
      </p:graphicFrame>
      <p:sp>
        <p:nvSpPr>
          <p:cNvPr id="264202" name="Line 10"/>
          <p:cNvSpPr/>
          <p:nvPr/>
        </p:nvSpPr>
        <p:spPr>
          <a:xfrm>
            <a:off x="2428875" y="2786063"/>
            <a:ext cx="0" cy="1071563"/>
          </a:xfrm>
          <a:prstGeom prst="line">
            <a:avLst/>
          </a:prstGeom>
          <a:ln w="57150" cap="flat" cmpd="sng">
            <a:solidFill>
              <a:schemeClr val="accent2"/>
            </a:solidFill>
            <a:prstDash val="solid"/>
            <a:headEnd type="none" w="med" len="med"/>
            <a:tailEnd type="triangle" w="med" len="med"/>
          </a:ln>
        </p:spPr>
      </p:sp>
      <p:sp>
        <p:nvSpPr>
          <p:cNvPr id="264206" name="Rectangle 14"/>
          <p:cNvSpPr>
            <a:spLocks noChangeArrowheads="1"/>
          </p:cNvSpPr>
          <p:nvPr/>
        </p:nvSpPr>
        <p:spPr bwMode="auto">
          <a:xfrm>
            <a:off x="1403648" y="1338649"/>
            <a:ext cx="3958135" cy="523220"/>
          </a:xfrm>
          <a:prstGeom prst="rect">
            <a:avLst/>
          </a:prstGeom>
          <a:noFill/>
          <a:ln w="9525">
            <a:noFill/>
            <a:miter lim="800000"/>
          </a:ln>
          <a:effec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例</a:t>
            </a:r>
            <a:r>
              <a:rPr kumimoji="0" lang="en-US" altLang="zh-CN" sz="28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2.3</a:t>
            </a:r>
            <a:r>
              <a:rPr kumimoji="0" lang="zh-CN" altLang="en-US" sz="28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 </a:t>
            </a:r>
            <a:r>
              <a:rPr kumimoji="0" lang="en-US" altLang="zh-CN" sz="28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  R-L-C </a:t>
            </a:r>
            <a:r>
              <a:rPr kumimoji="0" lang="zh-CN" altLang="en-US" sz="28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串连电路</a:t>
            </a:r>
          </a:p>
        </p:txBody>
      </p:sp>
    </p:spTree>
  </p:cSld>
  <p:clrMapOvr>
    <a:masterClrMapping/>
  </p:clrMapOvr>
  <p:transition>
    <p:cover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64200"/>
                                        </p:tgtEl>
                                        <p:attrNameLst>
                                          <p:attrName>style.visibility</p:attrName>
                                        </p:attrNameLst>
                                      </p:cBhvr>
                                      <p:to>
                                        <p:strVal val="visible"/>
                                      </p:to>
                                    </p:set>
                                    <p:anim calcmode="lin" valueType="num">
                                      <p:cBhvr additive="base">
                                        <p:cTn id="7" dur="500" fill="hold"/>
                                        <p:tgtEl>
                                          <p:spTgt spid="264200"/>
                                        </p:tgtEl>
                                        <p:attrNameLst>
                                          <p:attrName>ppt_x</p:attrName>
                                        </p:attrNameLst>
                                      </p:cBhvr>
                                      <p:tavLst>
                                        <p:tav tm="0">
                                          <p:val>
                                            <p:strVal val="#ppt_x"/>
                                          </p:val>
                                        </p:tav>
                                        <p:tav tm="100000">
                                          <p:val>
                                            <p:strVal val="#ppt_x"/>
                                          </p:val>
                                        </p:tav>
                                      </p:tavLst>
                                    </p:anim>
                                    <p:anim calcmode="lin" valueType="num">
                                      <p:cBhvr additive="base">
                                        <p:cTn id="8" dur="500" fill="hold"/>
                                        <p:tgtEl>
                                          <p:spTgt spid="26420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64199"/>
                                        </p:tgtEl>
                                        <p:attrNameLst>
                                          <p:attrName>style.visibility</p:attrName>
                                        </p:attrNameLst>
                                      </p:cBhvr>
                                      <p:to>
                                        <p:strVal val="visible"/>
                                      </p:to>
                                    </p:set>
                                    <p:anim calcmode="lin" valueType="num">
                                      <p:cBhvr additive="base">
                                        <p:cTn id="13" dur="500" fill="hold"/>
                                        <p:tgtEl>
                                          <p:spTgt spid="264199"/>
                                        </p:tgtEl>
                                        <p:attrNameLst>
                                          <p:attrName>ppt_x</p:attrName>
                                        </p:attrNameLst>
                                      </p:cBhvr>
                                      <p:tavLst>
                                        <p:tav tm="0">
                                          <p:val>
                                            <p:strVal val="#ppt_x"/>
                                          </p:val>
                                        </p:tav>
                                        <p:tav tm="100000">
                                          <p:val>
                                            <p:strVal val="#ppt_x"/>
                                          </p:val>
                                        </p:tav>
                                      </p:tavLst>
                                    </p:anim>
                                    <p:anim calcmode="lin" valueType="num">
                                      <p:cBhvr additive="base">
                                        <p:cTn id="14" dur="500" fill="hold"/>
                                        <p:tgtEl>
                                          <p:spTgt spid="26419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 presetClass="entr" presetSubtype="16" fill="hold" nodeType="clickEffect">
                                  <p:stCondLst>
                                    <p:cond delay="0"/>
                                  </p:stCondLst>
                                  <p:childTnLst>
                                    <p:set>
                                      <p:cBhvr>
                                        <p:cTn id="18" dur="1" fill="hold">
                                          <p:stCondLst>
                                            <p:cond delay="0"/>
                                          </p:stCondLst>
                                        </p:cTn>
                                        <p:tgtEl>
                                          <p:spTgt spid="264202"/>
                                        </p:tgtEl>
                                        <p:attrNameLst>
                                          <p:attrName>style.visibility</p:attrName>
                                        </p:attrNameLst>
                                      </p:cBhvr>
                                      <p:to>
                                        <p:strVal val="visible"/>
                                      </p:to>
                                    </p:set>
                                    <p:animEffect transition="in" filter="box(in)">
                                      <p:cBhvr>
                                        <p:cTn id="19" dur="500"/>
                                        <p:tgtEl>
                                          <p:spTgt spid="264202"/>
                                        </p:tgtEl>
                                      </p:cBhvr>
                                    </p:animEffect>
                                  </p:childTnLst>
                                </p:cTn>
                              </p:par>
                              <p:par>
                                <p:cTn id="20" presetID="4" presetClass="entr" presetSubtype="16" fill="hold" nodeType="withEffect">
                                  <p:stCondLst>
                                    <p:cond delay="0"/>
                                  </p:stCondLst>
                                  <p:childTnLst>
                                    <p:set>
                                      <p:cBhvr>
                                        <p:cTn id="21" dur="1" fill="hold">
                                          <p:stCondLst>
                                            <p:cond delay="0"/>
                                          </p:stCondLst>
                                        </p:cTn>
                                        <p:tgtEl>
                                          <p:spTgt spid="264201"/>
                                        </p:tgtEl>
                                        <p:attrNameLst>
                                          <p:attrName>style.visibility</p:attrName>
                                        </p:attrNameLst>
                                      </p:cBhvr>
                                      <p:to>
                                        <p:strVal val="visible"/>
                                      </p:to>
                                    </p:set>
                                    <p:animEffect transition="in" filter="box(in)">
                                      <p:cBhvr>
                                        <p:cTn id="22" dur="500"/>
                                        <p:tgtEl>
                                          <p:spTgt spid="264201"/>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264197"/>
                                        </p:tgtEl>
                                        <p:attrNameLst>
                                          <p:attrName>style.visibility</p:attrName>
                                        </p:attrNameLst>
                                      </p:cBhvr>
                                      <p:to>
                                        <p:strVal val="visible"/>
                                      </p:to>
                                    </p:set>
                                    <p:anim calcmode="lin" valueType="num">
                                      <p:cBhvr additive="base">
                                        <p:cTn id="27" dur="500" fill="hold"/>
                                        <p:tgtEl>
                                          <p:spTgt spid="264197"/>
                                        </p:tgtEl>
                                        <p:attrNameLst>
                                          <p:attrName>ppt_x</p:attrName>
                                        </p:attrNameLst>
                                      </p:cBhvr>
                                      <p:tavLst>
                                        <p:tav tm="0">
                                          <p:val>
                                            <p:strVal val="#ppt_x"/>
                                          </p:val>
                                        </p:tav>
                                        <p:tav tm="100000">
                                          <p:val>
                                            <p:strVal val="#ppt_x"/>
                                          </p:val>
                                        </p:tav>
                                      </p:tavLst>
                                    </p:anim>
                                    <p:anim calcmode="lin" valueType="num">
                                      <p:cBhvr additive="base">
                                        <p:cTn id="28" dur="500" fill="hold"/>
                                        <p:tgtEl>
                                          <p:spTgt spid="26419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4" name="Rectangle 1027"/>
          <p:cNvSpPr txBox="1">
            <a:spLocks noChangeArrowheads="1"/>
          </p:cNvSpPr>
          <p:nvPr/>
        </p:nvSpPr>
        <p:spPr>
          <a:xfrm>
            <a:off x="2178844" y="2240915"/>
            <a:ext cx="5600700" cy="3714750"/>
          </a:xfrm>
          <a:prstGeom prst="rect">
            <a:avLst/>
          </a:prstGeom>
          <a:effectLst>
            <a:outerShdw blurRad="50800" dist="38100" dir="8100000" algn="tr" rotWithShape="0">
              <a:prstClr val="black">
                <a:alpha val="40000"/>
              </a:prstClr>
            </a:outerShdw>
          </a:effectLst>
        </p:spPr>
        <p:txBody>
          <a:bodyPr>
            <a:normAutofit/>
          </a:bodyPr>
          <a:lstStyle/>
          <a:p>
            <a:pPr marL="342900" marR="0" indent="-342900" defTabSz="914400" eaLnBrk="1" fontAlgn="auto" hangingPunct="1">
              <a:spcBef>
                <a:spcPct val="20000"/>
              </a:spcBef>
              <a:spcAft>
                <a:spcPts val="0"/>
              </a:spcAft>
              <a:buClrTx/>
              <a:buSzTx/>
              <a:buFontTx/>
              <a:buNone/>
              <a:defRPr/>
            </a:pPr>
            <a:endParaRPr kumimoji="0" lang="zh-CN" altLang="en-US" sz="750" kern="1200" cap="none" spc="0" normalizeH="0" baseline="0" noProof="0" dirty="0">
              <a:latin typeface="+mn-lt"/>
              <a:ea typeface="微软雅黑" panose="020B0503020204020204" pitchFamily="34" charset="-122"/>
              <a:cs typeface="+mn-cs"/>
            </a:endParaRPr>
          </a:p>
          <a:p>
            <a:pPr marL="342900" marR="0" indent="-342900" defTabSz="914400" eaLnBrk="1" fontAlgn="auto" hangingPunct="1">
              <a:spcBef>
                <a:spcPct val="20000"/>
              </a:spcBef>
              <a:spcAft>
                <a:spcPts val="0"/>
              </a:spcAft>
              <a:buClrTx/>
              <a:buSzTx/>
              <a:buFontTx/>
              <a:buNone/>
              <a:defRPr/>
            </a:pPr>
            <a:r>
              <a:rPr kumimoji="0" lang="zh-CN" altLang="en-US" sz="1800" b="1" kern="1200" cap="none" spc="0" normalizeH="0" baseline="0" noProof="0" dirty="0">
                <a:solidFill>
                  <a:srgbClr val="C00000"/>
                </a:solidFill>
                <a:latin typeface="+mn-lt"/>
                <a:ea typeface="微软雅黑" panose="020B0503020204020204" pitchFamily="34" charset="-122"/>
                <a:cs typeface="+mn-cs"/>
              </a:rPr>
              <a:t>          信号流图</a:t>
            </a:r>
            <a:r>
              <a:rPr kumimoji="0" lang="zh-CN" altLang="en-US" sz="2100" kern="1200" cap="none" spc="0" normalizeH="0" baseline="0" noProof="0" dirty="0">
                <a:solidFill>
                  <a:srgbClr val="00FF00"/>
                </a:solidFill>
                <a:latin typeface="+mn-lt"/>
                <a:ea typeface="微软雅黑" panose="020B0503020204020204" pitchFamily="34" charset="-122"/>
                <a:cs typeface="+mn-cs"/>
              </a:rPr>
              <a:t>                        </a:t>
            </a:r>
            <a:r>
              <a:rPr kumimoji="0" lang="zh-CN" altLang="en-US" sz="1800" b="1" kern="1200" cap="none" spc="0" normalizeH="0" baseline="0" noProof="0" dirty="0">
                <a:solidFill>
                  <a:srgbClr val="C00000"/>
                </a:solidFill>
                <a:latin typeface="+mn-lt"/>
                <a:ea typeface="微软雅黑" panose="020B0503020204020204" pitchFamily="34" charset="-122"/>
                <a:cs typeface="+mn-cs"/>
              </a:rPr>
              <a:t>结构图</a:t>
            </a:r>
          </a:p>
          <a:p>
            <a:pPr marL="342900" marR="0" indent="-342900" defTabSz="914400" eaLnBrk="1" fontAlgn="auto" hangingPunct="1">
              <a:spcBef>
                <a:spcPct val="20000"/>
              </a:spcBef>
              <a:spcAft>
                <a:spcPts val="0"/>
              </a:spcAft>
              <a:buClrTx/>
              <a:buSzTx/>
              <a:buFontTx/>
              <a:buNone/>
              <a:defRPr/>
            </a:pPr>
            <a:r>
              <a:rPr kumimoji="0" lang="zh-CN" altLang="en-US" sz="1800" kern="1200" cap="none" spc="0" normalizeH="0" baseline="0" noProof="0" dirty="0">
                <a:latin typeface="+mn-lt"/>
                <a:ea typeface="微软雅黑" panose="020B0503020204020204" pitchFamily="34" charset="-122"/>
                <a:cs typeface="+mn-cs"/>
              </a:rPr>
              <a:t>            </a:t>
            </a:r>
            <a:r>
              <a:rPr kumimoji="0" lang="zh-CN" altLang="en-US" sz="1800" b="1" kern="1200" cap="none" spc="0" normalizeH="0" baseline="0" noProof="0" dirty="0">
                <a:latin typeface="+mn-lt"/>
                <a:ea typeface="微软雅黑" panose="020B0503020204020204" pitchFamily="34" charset="-122"/>
                <a:cs typeface="+mn-cs"/>
              </a:rPr>
              <a:t>源节点                              输入信号</a:t>
            </a:r>
          </a:p>
          <a:p>
            <a:pPr marL="342900" marR="0" indent="-342900" defTabSz="914400" eaLnBrk="1" fontAlgn="auto" hangingPunct="1">
              <a:spcBef>
                <a:spcPct val="20000"/>
              </a:spcBef>
              <a:spcAft>
                <a:spcPts val="0"/>
              </a:spcAft>
              <a:buClrTx/>
              <a:buSzTx/>
              <a:buFontTx/>
              <a:buNone/>
              <a:defRPr/>
            </a:pPr>
            <a:r>
              <a:rPr kumimoji="0" lang="zh-CN" altLang="en-US" sz="1800" b="1" kern="1200" cap="none" spc="0" normalizeH="0" baseline="0" noProof="0" dirty="0">
                <a:latin typeface="+mn-lt"/>
                <a:ea typeface="微软雅黑" panose="020B0503020204020204" pitchFamily="34" charset="-122"/>
                <a:cs typeface="+mn-cs"/>
              </a:rPr>
              <a:t>            阱节点                              输出信号</a:t>
            </a:r>
          </a:p>
          <a:p>
            <a:pPr marL="342900" marR="0" indent="-342900" defTabSz="914400" eaLnBrk="1" fontAlgn="auto" hangingPunct="1">
              <a:spcBef>
                <a:spcPct val="20000"/>
              </a:spcBef>
              <a:spcAft>
                <a:spcPts val="0"/>
              </a:spcAft>
              <a:buClrTx/>
              <a:buSzTx/>
              <a:buFontTx/>
              <a:buNone/>
              <a:defRPr/>
            </a:pPr>
            <a:r>
              <a:rPr kumimoji="0" lang="zh-CN" altLang="en-US" sz="1800" b="1" kern="1200" cap="none" spc="0" normalizeH="0" baseline="0" noProof="0" dirty="0">
                <a:latin typeface="+mn-lt"/>
                <a:ea typeface="微软雅黑" panose="020B0503020204020204" pitchFamily="34" charset="-122"/>
                <a:cs typeface="+mn-cs"/>
              </a:rPr>
              <a:t>            混合节点                          比较点，引出点</a:t>
            </a:r>
          </a:p>
          <a:p>
            <a:pPr marL="342900" marR="0" indent="-342900" defTabSz="914400" eaLnBrk="1" fontAlgn="auto" hangingPunct="1">
              <a:spcBef>
                <a:spcPct val="20000"/>
              </a:spcBef>
              <a:spcAft>
                <a:spcPts val="0"/>
              </a:spcAft>
              <a:buClrTx/>
              <a:buSzTx/>
              <a:buFontTx/>
              <a:buNone/>
              <a:defRPr/>
            </a:pPr>
            <a:r>
              <a:rPr kumimoji="0" lang="zh-CN" altLang="en-US" sz="1800" b="1" kern="1200" cap="none" spc="0" normalizeH="0" baseline="0" noProof="0" dirty="0">
                <a:latin typeface="+mn-lt"/>
                <a:ea typeface="微软雅黑" panose="020B0503020204020204" pitchFamily="34" charset="-122"/>
                <a:cs typeface="+mn-cs"/>
              </a:rPr>
              <a:t>            支路                                  环节</a:t>
            </a:r>
          </a:p>
          <a:p>
            <a:pPr marL="342900" marR="0" indent="-342900" defTabSz="914400" eaLnBrk="1" fontAlgn="auto" hangingPunct="1">
              <a:spcBef>
                <a:spcPct val="20000"/>
              </a:spcBef>
              <a:spcAft>
                <a:spcPts val="0"/>
              </a:spcAft>
              <a:buClrTx/>
              <a:buSzTx/>
              <a:buFontTx/>
              <a:buNone/>
              <a:defRPr/>
            </a:pPr>
            <a:r>
              <a:rPr kumimoji="0" lang="zh-CN" altLang="en-US" sz="1800" b="1" kern="1200" cap="none" spc="0" normalizeH="0" baseline="0" noProof="0" dirty="0">
                <a:latin typeface="+mn-lt"/>
                <a:ea typeface="微软雅黑" panose="020B0503020204020204" pitchFamily="34" charset="-122"/>
                <a:cs typeface="+mn-cs"/>
              </a:rPr>
              <a:t>            支路增益                          环节传递函数 </a:t>
            </a:r>
          </a:p>
          <a:p>
            <a:pPr marL="342900" marR="0" indent="-342900" defTabSz="914400" eaLnBrk="1" fontAlgn="auto" hangingPunct="1">
              <a:spcBef>
                <a:spcPct val="20000"/>
              </a:spcBef>
              <a:spcAft>
                <a:spcPts val="0"/>
              </a:spcAft>
              <a:buClrTx/>
              <a:buSzTx/>
              <a:buFontTx/>
              <a:buNone/>
              <a:defRPr/>
            </a:pPr>
            <a:r>
              <a:rPr kumimoji="0" lang="zh-CN" altLang="en-US" sz="1800" b="1" kern="1200" cap="none" spc="0" normalizeH="0" baseline="0" noProof="0" dirty="0">
                <a:latin typeface="+mn-lt"/>
                <a:ea typeface="微软雅黑" panose="020B0503020204020204" pitchFamily="34" charset="-122"/>
                <a:cs typeface="+mn-cs"/>
              </a:rPr>
              <a:t>            前向通路</a:t>
            </a:r>
          </a:p>
          <a:p>
            <a:pPr marL="342900" marR="0" indent="-342900" defTabSz="914400" eaLnBrk="1" fontAlgn="auto" hangingPunct="1">
              <a:spcBef>
                <a:spcPct val="20000"/>
              </a:spcBef>
              <a:spcAft>
                <a:spcPts val="0"/>
              </a:spcAft>
              <a:buClrTx/>
              <a:buSzTx/>
              <a:buFontTx/>
              <a:buNone/>
              <a:defRPr/>
            </a:pPr>
            <a:r>
              <a:rPr kumimoji="0" lang="zh-CN" altLang="en-US" sz="1800" b="1" kern="1200" cap="none" spc="0" normalizeH="0" baseline="0" noProof="0" dirty="0">
                <a:latin typeface="+mn-lt"/>
                <a:ea typeface="微软雅黑" panose="020B0503020204020204" pitchFamily="34" charset="-122"/>
                <a:cs typeface="+mn-cs"/>
              </a:rPr>
              <a:t>            回路</a:t>
            </a:r>
          </a:p>
          <a:p>
            <a:pPr marL="342900" marR="0" indent="-342900" defTabSz="914400" eaLnBrk="1" fontAlgn="auto" hangingPunct="1">
              <a:spcBef>
                <a:spcPct val="20000"/>
              </a:spcBef>
              <a:spcAft>
                <a:spcPts val="0"/>
              </a:spcAft>
              <a:buClrTx/>
              <a:buSzTx/>
              <a:buFontTx/>
              <a:buNone/>
              <a:defRPr/>
            </a:pPr>
            <a:r>
              <a:rPr kumimoji="0" lang="zh-CN" altLang="en-US" sz="1800" b="1" kern="1200" cap="none" spc="0" normalizeH="0" baseline="0" noProof="0" dirty="0">
                <a:latin typeface="+mn-lt"/>
                <a:ea typeface="微软雅黑" panose="020B0503020204020204" pitchFamily="34" charset="-122"/>
                <a:cs typeface="+mn-cs"/>
              </a:rPr>
              <a:t>            互不接触回路</a:t>
            </a:r>
          </a:p>
        </p:txBody>
      </p:sp>
      <p:sp>
        <p:nvSpPr>
          <p:cNvPr id="137219" name="矩形 4"/>
          <p:cNvSpPr/>
          <p:nvPr/>
        </p:nvSpPr>
        <p:spPr>
          <a:xfrm>
            <a:off x="2428875" y="1232297"/>
            <a:ext cx="4810125" cy="415498"/>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spcBef>
                <a:spcPct val="0"/>
              </a:spcBef>
              <a:buFontTx/>
              <a:buNone/>
            </a:pPr>
            <a:r>
              <a:rPr lang="zh-CN" altLang="en-US" sz="2100" b="1" dirty="0">
                <a:solidFill>
                  <a:srgbClr val="C00000"/>
                </a:solidFill>
                <a:latin typeface="微软雅黑" panose="020B0503020204020204" pitchFamily="34" charset="-122"/>
                <a:ea typeface="微软雅黑" panose="020B0503020204020204" pitchFamily="34" charset="-122"/>
              </a:rPr>
              <a:t>信号流图与结构图的对应关系</a:t>
            </a:r>
          </a:p>
        </p:txBody>
      </p:sp>
      <p:sp>
        <p:nvSpPr>
          <p:cNvPr id="137220" name="Text Box 5"/>
          <p:cNvSpPr txBox="1"/>
          <p:nvPr/>
        </p:nvSpPr>
        <p:spPr>
          <a:xfrm>
            <a:off x="1385888" y="2726531"/>
            <a:ext cx="1241822" cy="299085"/>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50000"/>
              </a:spcBef>
              <a:buFontTx/>
              <a:buNone/>
            </a:pPr>
            <a:r>
              <a:rPr lang="en-US" altLang="zh-CN" sz="1350" dirty="0">
                <a:solidFill>
                  <a:schemeClr val="hlink"/>
                </a:solidFill>
                <a:latin typeface="Times New Roman" panose="02020603050405020304" pitchFamily="18" charset="0"/>
                <a:ea typeface="微软雅黑" panose="020B0503020204020204" pitchFamily="34" charset="-122"/>
              </a:rPr>
              <a:t>Original point</a:t>
            </a:r>
          </a:p>
        </p:txBody>
      </p:sp>
      <p:sp>
        <p:nvSpPr>
          <p:cNvPr id="137221" name="Text Box 6"/>
          <p:cNvSpPr txBox="1"/>
          <p:nvPr/>
        </p:nvSpPr>
        <p:spPr>
          <a:xfrm>
            <a:off x="1385888" y="3050381"/>
            <a:ext cx="1241822" cy="299085"/>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50000"/>
              </a:spcBef>
              <a:buFontTx/>
              <a:buNone/>
            </a:pPr>
            <a:r>
              <a:rPr lang="en-US" altLang="zh-CN" sz="1350" dirty="0">
                <a:solidFill>
                  <a:schemeClr val="hlink"/>
                </a:solidFill>
                <a:latin typeface="Times New Roman" panose="02020603050405020304" pitchFamily="18" charset="0"/>
                <a:ea typeface="微软雅黑" panose="020B0503020204020204" pitchFamily="34" charset="-122"/>
              </a:rPr>
              <a:t>Output point</a:t>
            </a:r>
          </a:p>
        </p:txBody>
      </p:sp>
      <p:sp>
        <p:nvSpPr>
          <p:cNvPr id="137222" name="Text Box 7"/>
          <p:cNvSpPr txBox="1"/>
          <p:nvPr/>
        </p:nvSpPr>
        <p:spPr>
          <a:xfrm>
            <a:off x="1385888" y="3375422"/>
            <a:ext cx="1241822" cy="299085"/>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50000"/>
              </a:spcBef>
              <a:buFontTx/>
              <a:buNone/>
            </a:pPr>
            <a:r>
              <a:rPr lang="en-US" altLang="zh-CN" sz="1350" dirty="0">
                <a:solidFill>
                  <a:schemeClr val="hlink"/>
                </a:solidFill>
                <a:latin typeface="Times New Roman" panose="02020603050405020304" pitchFamily="18" charset="0"/>
                <a:ea typeface="微软雅黑" panose="020B0503020204020204" pitchFamily="34" charset="-122"/>
              </a:rPr>
              <a:t>Mixture point</a:t>
            </a:r>
          </a:p>
        </p:txBody>
      </p:sp>
      <p:sp>
        <p:nvSpPr>
          <p:cNvPr id="137223" name="Text Box 8"/>
          <p:cNvSpPr txBox="1"/>
          <p:nvPr/>
        </p:nvSpPr>
        <p:spPr>
          <a:xfrm>
            <a:off x="1385888" y="3752850"/>
            <a:ext cx="1241822" cy="299085"/>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50000"/>
              </a:spcBef>
              <a:buFontTx/>
              <a:buNone/>
            </a:pPr>
            <a:r>
              <a:rPr lang="en-US" altLang="zh-CN" sz="1350" dirty="0">
                <a:solidFill>
                  <a:schemeClr val="hlink"/>
                </a:solidFill>
                <a:latin typeface="Times New Roman" panose="02020603050405020304" pitchFamily="18" charset="0"/>
                <a:ea typeface="微软雅黑" panose="020B0503020204020204" pitchFamily="34" charset="-122"/>
              </a:rPr>
              <a:t>Branch path</a:t>
            </a:r>
          </a:p>
        </p:txBody>
      </p:sp>
      <p:sp>
        <p:nvSpPr>
          <p:cNvPr id="137224" name="Text Box 9"/>
          <p:cNvSpPr txBox="1"/>
          <p:nvPr/>
        </p:nvSpPr>
        <p:spPr>
          <a:xfrm>
            <a:off x="1197769" y="4076700"/>
            <a:ext cx="1538288" cy="299085"/>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50000"/>
              </a:spcBef>
              <a:buFontTx/>
              <a:buNone/>
            </a:pPr>
            <a:r>
              <a:rPr lang="en-US" altLang="zh-CN" sz="1350" dirty="0">
                <a:solidFill>
                  <a:schemeClr val="hlink"/>
                </a:solidFill>
                <a:latin typeface="Times New Roman" panose="02020603050405020304" pitchFamily="18" charset="0"/>
                <a:ea typeface="微软雅黑" panose="020B0503020204020204" pitchFamily="34" charset="-122"/>
              </a:rPr>
              <a:t>Branch path gain</a:t>
            </a:r>
          </a:p>
        </p:txBody>
      </p:sp>
      <p:sp>
        <p:nvSpPr>
          <p:cNvPr id="137225" name="Text Box 10"/>
          <p:cNvSpPr txBox="1"/>
          <p:nvPr/>
        </p:nvSpPr>
        <p:spPr>
          <a:xfrm>
            <a:off x="1331119" y="4455319"/>
            <a:ext cx="1241822" cy="299085"/>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50000"/>
              </a:spcBef>
              <a:buFontTx/>
              <a:buNone/>
            </a:pPr>
            <a:r>
              <a:rPr lang="en-US" altLang="zh-CN" sz="1350" dirty="0">
                <a:solidFill>
                  <a:schemeClr val="hlink"/>
                </a:solidFill>
                <a:latin typeface="Times New Roman" panose="02020603050405020304" pitchFamily="18" charset="0"/>
                <a:ea typeface="微软雅黑" panose="020B0503020204020204" pitchFamily="34" charset="-122"/>
              </a:rPr>
              <a:t>Forward path</a:t>
            </a:r>
          </a:p>
        </p:txBody>
      </p:sp>
      <p:sp>
        <p:nvSpPr>
          <p:cNvPr id="137226" name="Text Box 11"/>
          <p:cNvSpPr txBox="1"/>
          <p:nvPr/>
        </p:nvSpPr>
        <p:spPr>
          <a:xfrm>
            <a:off x="1385888" y="4832747"/>
            <a:ext cx="1241822" cy="299085"/>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spcBef>
                <a:spcPct val="50000"/>
              </a:spcBef>
              <a:buFontTx/>
              <a:buNone/>
            </a:pPr>
            <a:r>
              <a:rPr lang="en-US" altLang="zh-CN" sz="1350" dirty="0">
                <a:solidFill>
                  <a:schemeClr val="hlink"/>
                </a:solidFill>
                <a:latin typeface="Times New Roman" panose="02020603050405020304" pitchFamily="18" charset="0"/>
                <a:ea typeface="微软雅黑" panose="020B0503020204020204" pitchFamily="34" charset="-122"/>
              </a:rPr>
              <a:t>Loop</a:t>
            </a:r>
          </a:p>
        </p:txBody>
      </p:sp>
      <p:sp>
        <p:nvSpPr>
          <p:cNvPr id="137227" name="Text Box 12"/>
          <p:cNvSpPr txBox="1"/>
          <p:nvPr/>
        </p:nvSpPr>
        <p:spPr>
          <a:xfrm>
            <a:off x="1385888" y="5157788"/>
            <a:ext cx="1458516" cy="299085"/>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50000"/>
              </a:spcBef>
              <a:buFontTx/>
              <a:buNone/>
            </a:pPr>
            <a:r>
              <a:rPr lang="en-US" altLang="zh-CN" sz="1350" dirty="0">
                <a:solidFill>
                  <a:schemeClr val="hlink"/>
                </a:solidFill>
                <a:latin typeface="Times New Roman" panose="02020603050405020304" pitchFamily="18" charset="0"/>
                <a:ea typeface="微软雅黑" panose="020B0503020204020204" pitchFamily="34" charset="-122"/>
              </a:rPr>
              <a:t>Untouched loop</a:t>
            </a:r>
          </a:p>
        </p:txBody>
      </p:sp>
      <p:sp>
        <p:nvSpPr>
          <p:cNvPr id="137228" name="Text Box 13"/>
          <p:cNvSpPr txBox="1"/>
          <p:nvPr/>
        </p:nvSpPr>
        <p:spPr>
          <a:xfrm>
            <a:off x="2339752" y="2159828"/>
            <a:ext cx="2014855" cy="300082"/>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50000"/>
              </a:spcBef>
              <a:buFontTx/>
              <a:buNone/>
            </a:pPr>
            <a:r>
              <a:rPr lang="en-US" altLang="zh-CN" sz="1350" dirty="0">
                <a:solidFill>
                  <a:schemeClr val="hlink"/>
                </a:solidFill>
                <a:latin typeface="Times New Roman" panose="02020603050405020304" pitchFamily="18" charset="0"/>
                <a:ea typeface="微软雅黑" panose="020B0503020204020204" pitchFamily="34" charset="-122"/>
              </a:rPr>
              <a:t>Information flow diagram</a:t>
            </a:r>
          </a:p>
        </p:txBody>
      </p:sp>
      <p:sp>
        <p:nvSpPr>
          <p:cNvPr id="137229" name="Text Box 14"/>
          <p:cNvSpPr txBox="1"/>
          <p:nvPr/>
        </p:nvSpPr>
        <p:spPr>
          <a:xfrm>
            <a:off x="4950460" y="2240915"/>
            <a:ext cx="1457960" cy="299085"/>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50000"/>
              </a:spcBef>
              <a:buFontTx/>
              <a:buNone/>
            </a:pPr>
            <a:r>
              <a:rPr lang="en-US" altLang="zh-CN" sz="1350" dirty="0">
                <a:solidFill>
                  <a:schemeClr val="hlink"/>
                </a:solidFill>
                <a:latin typeface="Times New Roman" panose="02020603050405020304" pitchFamily="18" charset="0"/>
                <a:ea typeface="微软雅黑" panose="020B0503020204020204" pitchFamily="34" charset="-122"/>
              </a:rPr>
              <a:t>Block diagram</a:t>
            </a:r>
          </a:p>
        </p:txBody>
      </p:sp>
      <p:sp>
        <p:nvSpPr>
          <p:cNvPr id="137230" name="Text Box 15"/>
          <p:cNvSpPr txBox="1"/>
          <p:nvPr/>
        </p:nvSpPr>
        <p:spPr>
          <a:xfrm>
            <a:off x="6084094" y="2834878"/>
            <a:ext cx="1241822" cy="299085"/>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50000"/>
              </a:spcBef>
              <a:buFontTx/>
              <a:buNone/>
            </a:pPr>
            <a:r>
              <a:rPr lang="en-US" altLang="zh-CN" sz="1350" dirty="0">
                <a:solidFill>
                  <a:schemeClr val="hlink"/>
                </a:solidFill>
                <a:latin typeface="Times New Roman" panose="02020603050405020304" pitchFamily="18" charset="0"/>
                <a:ea typeface="微软雅黑" panose="020B0503020204020204" pitchFamily="34" charset="-122"/>
              </a:rPr>
              <a:t>Input signal</a:t>
            </a:r>
          </a:p>
        </p:txBody>
      </p:sp>
      <p:sp>
        <p:nvSpPr>
          <p:cNvPr id="137231" name="Text Box 16"/>
          <p:cNvSpPr txBox="1"/>
          <p:nvPr/>
        </p:nvSpPr>
        <p:spPr>
          <a:xfrm>
            <a:off x="6084094" y="3213497"/>
            <a:ext cx="1241822" cy="299085"/>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50000"/>
              </a:spcBef>
              <a:buFontTx/>
              <a:buNone/>
            </a:pPr>
            <a:r>
              <a:rPr lang="en-US" altLang="zh-CN" sz="1350" dirty="0">
                <a:solidFill>
                  <a:schemeClr val="hlink"/>
                </a:solidFill>
                <a:latin typeface="Times New Roman" panose="02020603050405020304" pitchFamily="18" charset="0"/>
                <a:ea typeface="微软雅黑" panose="020B0503020204020204" pitchFamily="34" charset="-122"/>
              </a:rPr>
              <a:t>Output signal</a:t>
            </a:r>
          </a:p>
        </p:txBody>
      </p:sp>
      <p:sp>
        <p:nvSpPr>
          <p:cNvPr id="137232" name="Text Box 17"/>
          <p:cNvSpPr txBox="1"/>
          <p:nvPr/>
        </p:nvSpPr>
        <p:spPr>
          <a:xfrm>
            <a:off x="6759179" y="3537347"/>
            <a:ext cx="1241822" cy="714375"/>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50000"/>
              </a:spcBef>
              <a:buFontTx/>
              <a:buNone/>
            </a:pPr>
            <a:r>
              <a:rPr lang="en-US" altLang="zh-CN" sz="1350" dirty="0">
                <a:solidFill>
                  <a:schemeClr val="hlink"/>
                </a:solidFill>
                <a:latin typeface="Times New Roman" panose="02020603050405020304" pitchFamily="18" charset="0"/>
                <a:ea typeface="微软雅黑" panose="020B0503020204020204" pitchFamily="34" charset="-122"/>
              </a:rPr>
              <a:t>Comparative point, take off point</a:t>
            </a:r>
          </a:p>
        </p:txBody>
      </p:sp>
      <p:sp>
        <p:nvSpPr>
          <p:cNvPr id="137233" name="Text Box 18"/>
          <p:cNvSpPr txBox="1"/>
          <p:nvPr/>
        </p:nvSpPr>
        <p:spPr>
          <a:xfrm>
            <a:off x="5598319" y="3861197"/>
            <a:ext cx="594122" cy="299085"/>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50000"/>
              </a:spcBef>
              <a:buFontTx/>
              <a:buNone/>
            </a:pPr>
            <a:r>
              <a:rPr lang="en-US" altLang="zh-CN" sz="1350" dirty="0">
                <a:solidFill>
                  <a:schemeClr val="hlink"/>
                </a:solidFill>
                <a:latin typeface="Times New Roman" panose="02020603050405020304" pitchFamily="18" charset="0"/>
                <a:ea typeface="微软雅黑" panose="020B0503020204020204" pitchFamily="34" charset="-122"/>
              </a:rPr>
              <a:t>Link</a:t>
            </a:r>
          </a:p>
        </p:txBody>
      </p:sp>
      <p:sp>
        <p:nvSpPr>
          <p:cNvPr id="137234" name="Text Box 19"/>
          <p:cNvSpPr txBox="1"/>
          <p:nvPr/>
        </p:nvSpPr>
        <p:spPr>
          <a:xfrm>
            <a:off x="5166122" y="4563666"/>
            <a:ext cx="1512094" cy="299085"/>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50000"/>
              </a:spcBef>
              <a:buFontTx/>
              <a:buNone/>
            </a:pPr>
            <a:r>
              <a:rPr lang="en-US" altLang="zh-CN" sz="1350" dirty="0">
                <a:solidFill>
                  <a:schemeClr val="hlink"/>
                </a:solidFill>
                <a:latin typeface="Times New Roman" panose="02020603050405020304" pitchFamily="18" charset="0"/>
                <a:ea typeface="微软雅黑" panose="020B0503020204020204" pitchFamily="34" charset="-122"/>
              </a:rPr>
              <a:t>Transfer function</a:t>
            </a:r>
          </a:p>
        </p:txBody>
      </p:sp>
    </p:spTree>
  </p:cSld>
  <p:clrMapOvr>
    <a:masterClrMapping/>
  </p:clrMapOvr>
  <p:transition>
    <p:cover dir="rd"/>
  </p:transition>
</p:sld>
</file>

<file path=ppt/slides/slide121.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138242" name="标题 1"/>
          <p:cNvSpPr>
            <a:spLocks noGrp="1"/>
          </p:cNvSpPr>
          <p:nvPr>
            <p:ph type="title"/>
          </p:nvPr>
        </p:nvSpPr>
        <p:spPr>
          <a:xfrm>
            <a:off x="251520" y="500063"/>
            <a:ext cx="8229600" cy="1143000"/>
          </a:xfrm>
        </p:spPr>
        <p:txBody>
          <a:bodyPr vert="horz" wrap="square" lIns="68580" tIns="34290" rIns="68580" bIns="34290" anchor="ctr" anchorCtr="0"/>
          <a:lstStyle/>
          <a:p>
            <a:pPr eaLnBrk="1" hangingPunct="1"/>
            <a:r>
              <a:rPr lang="zh-CN" altLang="en-US" sz="3200" b="1" dirty="0">
                <a:solidFill>
                  <a:schemeClr val="accent2"/>
                </a:solidFill>
                <a:latin typeface="微软雅黑" panose="020B0503020204020204" pitchFamily="34" charset="-122"/>
                <a:ea typeface="微软雅黑" panose="020B0503020204020204" pitchFamily="34" charset="-122"/>
              </a:rPr>
              <a:t>例</a:t>
            </a:r>
            <a:r>
              <a:rPr lang="en-US" altLang="zh-CN" sz="3200" b="1" dirty="0">
                <a:solidFill>
                  <a:schemeClr val="accent2"/>
                </a:solidFill>
                <a:latin typeface="微软雅黑" panose="020B0503020204020204" pitchFamily="34" charset="-122"/>
                <a:ea typeface="微软雅黑" panose="020B0503020204020204" pitchFamily="34" charset="-122"/>
              </a:rPr>
              <a:t>1</a:t>
            </a:r>
            <a:r>
              <a:rPr lang="zh-CN" altLang="en-US" sz="3200" b="1" dirty="0">
                <a:solidFill>
                  <a:schemeClr val="accent2"/>
                </a:solidFill>
                <a:latin typeface="微软雅黑" panose="020B0503020204020204" pitchFamily="34" charset="-122"/>
                <a:ea typeface="微软雅黑" panose="020B0503020204020204" pitchFamily="34" charset="-122"/>
              </a:rPr>
              <a:t>  速度反馈系统信号流图</a:t>
            </a:r>
          </a:p>
        </p:txBody>
      </p:sp>
      <p:graphicFrame>
        <p:nvGraphicFramePr>
          <p:cNvPr id="138243" name="Object 4"/>
          <p:cNvGraphicFramePr>
            <a:graphicFrameLocks noChangeAspect="1"/>
          </p:cNvGraphicFramePr>
          <p:nvPr/>
        </p:nvGraphicFramePr>
        <p:xfrm>
          <a:off x="2750344" y="1928813"/>
          <a:ext cx="2362200" cy="2257425"/>
        </p:xfrm>
        <a:graphic>
          <a:graphicData uri="http://schemas.openxmlformats.org/presentationml/2006/ole">
            <mc:AlternateContent xmlns:mc="http://schemas.openxmlformats.org/markup-compatibility/2006">
              <mc:Choice xmlns:v="urn:schemas-microsoft-com:vml" Requires="v">
                <p:oleObj r:id="rId3" imgW="3149600" imgH="3009900" progId="Equation.3">
                  <p:embed/>
                </p:oleObj>
              </mc:Choice>
              <mc:Fallback>
                <p:oleObj r:id="rId3" imgW="3149600" imgH="3009900" progId="Equation.3">
                  <p:embed/>
                  <p:pic>
                    <p:nvPicPr>
                      <p:cNvPr id="0" name="图片 3285"/>
                      <p:cNvPicPr/>
                      <p:nvPr/>
                    </p:nvPicPr>
                    <p:blipFill>
                      <a:blip r:embed="rId4"/>
                      <a:stretch>
                        <a:fillRect/>
                      </a:stretch>
                    </p:blipFill>
                    <p:spPr>
                      <a:xfrm>
                        <a:off x="2750344" y="1928813"/>
                        <a:ext cx="2362200" cy="2257425"/>
                      </a:xfrm>
                      <a:prstGeom prst="rect">
                        <a:avLst/>
                      </a:prstGeom>
                      <a:noFill/>
                      <a:ln w="38100">
                        <a:noFill/>
                        <a:miter/>
                      </a:ln>
                    </p:spPr>
                  </p:pic>
                </p:oleObj>
              </mc:Fallback>
            </mc:AlternateContent>
          </a:graphicData>
        </a:graphic>
      </p:graphicFrame>
      <p:sp>
        <p:nvSpPr>
          <p:cNvPr id="7" name="椭圆 6"/>
          <p:cNvSpPr/>
          <p:nvPr/>
        </p:nvSpPr>
        <p:spPr>
          <a:xfrm>
            <a:off x="2000250" y="4822031"/>
            <a:ext cx="107156" cy="107156"/>
          </a:xfrm>
          <a:prstGeom prst="ellipse">
            <a:avLst/>
          </a:prstGeom>
          <a:noFill/>
          <a:ln>
            <a:solidFill>
              <a:schemeClr val="tx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chemeClr val="lt1"/>
              </a:solidFill>
              <a:effectLst/>
              <a:uLnTx/>
              <a:uFillTx/>
              <a:latin typeface="+mn-lt"/>
              <a:ea typeface="微软雅黑" panose="020B0503020204020204" pitchFamily="34" charset="-122"/>
              <a:cs typeface="+mn-cs"/>
            </a:endParaRPr>
          </a:p>
        </p:txBody>
      </p:sp>
      <p:sp>
        <p:nvSpPr>
          <p:cNvPr id="8" name="椭圆 7"/>
          <p:cNvSpPr/>
          <p:nvPr/>
        </p:nvSpPr>
        <p:spPr>
          <a:xfrm>
            <a:off x="2803922" y="4822031"/>
            <a:ext cx="107156" cy="107156"/>
          </a:xfrm>
          <a:prstGeom prst="ellipse">
            <a:avLst/>
          </a:prstGeom>
          <a:noFill/>
          <a:ln>
            <a:solidFill>
              <a:schemeClr val="tx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chemeClr val="lt1"/>
              </a:solidFill>
              <a:effectLst/>
              <a:uLnTx/>
              <a:uFillTx/>
              <a:latin typeface="+mn-lt"/>
              <a:ea typeface="微软雅黑" panose="020B0503020204020204" pitchFamily="34" charset="-122"/>
              <a:cs typeface="+mn-cs"/>
            </a:endParaRPr>
          </a:p>
        </p:txBody>
      </p:sp>
      <p:sp>
        <p:nvSpPr>
          <p:cNvPr id="9" name="椭圆 8"/>
          <p:cNvSpPr/>
          <p:nvPr/>
        </p:nvSpPr>
        <p:spPr>
          <a:xfrm>
            <a:off x="3661172" y="4822031"/>
            <a:ext cx="107156" cy="107156"/>
          </a:xfrm>
          <a:prstGeom prst="ellipse">
            <a:avLst/>
          </a:prstGeom>
          <a:noFill/>
          <a:ln>
            <a:solidFill>
              <a:schemeClr val="tx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chemeClr val="lt1"/>
              </a:solidFill>
              <a:effectLst/>
              <a:uLnTx/>
              <a:uFillTx/>
              <a:latin typeface="+mn-lt"/>
              <a:ea typeface="微软雅黑" panose="020B0503020204020204" pitchFamily="34" charset="-122"/>
              <a:cs typeface="+mn-cs"/>
            </a:endParaRPr>
          </a:p>
        </p:txBody>
      </p:sp>
      <p:sp>
        <p:nvSpPr>
          <p:cNvPr id="10" name="椭圆 9"/>
          <p:cNvSpPr/>
          <p:nvPr/>
        </p:nvSpPr>
        <p:spPr>
          <a:xfrm>
            <a:off x="4572000" y="4822031"/>
            <a:ext cx="107156" cy="107156"/>
          </a:xfrm>
          <a:prstGeom prst="ellipse">
            <a:avLst/>
          </a:prstGeom>
          <a:noFill/>
          <a:ln>
            <a:solidFill>
              <a:schemeClr val="tx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chemeClr val="lt1"/>
              </a:solidFill>
              <a:effectLst/>
              <a:uLnTx/>
              <a:uFillTx/>
              <a:latin typeface="+mn-lt"/>
              <a:ea typeface="微软雅黑" panose="020B0503020204020204" pitchFamily="34" charset="-122"/>
              <a:cs typeface="+mn-cs"/>
            </a:endParaRPr>
          </a:p>
        </p:txBody>
      </p:sp>
      <p:sp>
        <p:nvSpPr>
          <p:cNvPr id="11" name="椭圆 10"/>
          <p:cNvSpPr/>
          <p:nvPr/>
        </p:nvSpPr>
        <p:spPr>
          <a:xfrm>
            <a:off x="5482829" y="4822031"/>
            <a:ext cx="107156" cy="107156"/>
          </a:xfrm>
          <a:prstGeom prst="ellipse">
            <a:avLst/>
          </a:prstGeom>
          <a:noFill/>
          <a:ln>
            <a:solidFill>
              <a:schemeClr val="tx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chemeClr val="lt1"/>
              </a:solidFill>
              <a:effectLst/>
              <a:uLnTx/>
              <a:uFillTx/>
              <a:latin typeface="+mn-lt"/>
              <a:ea typeface="微软雅黑" panose="020B0503020204020204" pitchFamily="34" charset="-122"/>
              <a:cs typeface="+mn-cs"/>
            </a:endParaRPr>
          </a:p>
        </p:txBody>
      </p:sp>
      <p:sp>
        <p:nvSpPr>
          <p:cNvPr id="12" name="椭圆 11"/>
          <p:cNvSpPr/>
          <p:nvPr/>
        </p:nvSpPr>
        <p:spPr>
          <a:xfrm>
            <a:off x="6393656" y="4822031"/>
            <a:ext cx="107156" cy="107156"/>
          </a:xfrm>
          <a:prstGeom prst="ellipse">
            <a:avLst/>
          </a:prstGeom>
          <a:noFill/>
          <a:ln>
            <a:solidFill>
              <a:schemeClr val="tx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chemeClr val="lt1"/>
              </a:solidFill>
              <a:effectLst/>
              <a:uLnTx/>
              <a:uFillTx/>
              <a:latin typeface="+mn-lt"/>
              <a:ea typeface="微软雅黑" panose="020B0503020204020204" pitchFamily="34" charset="-122"/>
              <a:cs typeface="+mn-cs"/>
            </a:endParaRPr>
          </a:p>
        </p:txBody>
      </p:sp>
      <p:sp>
        <p:nvSpPr>
          <p:cNvPr id="13" name="椭圆 12"/>
          <p:cNvSpPr/>
          <p:nvPr/>
        </p:nvSpPr>
        <p:spPr>
          <a:xfrm>
            <a:off x="7304485" y="4822031"/>
            <a:ext cx="107156" cy="107156"/>
          </a:xfrm>
          <a:prstGeom prst="ellipse">
            <a:avLst/>
          </a:prstGeom>
          <a:noFill/>
          <a:ln>
            <a:solidFill>
              <a:schemeClr val="tx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chemeClr val="lt1"/>
              </a:solidFill>
              <a:effectLst/>
              <a:uLnTx/>
              <a:uFillTx/>
              <a:latin typeface="+mn-lt"/>
              <a:ea typeface="微软雅黑" panose="020B0503020204020204" pitchFamily="34" charset="-122"/>
              <a:cs typeface="+mn-cs"/>
            </a:endParaRPr>
          </a:p>
        </p:txBody>
      </p:sp>
      <p:sp>
        <p:nvSpPr>
          <p:cNvPr id="14" name="椭圆 13"/>
          <p:cNvSpPr/>
          <p:nvPr/>
        </p:nvSpPr>
        <p:spPr>
          <a:xfrm>
            <a:off x="5482829" y="3857625"/>
            <a:ext cx="107156" cy="107156"/>
          </a:xfrm>
          <a:prstGeom prst="ellipse">
            <a:avLst/>
          </a:prstGeom>
          <a:noFill/>
          <a:ln>
            <a:solidFill>
              <a:schemeClr val="tx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chemeClr val="lt1"/>
              </a:solidFill>
              <a:effectLst/>
              <a:uLnTx/>
              <a:uFillTx/>
              <a:latin typeface="+mn-lt"/>
              <a:ea typeface="微软雅黑" panose="020B0503020204020204" pitchFamily="34" charset="-122"/>
              <a:cs typeface="+mn-cs"/>
            </a:endParaRPr>
          </a:p>
        </p:txBody>
      </p:sp>
      <p:cxnSp>
        <p:nvCxnSpPr>
          <p:cNvPr id="16" name="直接箭头连接符 15"/>
          <p:cNvCxnSpPr>
            <a:stCxn id="7" idx="6"/>
            <a:endCxn id="8" idx="2"/>
          </p:cNvCxnSpPr>
          <p:nvPr/>
        </p:nvCxnSpPr>
        <p:spPr>
          <a:xfrm>
            <a:off x="2107406" y="4875610"/>
            <a:ext cx="696516" cy="1191"/>
          </a:xfrm>
          <a:prstGeom prst="straightConnector1">
            <a:avLst/>
          </a:prstGeom>
          <a:ln w="31750">
            <a:solidFill>
              <a:schemeClr val="tx1"/>
            </a:solidFill>
            <a:tailEnd type="arrow"/>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7" name="直接箭头连接符 16"/>
          <p:cNvCxnSpPr>
            <a:stCxn id="8" idx="6"/>
          </p:cNvCxnSpPr>
          <p:nvPr/>
        </p:nvCxnSpPr>
        <p:spPr>
          <a:xfrm>
            <a:off x="2911079" y="4875610"/>
            <a:ext cx="750094" cy="1191"/>
          </a:xfrm>
          <a:prstGeom prst="straightConnector1">
            <a:avLst/>
          </a:prstGeom>
          <a:ln w="31750">
            <a:solidFill>
              <a:schemeClr val="tx1"/>
            </a:solidFill>
            <a:tailEnd type="arrow"/>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9" name="直接箭头连接符 18"/>
          <p:cNvCxnSpPr>
            <a:endCxn id="10" idx="2"/>
          </p:cNvCxnSpPr>
          <p:nvPr/>
        </p:nvCxnSpPr>
        <p:spPr>
          <a:xfrm>
            <a:off x="3768329" y="4875610"/>
            <a:ext cx="803672" cy="1191"/>
          </a:xfrm>
          <a:prstGeom prst="straightConnector1">
            <a:avLst/>
          </a:prstGeom>
          <a:ln w="31750">
            <a:solidFill>
              <a:schemeClr val="tx1"/>
            </a:solidFill>
            <a:tailEnd type="arrow"/>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1" name="直接箭头连接符 20"/>
          <p:cNvCxnSpPr>
            <a:endCxn id="11" idx="2"/>
          </p:cNvCxnSpPr>
          <p:nvPr/>
        </p:nvCxnSpPr>
        <p:spPr>
          <a:xfrm>
            <a:off x="4679156" y="4875610"/>
            <a:ext cx="803672" cy="1191"/>
          </a:xfrm>
          <a:prstGeom prst="straightConnector1">
            <a:avLst/>
          </a:prstGeom>
          <a:ln w="31750">
            <a:solidFill>
              <a:schemeClr val="tx1"/>
            </a:solidFill>
            <a:tailEnd type="arrow"/>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3" name="直接箭头连接符 22"/>
          <p:cNvCxnSpPr>
            <a:endCxn id="12" idx="2"/>
          </p:cNvCxnSpPr>
          <p:nvPr/>
        </p:nvCxnSpPr>
        <p:spPr>
          <a:xfrm>
            <a:off x="5589985" y="4875610"/>
            <a:ext cx="803672" cy="1191"/>
          </a:xfrm>
          <a:prstGeom prst="straightConnector1">
            <a:avLst/>
          </a:prstGeom>
          <a:ln w="31750">
            <a:solidFill>
              <a:schemeClr val="tx1"/>
            </a:solidFill>
            <a:tailEnd type="arrow"/>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5" name="直接箭头连接符 24"/>
          <p:cNvCxnSpPr>
            <a:endCxn id="13" idx="2"/>
          </p:cNvCxnSpPr>
          <p:nvPr/>
        </p:nvCxnSpPr>
        <p:spPr>
          <a:xfrm>
            <a:off x="6500813" y="4875610"/>
            <a:ext cx="803672" cy="1191"/>
          </a:xfrm>
          <a:prstGeom prst="straightConnector1">
            <a:avLst/>
          </a:prstGeom>
          <a:ln w="31750">
            <a:solidFill>
              <a:schemeClr val="tx1"/>
            </a:solidFill>
            <a:tailEnd type="arrow"/>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8" name="直接箭头连接符 27"/>
          <p:cNvCxnSpPr>
            <a:stCxn id="14" idx="4"/>
            <a:endCxn id="11" idx="0"/>
          </p:cNvCxnSpPr>
          <p:nvPr/>
        </p:nvCxnSpPr>
        <p:spPr>
          <a:xfrm rot="5400000">
            <a:off x="5108377" y="4394002"/>
            <a:ext cx="857250" cy="1191"/>
          </a:xfrm>
          <a:prstGeom prst="straightConnector1">
            <a:avLst/>
          </a:prstGeom>
          <a:ln w="31750">
            <a:solidFill>
              <a:schemeClr val="tx1"/>
            </a:solidFill>
            <a:tailEnd type="arrow"/>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1839516" y="4514850"/>
            <a:ext cx="518160" cy="275590"/>
          </a:xfrm>
          <a:prstGeom prst="rect">
            <a:avLst/>
          </a:prstGeom>
          <a:noFill/>
          <a:effectLst>
            <a:outerShdw blurRad="50800" dist="38100" dir="8100000" algn="tr" rotWithShape="0">
              <a:prstClr val="black">
                <a:alpha val="40000"/>
              </a:prstClr>
            </a:outerShdw>
          </a:effectLst>
        </p:spPr>
        <p:txBody>
          <a:bodyPr wrap="none">
            <a:spAutoFit/>
          </a:bodyPr>
          <a:lstStyle/>
          <a:p>
            <a:pPr marR="0" defTabSz="914400" eaLnBrk="1" fontAlgn="auto" hangingPunct="1">
              <a:spcBef>
                <a:spcPts val="0"/>
              </a:spcBef>
              <a:spcAft>
                <a:spcPts val="0"/>
              </a:spcAft>
              <a:buClrTx/>
              <a:buSzTx/>
              <a:buFontTx/>
              <a:buNone/>
              <a:defRPr/>
            </a:pPr>
            <a:r>
              <a:rPr kumimoji="0" lang="en-US" altLang="zh-CN" sz="1200" b="1" kern="1200" cap="none" spc="0" normalizeH="0" baseline="0" noProof="0" dirty="0">
                <a:latin typeface="Times New Roman" panose="02020603050405020304" pitchFamily="18" charset="0"/>
                <a:ea typeface="微软雅黑" panose="020B0503020204020204" pitchFamily="34" charset="-122"/>
                <a:cs typeface="Times New Roman" panose="02020603050405020304" pitchFamily="18" charset="0"/>
              </a:rPr>
              <a:t>Ur(s</a:t>
            </a:r>
            <a:r>
              <a:rPr kumimoji="0" lang="en-US" altLang="zh-CN" sz="1200" b="1" kern="1200" cap="none" spc="0" normalizeH="0" baseline="0" noProof="0" dirty="0">
                <a:latin typeface="+mn-lt"/>
                <a:ea typeface="微软雅黑" panose="020B0503020204020204" pitchFamily="34" charset="-122"/>
                <a:cs typeface="+mn-cs"/>
              </a:rPr>
              <a:t>)</a:t>
            </a:r>
            <a:endParaRPr kumimoji="0" lang="zh-CN" altLang="en-US" sz="1200" b="1" kern="1200" cap="none" spc="0" normalizeH="0" baseline="0" noProof="0" dirty="0">
              <a:latin typeface="+mn-lt"/>
              <a:ea typeface="微软雅黑" panose="020B0503020204020204" pitchFamily="34" charset="-122"/>
              <a:cs typeface="+mn-cs"/>
            </a:endParaRPr>
          </a:p>
        </p:txBody>
      </p:sp>
      <p:cxnSp>
        <p:nvCxnSpPr>
          <p:cNvPr id="74" name="曲线连接符 73"/>
          <p:cNvCxnSpPr>
            <a:stCxn id="12" idx="4"/>
            <a:endCxn id="8" idx="4"/>
          </p:cNvCxnSpPr>
          <p:nvPr/>
        </p:nvCxnSpPr>
        <p:spPr>
          <a:xfrm rot="5400000">
            <a:off x="4652367" y="3134321"/>
            <a:ext cx="1191" cy="3590925"/>
          </a:xfrm>
          <a:prstGeom prst="curvedConnector3">
            <a:avLst>
              <a:gd name="adj1" fmla="val 52210407"/>
            </a:avLst>
          </a:prstGeom>
          <a:ln w="31750">
            <a:solidFill>
              <a:schemeClr val="tx1"/>
            </a:solidFill>
            <a:tailEnd type="arrow"/>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77" name="曲线连接符 76"/>
          <p:cNvCxnSpPr>
            <a:stCxn id="12" idx="3"/>
            <a:endCxn id="9" idx="5"/>
          </p:cNvCxnSpPr>
          <p:nvPr/>
        </p:nvCxnSpPr>
        <p:spPr>
          <a:xfrm rot="5400000">
            <a:off x="5080992" y="3584377"/>
            <a:ext cx="1191" cy="2657475"/>
          </a:xfrm>
          <a:prstGeom prst="curvedConnector3">
            <a:avLst>
              <a:gd name="adj1" fmla="val 29464052"/>
            </a:avLst>
          </a:prstGeom>
          <a:ln w="31750">
            <a:solidFill>
              <a:schemeClr val="tx1"/>
            </a:solidFill>
            <a:tailEnd type="arrow"/>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82" name="TextBox 81"/>
          <p:cNvSpPr txBox="1"/>
          <p:nvPr/>
        </p:nvSpPr>
        <p:spPr>
          <a:xfrm>
            <a:off x="3125391" y="4836319"/>
            <a:ext cx="369012" cy="276999"/>
          </a:xfrm>
          <a:prstGeom prst="rect">
            <a:avLst/>
          </a:prstGeom>
          <a:noFill/>
          <a:effectLst>
            <a:outerShdw blurRad="50800" dist="38100" dir="8100000" algn="tr" rotWithShape="0">
              <a:prstClr val="black">
                <a:alpha val="40000"/>
              </a:prstClr>
            </a:outerShdw>
          </a:effectLst>
        </p:spPr>
        <p:txBody>
          <a:bodyPr wrap="none">
            <a:spAutoFit/>
          </a:bodyPr>
          <a:lstStyle/>
          <a:p>
            <a:pPr marR="0" defTabSz="914400" eaLnBrk="1" fontAlgn="auto" hangingPunct="1">
              <a:spcBef>
                <a:spcPts val="0"/>
              </a:spcBef>
              <a:spcAft>
                <a:spcPts val="0"/>
              </a:spcAft>
              <a:buClrTx/>
              <a:buSzTx/>
              <a:buFontTx/>
              <a:buNone/>
              <a:defRPr/>
            </a:pPr>
            <a:r>
              <a:rPr kumimoji="0" lang="en-US" altLang="zh-CN" sz="1200" kern="1200" cap="none" spc="0" normalizeH="0" baseline="0" noProof="0" dirty="0">
                <a:latin typeface="Times New Roman" panose="02020603050405020304" pitchFamily="18" charset="0"/>
                <a:ea typeface="微软雅黑" panose="020B0503020204020204" pitchFamily="34" charset="-122"/>
                <a:cs typeface="Times New Roman" panose="02020603050405020304" pitchFamily="18" charset="0"/>
              </a:rPr>
              <a:t>K</a:t>
            </a:r>
            <a:r>
              <a:rPr kumimoji="0" lang="en-US" altLang="zh-CN" sz="1200" kern="1200" cap="none" spc="0" normalizeH="0" baseline="-25000" noProof="0" dirty="0">
                <a:latin typeface="Times New Roman" panose="02020603050405020304" pitchFamily="18" charset="0"/>
                <a:ea typeface="微软雅黑" panose="020B0503020204020204" pitchFamily="34" charset="-122"/>
                <a:cs typeface="Times New Roman" panose="02020603050405020304" pitchFamily="18" charset="0"/>
              </a:rPr>
              <a:t>A</a:t>
            </a:r>
            <a:endParaRPr kumimoji="0" lang="zh-CN" altLang="en-US" sz="1200" kern="1200" cap="none" spc="0" normalizeH="0" baseline="-25000" noProof="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3" name="TextBox 82"/>
          <p:cNvSpPr txBox="1"/>
          <p:nvPr/>
        </p:nvSpPr>
        <p:spPr>
          <a:xfrm>
            <a:off x="2589610" y="4514850"/>
            <a:ext cx="546735" cy="275590"/>
          </a:xfrm>
          <a:prstGeom prst="rect">
            <a:avLst/>
          </a:prstGeom>
          <a:noFill/>
          <a:effectLst>
            <a:outerShdw blurRad="50800" dist="38100" dir="8100000" algn="tr" rotWithShape="0">
              <a:prstClr val="black">
                <a:alpha val="40000"/>
              </a:prstClr>
            </a:outerShdw>
          </a:effectLst>
        </p:spPr>
        <p:txBody>
          <a:bodyPr wrap="none">
            <a:spAutoFit/>
          </a:bodyPr>
          <a:lstStyle/>
          <a:p>
            <a:pPr marR="0" defTabSz="914400" eaLnBrk="1" fontAlgn="auto" hangingPunct="1">
              <a:spcBef>
                <a:spcPts val="0"/>
              </a:spcBef>
              <a:spcAft>
                <a:spcPts val="0"/>
              </a:spcAft>
              <a:buClrTx/>
              <a:buSzTx/>
              <a:buFontTx/>
              <a:buNone/>
              <a:defRPr/>
            </a:pPr>
            <a:r>
              <a:rPr kumimoji="0" lang="zh-CN" altLang="en-US" sz="1200" b="1" kern="1200" cap="none" spc="0" normalizeH="0" baseline="0" noProof="0" dirty="0">
                <a:latin typeface="Times New Roman" panose="02020603050405020304" pitchFamily="18" charset="0"/>
                <a:ea typeface="微软雅黑" panose="020B0503020204020204" pitchFamily="34" charset="-122"/>
                <a:cs typeface="Times New Roman" panose="02020603050405020304" pitchFamily="18" charset="0"/>
              </a:rPr>
              <a:t>∆</a:t>
            </a:r>
            <a:r>
              <a:rPr kumimoji="0" lang="en-US" altLang="zh-CN" sz="1200" b="1" kern="1200" cap="none" spc="0" normalizeH="0" baseline="0" noProof="0" dirty="0">
                <a:latin typeface="Times New Roman" panose="02020603050405020304" pitchFamily="18" charset="0"/>
                <a:ea typeface="微软雅黑" panose="020B0503020204020204" pitchFamily="34" charset="-122"/>
                <a:cs typeface="Times New Roman" panose="02020603050405020304" pitchFamily="18" charset="0"/>
              </a:rPr>
              <a:t>U(s)</a:t>
            </a:r>
            <a:endParaRPr kumimoji="0" lang="zh-CN" altLang="en-US" sz="1200" b="1" kern="1200" cap="none" spc="0" normalizeH="0" baseline="0" noProof="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4" name="TextBox 83"/>
          <p:cNvSpPr txBox="1"/>
          <p:nvPr/>
        </p:nvSpPr>
        <p:spPr>
          <a:xfrm>
            <a:off x="2357438" y="4994672"/>
            <a:ext cx="259080" cy="275590"/>
          </a:xfrm>
          <a:prstGeom prst="rect">
            <a:avLst/>
          </a:prstGeom>
          <a:noFill/>
          <a:effectLst>
            <a:outerShdw blurRad="50800" dist="38100" dir="8100000" algn="tr" rotWithShape="0">
              <a:prstClr val="black">
                <a:alpha val="40000"/>
              </a:prstClr>
            </a:outerShdw>
          </a:effec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1200" b="0"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1</a:t>
            </a:r>
          </a:p>
        </p:txBody>
      </p:sp>
      <p:sp>
        <p:nvSpPr>
          <p:cNvPr id="85" name="TextBox 84"/>
          <p:cNvSpPr txBox="1"/>
          <p:nvPr/>
        </p:nvSpPr>
        <p:spPr>
          <a:xfrm>
            <a:off x="3661172" y="5464969"/>
            <a:ext cx="341760" cy="276999"/>
          </a:xfrm>
          <a:prstGeom prst="rect">
            <a:avLst/>
          </a:prstGeom>
          <a:noFill/>
          <a:effectLst>
            <a:outerShdw blurRad="50800" dist="38100" dir="8100000" algn="tr" rotWithShape="0">
              <a:prstClr val="black">
                <a:alpha val="40000"/>
              </a:prstClr>
            </a:outerShdw>
          </a:effectLst>
        </p:spPr>
        <p:txBody>
          <a:bodyPr wrap="none">
            <a:spAutoFit/>
          </a:bodyPr>
          <a:lstStyle/>
          <a:p>
            <a:pPr marR="0" defTabSz="914400" eaLnBrk="1" fontAlgn="auto" hangingPunct="1">
              <a:spcBef>
                <a:spcPts val="0"/>
              </a:spcBef>
              <a:spcAft>
                <a:spcPts val="0"/>
              </a:spcAft>
              <a:buClrTx/>
              <a:buSzTx/>
              <a:buFontTx/>
              <a:buNone/>
              <a:defRPr/>
            </a:pPr>
            <a:r>
              <a:rPr kumimoji="0" lang="en-US" altLang="zh-CN" sz="1200" kern="1200" cap="none" spc="0" normalizeH="0" baseline="0" noProof="0" dirty="0">
                <a:latin typeface="Times New Roman" panose="02020603050405020304" pitchFamily="18" charset="0"/>
                <a:ea typeface="微软雅黑" panose="020B0503020204020204" pitchFamily="34" charset="-122"/>
                <a:cs typeface="Times New Roman" panose="02020603050405020304" pitchFamily="18" charset="0"/>
              </a:rPr>
              <a:t>-k</a:t>
            </a:r>
            <a:r>
              <a:rPr kumimoji="0" lang="en-US" altLang="zh-CN" sz="1200" kern="1200" cap="none" spc="0" normalizeH="0" baseline="-25000" noProof="0" dirty="0">
                <a:latin typeface="Times New Roman" panose="02020603050405020304" pitchFamily="18" charset="0"/>
                <a:ea typeface="微软雅黑" panose="020B0503020204020204" pitchFamily="34" charset="-122"/>
                <a:cs typeface="Times New Roman" panose="02020603050405020304" pitchFamily="18" charset="0"/>
              </a:rPr>
              <a:t>t</a:t>
            </a:r>
            <a:endParaRPr kumimoji="0" lang="zh-CN" altLang="en-US" sz="1200" kern="1200" cap="none" spc="0" normalizeH="0" baseline="-25000" noProof="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6" name="TextBox 85"/>
          <p:cNvSpPr txBox="1"/>
          <p:nvPr/>
        </p:nvSpPr>
        <p:spPr>
          <a:xfrm>
            <a:off x="3393281" y="4514850"/>
            <a:ext cx="824265" cy="276999"/>
          </a:xfrm>
          <a:prstGeom prst="rect">
            <a:avLst/>
          </a:prstGeom>
          <a:noFill/>
          <a:effectLst>
            <a:outerShdw blurRad="50800" dist="38100" dir="8100000" algn="tr" rotWithShape="0">
              <a:prstClr val="black">
                <a:alpha val="40000"/>
              </a:prstClr>
            </a:outerShdw>
          </a:effectLst>
        </p:spPr>
        <p:txBody>
          <a:bodyPr wrap="none">
            <a:spAutoFit/>
          </a:bodyPr>
          <a:lstStyle/>
          <a:p>
            <a:pPr marR="0" defTabSz="914400" eaLnBrk="1" fontAlgn="auto" hangingPunct="1">
              <a:spcBef>
                <a:spcPts val="0"/>
              </a:spcBef>
              <a:spcAft>
                <a:spcPts val="0"/>
              </a:spcAft>
              <a:buClrTx/>
              <a:buSzTx/>
              <a:buFontTx/>
              <a:buNone/>
              <a:defRPr/>
            </a:pPr>
            <a:r>
              <a:rPr kumimoji="0" lang="en-US" altLang="zh-CN" sz="1200" b="1" kern="1200" cap="none" spc="0" normalizeH="0" baseline="0" noProof="0" dirty="0">
                <a:latin typeface="Times New Roman" panose="02020603050405020304" pitchFamily="18" charset="0"/>
                <a:ea typeface="微软雅黑" panose="020B0503020204020204" pitchFamily="34" charset="-122"/>
                <a:cs typeface="Times New Roman" panose="02020603050405020304" pitchFamily="18" charset="0"/>
              </a:rPr>
              <a:t>U(s)-E</a:t>
            </a:r>
            <a:r>
              <a:rPr kumimoji="0" lang="en-US" altLang="zh-CN" sz="1200" b="1" kern="1200" cap="none" spc="0" normalizeH="0" baseline="-25000" noProof="0" dirty="0">
                <a:latin typeface="Times New Roman" panose="02020603050405020304" pitchFamily="18" charset="0"/>
                <a:ea typeface="微软雅黑" panose="020B0503020204020204" pitchFamily="34" charset="-122"/>
                <a:cs typeface="Times New Roman" panose="02020603050405020304" pitchFamily="18" charset="0"/>
              </a:rPr>
              <a:t>a</a:t>
            </a:r>
            <a:r>
              <a:rPr kumimoji="0" lang="en-US" altLang="zh-CN" sz="1200" b="1" kern="1200" cap="none" spc="0" normalizeH="0" baseline="0" noProof="0" dirty="0">
                <a:latin typeface="Times New Roman" panose="02020603050405020304" pitchFamily="18" charset="0"/>
                <a:ea typeface="微软雅黑" panose="020B0503020204020204" pitchFamily="34" charset="-122"/>
                <a:cs typeface="Times New Roman" panose="02020603050405020304" pitchFamily="18" charset="0"/>
              </a:rPr>
              <a:t>(s)</a:t>
            </a:r>
            <a:endParaRPr kumimoji="0" lang="zh-CN" altLang="en-US" sz="1200" b="1" kern="1200" cap="none" spc="0" normalizeH="0" baseline="0" noProof="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7" name="TextBox 86"/>
          <p:cNvSpPr txBox="1"/>
          <p:nvPr/>
        </p:nvSpPr>
        <p:spPr>
          <a:xfrm>
            <a:off x="4089797" y="5197079"/>
            <a:ext cx="364202" cy="276999"/>
          </a:xfrm>
          <a:prstGeom prst="rect">
            <a:avLst/>
          </a:prstGeom>
          <a:noFill/>
          <a:effectLst>
            <a:outerShdw blurRad="50800" dist="38100" dir="8100000" algn="tr" rotWithShape="0">
              <a:prstClr val="black">
                <a:alpha val="40000"/>
              </a:prstClr>
            </a:outerShdw>
          </a:effectLst>
        </p:spPr>
        <p:txBody>
          <a:bodyPr wrap="none">
            <a:spAutoFit/>
          </a:bodyPr>
          <a:lstStyle/>
          <a:p>
            <a:pPr marR="0" defTabSz="914400" eaLnBrk="1" fontAlgn="auto" hangingPunct="1">
              <a:spcBef>
                <a:spcPts val="0"/>
              </a:spcBef>
              <a:spcAft>
                <a:spcPts val="0"/>
              </a:spcAft>
              <a:buClrTx/>
              <a:buSzTx/>
              <a:buFontTx/>
              <a:buNone/>
              <a:defRPr/>
            </a:pPr>
            <a:r>
              <a:rPr kumimoji="0" lang="en-US" altLang="zh-CN" sz="1200" kern="1200" cap="none" spc="0" normalizeH="0" baseline="0" noProof="0" dirty="0">
                <a:latin typeface="Times New Roman" panose="02020603050405020304" pitchFamily="18" charset="0"/>
                <a:ea typeface="微软雅黑" panose="020B0503020204020204" pitchFamily="34" charset="-122"/>
                <a:cs typeface="Times New Roman" panose="02020603050405020304" pitchFamily="18" charset="0"/>
              </a:rPr>
              <a:t>-k</a:t>
            </a:r>
            <a:r>
              <a:rPr kumimoji="0" lang="en-US" altLang="zh-CN" sz="1200" kern="1200" cap="none" spc="0" normalizeH="0" baseline="-25000" noProof="0" dirty="0">
                <a:latin typeface="Times New Roman" panose="02020603050405020304" pitchFamily="18" charset="0"/>
                <a:ea typeface="微软雅黑" panose="020B0503020204020204" pitchFamily="34" charset="-122"/>
                <a:cs typeface="Times New Roman" panose="02020603050405020304" pitchFamily="18" charset="0"/>
              </a:rPr>
              <a:t>b</a:t>
            </a:r>
            <a:endParaRPr kumimoji="0" lang="zh-CN" altLang="en-US" sz="1200" kern="1200" cap="none" spc="0" normalizeH="0" baseline="-25000" noProof="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9" name="TextBox 88"/>
          <p:cNvSpPr txBox="1"/>
          <p:nvPr/>
        </p:nvSpPr>
        <p:spPr>
          <a:xfrm>
            <a:off x="4479131" y="4554141"/>
            <a:ext cx="457176" cy="276999"/>
          </a:xfrm>
          <a:prstGeom prst="rect">
            <a:avLst/>
          </a:prstGeom>
          <a:noFill/>
          <a:effectLst>
            <a:outerShdw blurRad="50800" dist="38100" dir="8100000" algn="tr" rotWithShape="0">
              <a:prstClr val="black">
                <a:alpha val="40000"/>
              </a:prstClr>
            </a:outerShdw>
          </a:effectLst>
        </p:spPr>
        <p:txBody>
          <a:bodyPr wrap="none">
            <a:spAutoFit/>
          </a:bodyPr>
          <a:lstStyle/>
          <a:p>
            <a:pPr marR="0" defTabSz="914400" eaLnBrk="1" fontAlgn="auto" hangingPunct="1">
              <a:spcBef>
                <a:spcPts val="0"/>
              </a:spcBef>
              <a:spcAft>
                <a:spcPts val="0"/>
              </a:spcAft>
              <a:buClrTx/>
              <a:buSzTx/>
              <a:buFontTx/>
              <a:buNone/>
              <a:defRPr/>
            </a:pPr>
            <a:r>
              <a:rPr kumimoji="0" lang="en-US" altLang="zh-CN" sz="1200" b="1" kern="1200" cap="none" spc="0" normalizeH="0" baseline="0" noProof="0" dirty="0">
                <a:latin typeface="Times New Roman" panose="02020603050405020304" pitchFamily="18" charset="0"/>
                <a:ea typeface="微软雅黑" panose="020B0503020204020204" pitchFamily="34" charset="-122"/>
                <a:cs typeface="Times New Roman" panose="02020603050405020304" pitchFamily="18" charset="0"/>
              </a:rPr>
              <a:t>I</a:t>
            </a:r>
            <a:r>
              <a:rPr kumimoji="0" lang="en-US" altLang="zh-CN" sz="1200" b="1" kern="1200" cap="none" spc="0" normalizeH="0" baseline="-25000" noProof="0" dirty="0">
                <a:latin typeface="Times New Roman" panose="02020603050405020304" pitchFamily="18" charset="0"/>
                <a:ea typeface="微软雅黑" panose="020B0503020204020204" pitchFamily="34" charset="-122"/>
                <a:cs typeface="Times New Roman" panose="02020603050405020304" pitchFamily="18" charset="0"/>
              </a:rPr>
              <a:t>a</a:t>
            </a:r>
            <a:r>
              <a:rPr kumimoji="0" lang="en-US" altLang="zh-CN" sz="1200" b="1" kern="1200" cap="none" spc="0" normalizeH="0" baseline="0" noProof="0" dirty="0">
                <a:latin typeface="Times New Roman" panose="02020603050405020304" pitchFamily="18" charset="0"/>
                <a:ea typeface="微软雅黑" panose="020B0503020204020204" pitchFamily="34" charset="-122"/>
                <a:cs typeface="Times New Roman" panose="02020603050405020304" pitchFamily="18" charset="0"/>
              </a:rPr>
              <a:t>(s)</a:t>
            </a:r>
            <a:endParaRPr kumimoji="0" lang="zh-CN" altLang="en-US" sz="1200" b="1" kern="1200" cap="none" spc="0" normalizeH="0" baseline="0" noProof="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90" name="TextBox 89"/>
          <p:cNvSpPr txBox="1"/>
          <p:nvPr/>
        </p:nvSpPr>
        <p:spPr>
          <a:xfrm>
            <a:off x="5322094" y="3536156"/>
            <a:ext cx="550151" cy="276999"/>
          </a:xfrm>
          <a:prstGeom prst="rect">
            <a:avLst/>
          </a:prstGeom>
          <a:noFill/>
          <a:effectLst>
            <a:outerShdw blurRad="50800" dist="38100" dir="8100000" algn="tr" rotWithShape="0">
              <a:prstClr val="black">
                <a:alpha val="40000"/>
              </a:prstClr>
            </a:outerShdw>
          </a:effectLst>
        </p:spPr>
        <p:txBody>
          <a:bodyPr wrap="none">
            <a:spAutoFit/>
          </a:bodyPr>
          <a:lstStyle/>
          <a:p>
            <a:pPr marR="0" defTabSz="914400" eaLnBrk="1" fontAlgn="auto" hangingPunct="1">
              <a:spcBef>
                <a:spcPts val="0"/>
              </a:spcBef>
              <a:spcAft>
                <a:spcPts val="0"/>
              </a:spcAft>
              <a:buClrTx/>
              <a:buSzTx/>
              <a:buFontTx/>
              <a:buNone/>
              <a:defRPr/>
            </a:pPr>
            <a:r>
              <a:rPr kumimoji="0" lang="en-US" altLang="zh-CN" sz="1200" b="1" kern="1200" cap="none" spc="0" normalizeH="0" baseline="0" noProof="0" dirty="0">
                <a:latin typeface="Times New Roman" panose="02020603050405020304" pitchFamily="18" charset="0"/>
                <a:ea typeface="微软雅黑" panose="020B0503020204020204" pitchFamily="34" charset="-122"/>
                <a:cs typeface="Times New Roman" panose="02020603050405020304" pitchFamily="18" charset="0"/>
              </a:rPr>
              <a:t>M</a:t>
            </a:r>
            <a:r>
              <a:rPr kumimoji="0" lang="en-US" altLang="zh-CN" sz="1200" b="1" kern="1200" cap="none" spc="0" normalizeH="0" baseline="-25000" noProof="0" dirty="0">
                <a:latin typeface="Times New Roman" panose="02020603050405020304" pitchFamily="18" charset="0"/>
                <a:ea typeface="微软雅黑" panose="020B0503020204020204" pitchFamily="34" charset="-122"/>
                <a:cs typeface="Times New Roman" panose="02020603050405020304" pitchFamily="18" charset="0"/>
              </a:rPr>
              <a:t>d</a:t>
            </a:r>
            <a:r>
              <a:rPr kumimoji="0" lang="en-US" altLang="zh-CN" sz="1200" b="1" kern="1200" cap="none" spc="0" normalizeH="0" baseline="0" noProof="0" dirty="0">
                <a:latin typeface="Times New Roman" panose="02020603050405020304" pitchFamily="18" charset="0"/>
                <a:ea typeface="微软雅黑" panose="020B0503020204020204" pitchFamily="34" charset="-122"/>
                <a:cs typeface="Times New Roman" panose="02020603050405020304" pitchFamily="18" charset="0"/>
              </a:rPr>
              <a:t>(s)</a:t>
            </a:r>
            <a:endParaRPr kumimoji="0" lang="zh-CN" altLang="en-US" sz="1200" b="1" kern="1200" cap="none" spc="0" normalizeH="0" baseline="0" noProof="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91" name="TextBox 90"/>
          <p:cNvSpPr txBox="1"/>
          <p:nvPr/>
        </p:nvSpPr>
        <p:spPr>
          <a:xfrm>
            <a:off x="3982641" y="4875610"/>
            <a:ext cx="452368" cy="276999"/>
          </a:xfrm>
          <a:prstGeom prst="rect">
            <a:avLst/>
          </a:prstGeom>
          <a:noFill/>
          <a:effectLst>
            <a:outerShdw blurRad="50800" dist="38100" dir="8100000" algn="tr" rotWithShape="0">
              <a:prstClr val="black">
                <a:alpha val="40000"/>
              </a:prstClr>
            </a:outerShdw>
          </a:effectLst>
        </p:spPr>
        <p:txBody>
          <a:bodyPr wrap="none">
            <a:spAutoFit/>
          </a:bodyPr>
          <a:lstStyle/>
          <a:p>
            <a:pPr marR="0" defTabSz="914400" eaLnBrk="1" fontAlgn="auto" hangingPunct="1">
              <a:spcBef>
                <a:spcPts val="0"/>
              </a:spcBef>
              <a:spcAft>
                <a:spcPts val="0"/>
              </a:spcAft>
              <a:buClrTx/>
              <a:buSzTx/>
              <a:buFontTx/>
              <a:buNone/>
              <a:defRPr/>
            </a:pPr>
            <a:r>
              <a:rPr kumimoji="0" lang="en-US" altLang="zh-CN" sz="1200" kern="1200" cap="none" spc="0" normalizeH="0" baseline="0" noProof="0" dirty="0">
                <a:latin typeface="Times New Roman" panose="02020603050405020304" pitchFamily="18" charset="0"/>
                <a:ea typeface="微软雅黑" panose="020B0503020204020204" pitchFamily="34" charset="-122"/>
                <a:cs typeface="Times New Roman" panose="02020603050405020304" pitchFamily="18" charset="0"/>
              </a:rPr>
              <a:t>1/R</a:t>
            </a:r>
            <a:r>
              <a:rPr kumimoji="0" lang="en-US" altLang="zh-CN" sz="1200" kern="1200" cap="none" spc="0" normalizeH="0" baseline="-25000" noProof="0" dirty="0">
                <a:latin typeface="Times New Roman" panose="02020603050405020304" pitchFamily="18" charset="0"/>
                <a:ea typeface="微软雅黑" panose="020B0503020204020204" pitchFamily="34" charset="-122"/>
                <a:cs typeface="Times New Roman" panose="02020603050405020304" pitchFamily="18" charset="0"/>
              </a:rPr>
              <a:t>a</a:t>
            </a:r>
            <a:endParaRPr kumimoji="0" lang="zh-CN" altLang="en-US" sz="1200" kern="1200" cap="none" spc="0" normalizeH="0" baseline="-25000" noProof="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92" name="TextBox 91"/>
          <p:cNvSpPr txBox="1"/>
          <p:nvPr/>
        </p:nvSpPr>
        <p:spPr>
          <a:xfrm>
            <a:off x="4839891" y="4875610"/>
            <a:ext cx="326231" cy="400110"/>
          </a:xfrm>
          <a:prstGeom prst="rect">
            <a:avLst/>
          </a:prstGeom>
          <a:noFill/>
          <a:effectLst>
            <a:outerShdw blurRad="50800" dist="38100" dir="8100000" algn="tr" rotWithShape="0">
              <a:prstClr val="black">
                <a:alpha val="40000"/>
              </a:prstClr>
            </a:outerShdw>
          </a:effectLst>
        </p:spPr>
        <p:txBody>
          <a:bodyPr>
            <a:spAutoFit/>
          </a:bodyPr>
          <a:lstStyle/>
          <a:p>
            <a:pPr marR="0" defTabSz="914400" eaLnBrk="1" fontAlgn="auto" hangingPunct="1">
              <a:spcBef>
                <a:spcPts val="0"/>
              </a:spcBef>
              <a:spcAft>
                <a:spcPts val="0"/>
              </a:spcAft>
              <a:buClrTx/>
              <a:buSzTx/>
              <a:buFontTx/>
              <a:buNone/>
              <a:defRPr/>
            </a:pPr>
            <a:r>
              <a:rPr kumimoji="0" lang="en-US" altLang="zh-CN" sz="1200" kern="1200" cap="none" spc="0" normalizeH="0" baseline="0" noProof="0" dirty="0">
                <a:latin typeface="Times New Roman" panose="02020603050405020304" pitchFamily="18" charset="0"/>
                <a:ea typeface="微软雅黑" panose="020B0503020204020204" pitchFamily="34" charset="-122"/>
                <a:cs typeface="Times New Roman" panose="02020603050405020304" pitchFamily="18" charset="0"/>
              </a:rPr>
              <a:t>K</a:t>
            </a:r>
            <a:r>
              <a:rPr kumimoji="0" lang="en-US" altLang="zh-CN" sz="1200" kern="1200" cap="none" spc="0" normalizeH="0" baseline="-25000" noProof="0" dirty="0">
                <a:latin typeface="Times New Roman" panose="02020603050405020304" pitchFamily="18" charset="0"/>
                <a:ea typeface="微软雅黑" panose="020B0503020204020204" pitchFamily="34" charset="-122"/>
                <a:cs typeface="Times New Roman" panose="02020603050405020304" pitchFamily="18" charset="0"/>
              </a:rPr>
              <a:t>d</a:t>
            </a:r>
            <a:endParaRPr kumimoji="0" lang="zh-CN" altLang="en-US" sz="1200" kern="1200" cap="none" spc="0" normalizeH="0" baseline="-25000" noProof="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93" name="TextBox 92"/>
          <p:cNvSpPr txBox="1"/>
          <p:nvPr/>
        </p:nvSpPr>
        <p:spPr>
          <a:xfrm>
            <a:off x="5589985" y="4125516"/>
            <a:ext cx="309880" cy="275590"/>
          </a:xfrm>
          <a:prstGeom prst="rect">
            <a:avLst/>
          </a:prstGeom>
          <a:noFill/>
          <a:effectLst>
            <a:outerShdw blurRad="50800" dist="38100" dir="8100000" algn="tr" rotWithShape="0">
              <a:prstClr val="black">
                <a:alpha val="40000"/>
              </a:prstClr>
            </a:outerShdw>
          </a:effectLst>
        </p:spPr>
        <p:txBody>
          <a:bodyPr wrap="none">
            <a:spAutoFit/>
          </a:bodyPr>
          <a:lstStyle/>
          <a:p>
            <a:pPr marR="0" defTabSz="914400" eaLnBrk="1" fontAlgn="auto" hangingPunct="1">
              <a:spcBef>
                <a:spcPts val="0"/>
              </a:spcBef>
              <a:spcAft>
                <a:spcPts val="0"/>
              </a:spcAft>
              <a:buClrTx/>
              <a:buSzTx/>
              <a:buFontTx/>
              <a:buNone/>
              <a:defRPr/>
            </a:pPr>
            <a:r>
              <a:rPr kumimoji="0" lang="en-US" altLang="zh-CN" sz="1200" kern="1200" cap="none" spc="0" normalizeH="0" baseline="0" noProof="0" dirty="0">
                <a:latin typeface="Times New Roman" panose="02020603050405020304" pitchFamily="18" charset="0"/>
                <a:ea typeface="微软雅黑" panose="020B0503020204020204" pitchFamily="34" charset="-122"/>
                <a:cs typeface="Times New Roman" panose="02020603050405020304" pitchFamily="18" charset="0"/>
              </a:rPr>
              <a:t>-1</a:t>
            </a:r>
            <a:endParaRPr kumimoji="0" lang="zh-CN" altLang="en-US" sz="1200" kern="1200" cap="none" spc="0" normalizeH="0" baseline="0" noProof="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94" name="TextBox 93"/>
          <p:cNvSpPr txBox="1"/>
          <p:nvPr/>
        </p:nvSpPr>
        <p:spPr>
          <a:xfrm>
            <a:off x="6232922" y="4554141"/>
            <a:ext cx="465192" cy="276999"/>
          </a:xfrm>
          <a:prstGeom prst="rect">
            <a:avLst/>
          </a:prstGeom>
          <a:noFill/>
          <a:effectLst>
            <a:outerShdw blurRad="50800" dist="38100" dir="8100000" algn="tr" rotWithShape="0">
              <a:prstClr val="black">
                <a:alpha val="40000"/>
              </a:prstClr>
            </a:outerShdw>
          </a:effectLst>
        </p:spPr>
        <p:txBody>
          <a:bodyPr wrap="none">
            <a:spAutoFit/>
          </a:bodyPr>
          <a:lstStyle/>
          <a:p>
            <a:pPr marR="0" defTabSz="914400" eaLnBrk="1" fontAlgn="auto" hangingPunct="1">
              <a:spcBef>
                <a:spcPts val="0"/>
              </a:spcBef>
              <a:spcAft>
                <a:spcPts val="0"/>
              </a:spcAft>
              <a:buClrTx/>
              <a:buSzTx/>
              <a:buFontTx/>
              <a:buNone/>
              <a:defRPr/>
            </a:pPr>
            <a:r>
              <a:rPr kumimoji="0" lang="el-GR" altLang="zh-CN" sz="1200" b="1" kern="1200" cap="none" spc="0" normalizeH="0" baseline="0" noProof="0" dirty="0">
                <a:latin typeface="Times New Roman" panose="02020603050405020304" pitchFamily="18" charset="0"/>
                <a:ea typeface="微软雅黑" panose="020B0503020204020204" pitchFamily="34" charset="-122"/>
                <a:cs typeface="Times New Roman" panose="02020603050405020304" pitchFamily="18" charset="0"/>
              </a:rPr>
              <a:t>Ω</a:t>
            </a:r>
            <a:r>
              <a:rPr kumimoji="0" lang="en-US" altLang="zh-CN" sz="1200" b="1" kern="1200" cap="none" spc="0" normalizeH="0" baseline="0" noProof="0" dirty="0">
                <a:latin typeface="Times New Roman" panose="02020603050405020304" pitchFamily="18" charset="0"/>
                <a:ea typeface="微软雅黑" panose="020B0503020204020204" pitchFamily="34" charset="-122"/>
                <a:cs typeface="Times New Roman" panose="02020603050405020304" pitchFamily="18" charset="0"/>
              </a:rPr>
              <a:t>(s)</a:t>
            </a:r>
            <a:endParaRPr kumimoji="0" lang="zh-CN" altLang="en-US" sz="1200" b="1" kern="1200" cap="none" spc="0" normalizeH="0" baseline="0" noProof="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95" name="TextBox 94"/>
          <p:cNvSpPr txBox="1"/>
          <p:nvPr/>
        </p:nvSpPr>
        <p:spPr>
          <a:xfrm>
            <a:off x="5643563" y="4875610"/>
            <a:ext cx="657860" cy="275590"/>
          </a:xfrm>
          <a:prstGeom prst="rect">
            <a:avLst/>
          </a:prstGeom>
          <a:noFill/>
          <a:effectLst>
            <a:outerShdw blurRad="50800" dist="38100" dir="8100000" algn="tr" rotWithShape="0">
              <a:prstClr val="black">
                <a:alpha val="40000"/>
              </a:prstClr>
            </a:outerShdw>
          </a:effectLst>
        </p:spPr>
        <p:txBody>
          <a:bodyPr wrap="none">
            <a:spAutoFit/>
          </a:bodyPr>
          <a:lstStyle/>
          <a:p>
            <a:pPr marR="0" defTabSz="914400" eaLnBrk="1" fontAlgn="auto" hangingPunct="1">
              <a:spcBef>
                <a:spcPts val="0"/>
              </a:spcBef>
              <a:spcAft>
                <a:spcPts val="0"/>
              </a:spcAft>
              <a:buClrTx/>
              <a:buSzTx/>
              <a:buFontTx/>
              <a:buNone/>
              <a:defRPr/>
            </a:pPr>
            <a:r>
              <a:rPr kumimoji="0" lang="en-US" altLang="zh-CN" sz="1200" kern="1200" cap="none" spc="0" normalizeH="0" baseline="0" noProof="0" dirty="0">
                <a:latin typeface="Times New Roman" panose="02020603050405020304" pitchFamily="18" charset="0"/>
                <a:ea typeface="微软雅黑" panose="020B0503020204020204" pitchFamily="34" charset="-122"/>
                <a:cs typeface="Times New Roman" panose="02020603050405020304" pitchFamily="18" charset="0"/>
              </a:rPr>
              <a:t>1/(Js+f)</a:t>
            </a:r>
            <a:endParaRPr kumimoji="0" lang="zh-CN" altLang="en-US" sz="1200" kern="1200" cap="none" spc="0" normalizeH="0" baseline="0" noProof="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96" name="TextBox 95"/>
          <p:cNvSpPr txBox="1"/>
          <p:nvPr/>
        </p:nvSpPr>
        <p:spPr>
          <a:xfrm>
            <a:off x="6713935" y="4929188"/>
            <a:ext cx="259080" cy="275590"/>
          </a:xfrm>
          <a:prstGeom prst="rect">
            <a:avLst/>
          </a:prstGeom>
          <a:noFill/>
          <a:effectLst>
            <a:outerShdw blurRad="50800" dist="38100" dir="8100000" algn="tr" rotWithShape="0">
              <a:prstClr val="black">
                <a:alpha val="40000"/>
              </a:prstClr>
            </a:outerShdw>
          </a:effectLst>
        </p:spPr>
        <p:txBody>
          <a:bodyPr wrap="none">
            <a:spAutoFit/>
          </a:bodyPr>
          <a:lstStyle/>
          <a:p>
            <a:pPr marR="0" defTabSz="914400" eaLnBrk="1" fontAlgn="auto" hangingPunct="1">
              <a:spcBef>
                <a:spcPts val="0"/>
              </a:spcBef>
              <a:spcAft>
                <a:spcPts val="0"/>
              </a:spcAft>
              <a:buClrTx/>
              <a:buSzTx/>
              <a:buFontTx/>
              <a:buNone/>
              <a:defRPr/>
            </a:pPr>
            <a:r>
              <a:rPr kumimoji="0" lang="en-US" altLang="zh-CN" sz="1200" kern="1200" cap="none" spc="0" normalizeH="0" baseline="0" noProof="0" dirty="0">
                <a:latin typeface="Times New Roman" panose="02020603050405020304" pitchFamily="18" charset="0"/>
                <a:ea typeface="微软雅黑" panose="020B0503020204020204" pitchFamily="34" charset="-122"/>
                <a:cs typeface="Times New Roman" panose="02020603050405020304" pitchFamily="18" charset="0"/>
              </a:rPr>
              <a:t>1</a:t>
            </a:r>
            <a:endParaRPr kumimoji="0" lang="zh-CN" altLang="en-US" sz="1200" kern="1200" cap="none" spc="0" normalizeH="0" baseline="0" noProof="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97" name="TextBox 96"/>
          <p:cNvSpPr txBox="1"/>
          <p:nvPr/>
        </p:nvSpPr>
        <p:spPr>
          <a:xfrm>
            <a:off x="7143750" y="4568429"/>
            <a:ext cx="465192" cy="276999"/>
          </a:xfrm>
          <a:prstGeom prst="rect">
            <a:avLst/>
          </a:prstGeom>
          <a:noFill/>
          <a:effectLst>
            <a:outerShdw blurRad="50800" dist="38100" dir="8100000" algn="tr" rotWithShape="0">
              <a:prstClr val="black">
                <a:alpha val="40000"/>
              </a:prstClr>
            </a:outerShdw>
          </a:effectLst>
        </p:spPr>
        <p:txBody>
          <a:bodyPr wrap="none">
            <a:spAutoFit/>
          </a:bodyPr>
          <a:lstStyle/>
          <a:p>
            <a:pPr marR="0" defTabSz="914400" eaLnBrk="1" fontAlgn="auto" hangingPunct="1">
              <a:spcBef>
                <a:spcPts val="0"/>
              </a:spcBef>
              <a:spcAft>
                <a:spcPts val="0"/>
              </a:spcAft>
              <a:buClrTx/>
              <a:buSzTx/>
              <a:buFontTx/>
              <a:buNone/>
              <a:defRPr/>
            </a:pPr>
            <a:r>
              <a:rPr kumimoji="0" lang="el-GR" altLang="zh-CN" sz="1200" b="1" kern="1200" cap="none" spc="0" normalizeH="0" baseline="0" noProof="0" dirty="0">
                <a:latin typeface="Times New Roman" panose="02020603050405020304" pitchFamily="18" charset="0"/>
                <a:ea typeface="微软雅黑" panose="020B0503020204020204" pitchFamily="34" charset="-122"/>
                <a:cs typeface="Times New Roman" panose="02020603050405020304" pitchFamily="18" charset="0"/>
              </a:rPr>
              <a:t>Ω</a:t>
            </a:r>
            <a:r>
              <a:rPr kumimoji="0" lang="en-US" altLang="zh-CN" sz="1200" b="1" kern="1200" cap="none" spc="0" normalizeH="0" baseline="0" noProof="0" dirty="0">
                <a:latin typeface="Times New Roman" panose="02020603050405020304" pitchFamily="18" charset="0"/>
                <a:ea typeface="微软雅黑" panose="020B0503020204020204" pitchFamily="34" charset="-122"/>
                <a:cs typeface="Times New Roman" panose="02020603050405020304" pitchFamily="18" charset="0"/>
              </a:rPr>
              <a:t>(s)</a:t>
            </a:r>
            <a:endParaRPr kumimoji="0" lang="zh-CN" altLang="en-US" sz="1200" b="1" kern="1200" cap="none" spc="0" normalizeH="0" baseline="0" noProof="0"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cSld>
  <p:clrMapOvr>
    <a:masterClrMapping/>
  </p:clrMapOvr>
  <p:transition>
    <p:cover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9"/>
                                        </p:tgtEl>
                                        <p:attrNameLst>
                                          <p:attrName>style.visibility</p:attrName>
                                        </p:attrNameLst>
                                      </p:cBhvr>
                                      <p:to>
                                        <p:strVal val="visible"/>
                                      </p:to>
                                    </p:set>
                                    <p:anim calcmode="lin" valueType="num">
                                      <p:cBhvr additive="base">
                                        <p:cTn id="11" dur="500" fill="hold"/>
                                        <p:tgtEl>
                                          <p:spTgt spid="29"/>
                                        </p:tgtEl>
                                        <p:attrNameLst>
                                          <p:attrName>ppt_x</p:attrName>
                                        </p:attrNameLst>
                                      </p:cBhvr>
                                      <p:tavLst>
                                        <p:tav tm="0">
                                          <p:val>
                                            <p:strVal val="#ppt_x"/>
                                          </p:val>
                                        </p:tav>
                                        <p:tav tm="100000">
                                          <p:val>
                                            <p:strVal val="#ppt_x"/>
                                          </p:val>
                                        </p:tav>
                                      </p:tavLst>
                                    </p:anim>
                                    <p:anim calcmode="lin" valueType="num">
                                      <p:cBhvr additive="base">
                                        <p:cTn id="12"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94"/>
                                        </p:tgtEl>
                                        <p:attrNameLst>
                                          <p:attrName>style.visibility</p:attrName>
                                        </p:attrNameLst>
                                      </p:cBhvr>
                                      <p:to>
                                        <p:strVal val="visible"/>
                                      </p:to>
                                    </p:set>
                                    <p:anim calcmode="lin" valueType="num">
                                      <p:cBhvr additive="base">
                                        <p:cTn id="17" dur="500" fill="hold"/>
                                        <p:tgtEl>
                                          <p:spTgt spid="94"/>
                                        </p:tgtEl>
                                        <p:attrNameLst>
                                          <p:attrName>ppt_x</p:attrName>
                                        </p:attrNameLst>
                                      </p:cBhvr>
                                      <p:tavLst>
                                        <p:tav tm="0">
                                          <p:val>
                                            <p:strVal val="#ppt_x"/>
                                          </p:val>
                                        </p:tav>
                                        <p:tav tm="100000">
                                          <p:val>
                                            <p:strVal val="#ppt_x"/>
                                          </p:val>
                                        </p:tav>
                                      </p:tavLst>
                                    </p:anim>
                                    <p:anim calcmode="lin" valueType="num">
                                      <p:cBhvr additive="base">
                                        <p:cTn id="18" dur="500" fill="hold"/>
                                        <p:tgtEl>
                                          <p:spTgt spid="94"/>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anim calcmode="lin" valueType="num">
                                      <p:cBhvr additive="base">
                                        <p:cTn id="21" dur="500" fill="hold"/>
                                        <p:tgtEl>
                                          <p:spTgt spid="12"/>
                                        </p:tgtEl>
                                        <p:attrNameLst>
                                          <p:attrName>ppt_x</p:attrName>
                                        </p:attrNameLst>
                                      </p:cBhvr>
                                      <p:tavLst>
                                        <p:tav tm="0">
                                          <p:val>
                                            <p:strVal val="#ppt_x"/>
                                          </p:val>
                                        </p:tav>
                                        <p:tav tm="100000">
                                          <p:val>
                                            <p:strVal val="#ppt_x"/>
                                          </p:val>
                                        </p:tav>
                                      </p:tavLst>
                                    </p:anim>
                                    <p:anim calcmode="lin" valueType="num">
                                      <p:cBhvr additive="base">
                                        <p:cTn id="2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500" fill="hold"/>
                                        <p:tgtEl>
                                          <p:spTgt spid="8"/>
                                        </p:tgtEl>
                                        <p:attrNameLst>
                                          <p:attrName>ppt_x</p:attrName>
                                        </p:attrNameLst>
                                      </p:cBhvr>
                                      <p:tavLst>
                                        <p:tav tm="0">
                                          <p:val>
                                            <p:strVal val="#ppt_x"/>
                                          </p:val>
                                        </p:tav>
                                        <p:tav tm="100000">
                                          <p:val>
                                            <p:strVal val="#ppt_x"/>
                                          </p:val>
                                        </p:tav>
                                      </p:tavLst>
                                    </p:anim>
                                    <p:anim calcmode="lin" valueType="num">
                                      <p:cBhvr additive="base">
                                        <p:cTn id="28" dur="500" fill="hold"/>
                                        <p:tgtEl>
                                          <p:spTgt spid="8"/>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83"/>
                                        </p:tgtEl>
                                        <p:attrNameLst>
                                          <p:attrName>style.visibility</p:attrName>
                                        </p:attrNameLst>
                                      </p:cBhvr>
                                      <p:to>
                                        <p:strVal val="visible"/>
                                      </p:to>
                                    </p:set>
                                    <p:anim calcmode="lin" valueType="num">
                                      <p:cBhvr additive="base">
                                        <p:cTn id="31" dur="500" fill="hold"/>
                                        <p:tgtEl>
                                          <p:spTgt spid="83"/>
                                        </p:tgtEl>
                                        <p:attrNameLst>
                                          <p:attrName>ppt_x</p:attrName>
                                        </p:attrNameLst>
                                      </p:cBhvr>
                                      <p:tavLst>
                                        <p:tav tm="0">
                                          <p:val>
                                            <p:strVal val="#ppt_x"/>
                                          </p:val>
                                        </p:tav>
                                        <p:tav tm="100000">
                                          <p:val>
                                            <p:strVal val="#ppt_x"/>
                                          </p:val>
                                        </p:tav>
                                      </p:tavLst>
                                    </p:anim>
                                    <p:anim calcmode="lin" valueType="num">
                                      <p:cBhvr additive="base">
                                        <p:cTn id="32" dur="500" fill="hold"/>
                                        <p:tgtEl>
                                          <p:spTgt spid="83"/>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9"/>
                                        </p:tgtEl>
                                        <p:attrNameLst>
                                          <p:attrName>style.visibility</p:attrName>
                                        </p:attrNameLst>
                                      </p:cBhvr>
                                      <p:to>
                                        <p:strVal val="visible"/>
                                      </p:to>
                                    </p:set>
                                    <p:anim calcmode="lin" valueType="num">
                                      <p:cBhvr additive="base">
                                        <p:cTn id="37" dur="500" fill="hold"/>
                                        <p:tgtEl>
                                          <p:spTgt spid="9"/>
                                        </p:tgtEl>
                                        <p:attrNameLst>
                                          <p:attrName>ppt_x</p:attrName>
                                        </p:attrNameLst>
                                      </p:cBhvr>
                                      <p:tavLst>
                                        <p:tav tm="0">
                                          <p:val>
                                            <p:strVal val="#ppt_x"/>
                                          </p:val>
                                        </p:tav>
                                        <p:tav tm="100000">
                                          <p:val>
                                            <p:strVal val="#ppt_x"/>
                                          </p:val>
                                        </p:tav>
                                      </p:tavLst>
                                    </p:anim>
                                    <p:anim calcmode="lin" valueType="num">
                                      <p:cBhvr additive="base">
                                        <p:cTn id="38" dur="500" fill="hold"/>
                                        <p:tgtEl>
                                          <p:spTgt spid="9"/>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86"/>
                                        </p:tgtEl>
                                        <p:attrNameLst>
                                          <p:attrName>style.visibility</p:attrName>
                                        </p:attrNameLst>
                                      </p:cBhvr>
                                      <p:to>
                                        <p:strVal val="visible"/>
                                      </p:to>
                                    </p:set>
                                    <p:anim calcmode="lin" valueType="num">
                                      <p:cBhvr additive="base">
                                        <p:cTn id="41" dur="500" fill="hold"/>
                                        <p:tgtEl>
                                          <p:spTgt spid="86"/>
                                        </p:tgtEl>
                                        <p:attrNameLst>
                                          <p:attrName>ppt_x</p:attrName>
                                        </p:attrNameLst>
                                      </p:cBhvr>
                                      <p:tavLst>
                                        <p:tav tm="0">
                                          <p:val>
                                            <p:strVal val="#ppt_x"/>
                                          </p:val>
                                        </p:tav>
                                        <p:tav tm="100000">
                                          <p:val>
                                            <p:strVal val="#ppt_x"/>
                                          </p:val>
                                        </p:tav>
                                      </p:tavLst>
                                    </p:anim>
                                    <p:anim calcmode="lin" valueType="num">
                                      <p:cBhvr additive="base">
                                        <p:cTn id="42" dur="500" fill="hold"/>
                                        <p:tgtEl>
                                          <p:spTgt spid="86"/>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10"/>
                                        </p:tgtEl>
                                        <p:attrNameLst>
                                          <p:attrName>style.visibility</p:attrName>
                                        </p:attrNameLst>
                                      </p:cBhvr>
                                      <p:to>
                                        <p:strVal val="visible"/>
                                      </p:to>
                                    </p:set>
                                    <p:anim calcmode="lin" valueType="num">
                                      <p:cBhvr additive="base">
                                        <p:cTn id="47" dur="500" fill="hold"/>
                                        <p:tgtEl>
                                          <p:spTgt spid="10"/>
                                        </p:tgtEl>
                                        <p:attrNameLst>
                                          <p:attrName>ppt_x</p:attrName>
                                        </p:attrNameLst>
                                      </p:cBhvr>
                                      <p:tavLst>
                                        <p:tav tm="0">
                                          <p:val>
                                            <p:strVal val="#ppt_x"/>
                                          </p:val>
                                        </p:tav>
                                        <p:tav tm="100000">
                                          <p:val>
                                            <p:strVal val="#ppt_x"/>
                                          </p:val>
                                        </p:tav>
                                      </p:tavLst>
                                    </p:anim>
                                    <p:anim calcmode="lin" valueType="num">
                                      <p:cBhvr additive="base">
                                        <p:cTn id="48" dur="500" fill="hold"/>
                                        <p:tgtEl>
                                          <p:spTgt spid="10"/>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89"/>
                                        </p:tgtEl>
                                        <p:attrNameLst>
                                          <p:attrName>style.visibility</p:attrName>
                                        </p:attrNameLst>
                                      </p:cBhvr>
                                      <p:to>
                                        <p:strVal val="visible"/>
                                      </p:to>
                                    </p:set>
                                    <p:anim calcmode="lin" valueType="num">
                                      <p:cBhvr additive="base">
                                        <p:cTn id="51" dur="500" fill="hold"/>
                                        <p:tgtEl>
                                          <p:spTgt spid="89"/>
                                        </p:tgtEl>
                                        <p:attrNameLst>
                                          <p:attrName>ppt_x</p:attrName>
                                        </p:attrNameLst>
                                      </p:cBhvr>
                                      <p:tavLst>
                                        <p:tav tm="0">
                                          <p:val>
                                            <p:strVal val="#ppt_x"/>
                                          </p:val>
                                        </p:tav>
                                        <p:tav tm="100000">
                                          <p:val>
                                            <p:strVal val="#ppt_x"/>
                                          </p:val>
                                        </p:tav>
                                      </p:tavLst>
                                    </p:anim>
                                    <p:anim calcmode="lin" valueType="num">
                                      <p:cBhvr additive="base">
                                        <p:cTn id="52" dur="500" fill="hold"/>
                                        <p:tgtEl>
                                          <p:spTgt spid="89"/>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4" fill="hold" grpId="0" nodeType="clickEffect">
                                  <p:stCondLst>
                                    <p:cond delay="0"/>
                                  </p:stCondLst>
                                  <p:childTnLst>
                                    <p:set>
                                      <p:cBhvr>
                                        <p:cTn id="56" dur="1" fill="hold">
                                          <p:stCondLst>
                                            <p:cond delay="0"/>
                                          </p:stCondLst>
                                        </p:cTn>
                                        <p:tgtEl>
                                          <p:spTgt spid="11"/>
                                        </p:tgtEl>
                                        <p:attrNameLst>
                                          <p:attrName>style.visibility</p:attrName>
                                        </p:attrNameLst>
                                      </p:cBhvr>
                                      <p:to>
                                        <p:strVal val="visible"/>
                                      </p:to>
                                    </p:set>
                                    <p:anim calcmode="lin" valueType="num">
                                      <p:cBhvr additive="base">
                                        <p:cTn id="57" dur="500" fill="hold"/>
                                        <p:tgtEl>
                                          <p:spTgt spid="11"/>
                                        </p:tgtEl>
                                        <p:attrNameLst>
                                          <p:attrName>ppt_x</p:attrName>
                                        </p:attrNameLst>
                                      </p:cBhvr>
                                      <p:tavLst>
                                        <p:tav tm="0">
                                          <p:val>
                                            <p:strVal val="#ppt_x"/>
                                          </p:val>
                                        </p:tav>
                                        <p:tav tm="100000">
                                          <p:val>
                                            <p:strVal val="#ppt_x"/>
                                          </p:val>
                                        </p:tav>
                                      </p:tavLst>
                                    </p:anim>
                                    <p:anim calcmode="lin" valueType="num">
                                      <p:cBhvr additive="base">
                                        <p:cTn id="58" dur="500" fill="hold"/>
                                        <p:tgtEl>
                                          <p:spTgt spid="11"/>
                                        </p:tgtEl>
                                        <p:attrNameLst>
                                          <p:attrName>ppt_y</p:attrName>
                                        </p:attrNameLst>
                                      </p:cBhvr>
                                      <p:tavLst>
                                        <p:tav tm="0">
                                          <p:val>
                                            <p:strVal val="1+#ppt_h/2"/>
                                          </p:val>
                                        </p:tav>
                                        <p:tav tm="100000">
                                          <p:val>
                                            <p:strVal val="#ppt_y"/>
                                          </p:val>
                                        </p:tav>
                                      </p:tavLst>
                                    </p:anim>
                                  </p:childTnLst>
                                </p:cTn>
                              </p:par>
                              <p:par>
                                <p:cTn id="59" presetID="2" presetClass="entr" presetSubtype="4" fill="hold" grpId="0" nodeType="withEffect">
                                  <p:stCondLst>
                                    <p:cond delay="0"/>
                                  </p:stCondLst>
                                  <p:childTnLst>
                                    <p:set>
                                      <p:cBhvr>
                                        <p:cTn id="60" dur="1" fill="hold">
                                          <p:stCondLst>
                                            <p:cond delay="0"/>
                                          </p:stCondLst>
                                        </p:cTn>
                                        <p:tgtEl>
                                          <p:spTgt spid="14"/>
                                        </p:tgtEl>
                                        <p:attrNameLst>
                                          <p:attrName>style.visibility</p:attrName>
                                        </p:attrNameLst>
                                      </p:cBhvr>
                                      <p:to>
                                        <p:strVal val="visible"/>
                                      </p:to>
                                    </p:set>
                                    <p:anim calcmode="lin" valueType="num">
                                      <p:cBhvr additive="base">
                                        <p:cTn id="61" dur="500" fill="hold"/>
                                        <p:tgtEl>
                                          <p:spTgt spid="14"/>
                                        </p:tgtEl>
                                        <p:attrNameLst>
                                          <p:attrName>ppt_x</p:attrName>
                                        </p:attrNameLst>
                                      </p:cBhvr>
                                      <p:tavLst>
                                        <p:tav tm="0">
                                          <p:val>
                                            <p:strVal val="#ppt_x"/>
                                          </p:val>
                                        </p:tav>
                                        <p:tav tm="100000">
                                          <p:val>
                                            <p:strVal val="#ppt_x"/>
                                          </p:val>
                                        </p:tav>
                                      </p:tavLst>
                                    </p:anim>
                                    <p:anim calcmode="lin" valueType="num">
                                      <p:cBhvr additive="base">
                                        <p:cTn id="62" dur="500" fill="hold"/>
                                        <p:tgtEl>
                                          <p:spTgt spid="14"/>
                                        </p:tgtEl>
                                        <p:attrNameLst>
                                          <p:attrName>ppt_y</p:attrName>
                                        </p:attrNameLst>
                                      </p:cBhvr>
                                      <p:tavLst>
                                        <p:tav tm="0">
                                          <p:val>
                                            <p:strVal val="1+#ppt_h/2"/>
                                          </p:val>
                                        </p:tav>
                                        <p:tav tm="100000">
                                          <p:val>
                                            <p:strVal val="#ppt_y"/>
                                          </p:val>
                                        </p:tav>
                                      </p:tavLst>
                                    </p:anim>
                                  </p:childTnLst>
                                </p:cTn>
                              </p:par>
                              <p:par>
                                <p:cTn id="63" presetID="2" presetClass="entr" presetSubtype="4" fill="hold" grpId="0" nodeType="withEffect">
                                  <p:stCondLst>
                                    <p:cond delay="0"/>
                                  </p:stCondLst>
                                  <p:childTnLst>
                                    <p:set>
                                      <p:cBhvr>
                                        <p:cTn id="64" dur="1" fill="hold">
                                          <p:stCondLst>
                                            <p:cond delay="0"/>
                                          </p:stCondLst>
                                        </p:cTn>
                                        <p:tgtEl>
                                          <p:spTgt spid="90"/>
                                        </p:tgtEl>
                                        <p:attrNameLst>
                                          <p:attrName>style.visibility</p:attrName>
                                        </p:attrNameLst>
                                      </p:cBhvr>
                                      <p:to>
                                        <p:strVal val="visible"/>
                                      </p:to>
                                    </p:set>
                                    <p:anim calcmode="lin" valueType="num">
                                      <p:cBhvr additive="base">
                                        <p:cTn id="65" dur="500" fill="hold"/>
                                        <p:tgtEl>
                                          <p:spTgt spid="90"/>
                                        </p:tgtEl>
                                        <p:attrNameLst>
                                          <p:attrName>ppt_x</p:attrName>
                                        </p:attrNameLst>
                                      </p:cBhvr>
                                      <p:tavLst>
                                        <p:tav tm="0">
                                          <p:val>
                                            <p:strVal val="#ppt_x"/>
                                          </p:val>
                                        </p:tav>
                                        <p:tav tm="100000">
                                          <p:val>
                                            <p:strVal val="#ppt_x"/>
                                          </p:val>
                                        </p:tav>
                                      </p:tavLst>
                                    </p:anim>
                                    <p:anim calcmode="lin" valueType="num">
                                      <p:cBhvr additive="base">
                                        <p:cTn id="66" dur="500" fill="hold"/>
                                        <p:tgtEl>
                                          <p:spTgt spid="90"/>
                                        </p:tgtEl>
                                        <p:attrNameLst>
                                          <p:attrName>ppt_y</p:attrName>
                                        </p:attrNameLst>
                                      </p:cBhvr>
                                      <p:tavLst>
                                        <p:tav tm="0">
                                          <p:val>
                                            <p:strVal val="1+#ppt_h/2"/>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2" presetClass="entr" presetSubtype="4" fill="hold" grpId="0" nodeType="clickEffect">
                                  <p:stCondLst>
                                    <p:cond delay="0"/>
                                  </p:stCondLst>
                                  <p:childTnLst>
                                    <p:set>
                                      <p:cBhvr>
                                        <p:cTn id="70" dur="1" fill="hold">
                                          <p:stCondLst>
                                            <p:cond delay="0"/>
                                          </p:stCondLst>
                                        </p:cTn>
                                        <p:tgtEl>
                                          <p:spTgt spid="84"/>
                                        </p:tgtEl>
                                        <p:attrNameLst>
                                          <p:attrName>style.visibility</p:attrName>
                                        </p:attrNameLst>
                                      </p:cBhvr>
                                      <p:to>
                                        <p:strVal val="visible"/>
                                      </p:to>
                                    </p:set>
                                    <p:anim calcmode="lin" valueType="num">
                                      <p:cBhvr additive="base">
                                        <p:cTn id="71" dur="500" fill="hold"/>
                                        <p:tgtEl>
                                          <p:spTgt spid="84"/>
                                        </p:tgtEl>
                                        <p:attrNameLst>
                                          <p:attrName>ppt_x</p:attrName>
                                        </p:attrNameLst>
                                      </p:cBhvr>
                                      <p:tavLst>
                                        <p:tav tm="0">
                                          <p:val>
                                            <p:strVal val="#ppt_x"/>
                                          </p:val>
                                        </p:tav>
                                        <p:tav tm="100000">
                                          <p:val>
                                            <p:strVal val="#ppt_x"/>
                                          </p:val>
                                        </p:tav>
                                      </p:tavLst>
                                    </p:anim>
                                    <p:anim calcmode="lin" valueType="num">
                                      <p:cBhvr additive="base">
                                        <p:cTn id="72" dur="500" fill="hold"/>
                                        <p:tgtEl>
                                          <p:spTgt spid="84"/>
                                        </p:tgtEl>
                                        <p:attrNameLst>
                                          <p:attrName>ppt_y</p:attrName>
                                        </p:attrNameLst>
                                      </p:cBhvr>
                                      <p:tavLst>
                                        <p:tav tm="0">
                                          <p:val>
                                            <p:strVal val="1+#ppt_h/2"/>
                                          </p:val>
                                        </p:tav>
                                        <p:tav tm="100000">
                                          <p:val>
                                            <p:strVal val="#ppt_y"/>
                                          </p:val>
                                        </p:tav>
                                      </p:tavLst>
                                    </p:anim>
                                  </p:childTnLst>
                                </p:cTn>
                              </p:par>
                              <p:par>
                                <p:cTn id="73" presetID="2" presetClass="entr" presetSubtype="4" fill="hold" nodeType="withEffect">
                                  <p:stCondLst>
                                    <p:cond delay="0"/>
                                  </p:stCondLst>
                                  <p:childTnLst>
                                    <p:set>
                                      <p:cBhvr>
                                        <p:cTn id="74" dur="1" fill="hold">
                                          <p:stCondLst>
                                            <p:cond delay="0"/>
                                          </p:stCondLst>
                                        </p:cTn>
                                        <p:tgtEl>
                                          <p:spTgt spid="16"/>
                                        </p:tgtEl>
                                        <p:attrNameLst>
                                          <p:attrName>style.visibility</p:attrName>
                                        </p:attrNameLst>
                                      </p:cBhvr>
                                      <p:to>
                                        <p:strVal val="visible"/>
                                      </p:to>
                                    </p:set>
                                    <p:anim calcmode="lin" valueType="num">
                                      <p:cBhvr additive="base">
                                        <p:cTn id="75" dur="500" fill="hold"/>
                                        <p:tgtEl>
                                          <p:spTgt spid="16"/>
                                        </p:tgtEl>
                                        <p:attrNameLst>
                                          <p:attrName>ppt_x</p:attrName>
                                        </p:attrNameLst>
                                      </p:cBhvr>
                                      <p:tavLst>
                                        <p:tav tm="0">
                                          <p:val>
                                            <p:strVal val="#ppt_x"/>
                                          </p:val>
                                        </p:tav>
                                        <p:tav tm="100000">
                                          <p:val>
                                            <p:strVal val="#ppt_x"/>
                                          </p:val>
                                        </p:tav>
                                      </p:tavLst>
                                    </p:anim>
                                    <p:anim calcmode="lin" valueType="num">
                                      <p:cBhvr additive="base">
                                        <p:cTn id="76" dur="500" fill="hold"/>
                                        <p:tgtEl>
                                          <p:spTgt spid="16"/>
                                        </p:tgtEl>
                                        <p:attrNameLst>
                                          <p:attrName>ppt_y</p:attrName>
                                        </p:attrNameLst>
                                      </p:cBhvr>
                                      <p:tavLst>
                                        <p:tav tm="0">
                                          <p:val>
                                            <p:strVal val="1+#ppt_h/2"/>
                                          </p:val>
                                        </p:tav>
                                        <p:tav tm="100000">
                                          <p:val>
                                            <p:strVal val="#ppt_y"/>
                                          </p:val>
                                        </p:tav>
                                      </p:tavLst>
                                    </p:anim>
                                  </p:childTnLst>
                                </p:cTn>
                              </p:par>
                              <p:par>
                                <p:cTn id="77" presetID="2" presetClass="entr" presetSubtype="4" fill="hold" grpId="0" nodeType="withEffect">
                                  <p:stCondLst>
                                    <p:cond delay="0"/>
                                  </p:stCondLst>
                                  <p:childTnLst>
                                    <p:set>
                                      <p:cBhvr>
                                        <p:cTn id="78" dur="1" fill="hold">
                                          <p:stCondLst>
                                            <p:cond delay="0"/>
                                          </p:stCondLst>
                                        </p:cTn>
                                        <p:tgtEl>
                                          <p:spTgt spid="82"/>
                                        </p:tgtEl>
                                        <p:attrNameLst>
                                          <p:attrName>style.visibility</p:attrName>
                                        </p:attrNameLst>
                                      </p:cBhvr>
                                      <p:to>
                                        <p:strVal val="visible"/>
                                      </p:to>
                                    </p:set>
                                    <p:anim calcmode="lin" valueType="num">
                                      <p:cBhvr additive="base">
                                        <p:cTn id="79" dur="500" fill="hold"/>
                                        <p:tgtEl>
                                          <p:spTgt spid="82"/>
                                        </p:tgtEl>
                                        <p:attrNameLst>
                                          <p:attrName>ppt_x</p:attrName>
                                        </p:attrNameLst>
                                      </p:cBhvr>
                                      <p:tavLst>
                                        <p:tav tm="0">
                                          <p:val>
                                            <p:strVal val="#ppt_x"/>
                                          </p:val>
                                        </p:tav>
                                        <p:tav tm="100000">
                                          <p:val>
                                            <p:strVal val="#ppt_x"/>
                                          </p:val>
                                        </p:tav>
                                      </p:tavLst>
                                    </p:anim>
                                    <p:anim calcmode="lin" valueType="num">
                                      <p:cBhvr additive="base">
                                        <p:cTn id="80" dur="500" fill="hold"/>
                                        <p:tgtEl>
                                          <p:spTgt spid="82"/>
                                        </p:tgtEl>
                                        <p:attrNameLst>
                                          <p:attrName>ppt_y</p:attrName>
                                        </p:attrNameLst>
                                      </p:cBhvr>
                                      <p:tavLst>
                                        <p:tav tm="0">
                                          <p:val>
                                            <p:strVal val="1+#ppt_h/2"/>
                                          </p:val>
                                        </p:tav>
                                        <p:tav tm="100000">
                                          <p:val>
                                            <p:strVal val="#ppt_y"/>
                                          </p:val>
                                        </p:tav>
                                      </p:tavLst>
                                    </p:anim>
                                  </p:childTnLst>
                                </p:cTn>
                              </p:par>
                              <p:par>
                                <p:cTn id="81" presetID="2" presetClass="entr" presetSubtype="4" fill="hold" nodeType="withEffect">
                                  <p:stCondLst>
                                    <p:cond delay="0"/>
                                  </p:stCondLst>
                                  <p:childTnLst>
                                    <p:set>
                                      <p:cBhvr>
                                        <p:cTn id="82" dur="1" fill="hold">
                                          <p:stCondLst>
                                            <p:cond delay="0"/>
                                          </p:stCondLst>
                                        </p:cTn>
                                        <p:tgtEl>
                                          <p:spTgt spid="17"/>
                                        </p:tgtEl>
                                        <p:attrNameLst>
                                          <p:attrName>style.visibility</p:attrName>
                                        </p:attrNameLst>
                                      </p:cBhvr>
                                      <p:to>
                                        <p:strVal val="visible"/>
                                      </p:to>
                                    </p:set>
                                    <p:anim calcmode="lin" valueType="num">
                                      <p:cBhvr additive="base">
                                        <p:cTn id="83" dur="500" fill="hold"/>
                                        <p:tgtEl>
                                          <p:spTgt spid="17"/>
                                        </p:tgtEl>
                                        <p:attrNameLst>
                                          <p:attrName>ppt_x</p:attrName>
                                        </p:attrNameLst>
                                      </p:cBhvr>
                                      <p:tavLst>
                                        <p:tav tm="0">
                                          <p:val>
                                            <p:strVal val="#ppt_x"/>
                                          </p:val>
                                        </p:tav>
                                        <p:tav tm="100000">
                                          <p:val>
                                            <p:strVal val="#ppt_x"/>
                                          </p:val>
                                        </p:tav>
                                      </p:tavLst>
                                    </p:anim>
                                    <p:anim calcmode="lin" valueType="num">
                                      <p:cBhvr additive="base">
                                        <p:cTn id="84" dur="500" fill="hold"/>
                                        <p:tgtEl>
                                          <p:spTgt spid="17"/>
                                        </p:tgtEl>
                                        <p:attrNameLst>
                                          <p:attrName>ppt_y</p:attrName>
                                        </p:attrNameLst>
                                      </p:cBhvr>
                                      <p:tavLst>
                                        <p:tav tm="0">
                                          <p:val>
                                            <p:strVal val="1+#ppt_h/2"/>
                                          </p:val>
                                        </p:tav>
                                        <p:tav tm="100000">
                                          <p:val>
                                            <p:strVal val="#ppt_y"/>
                                          </p:val>
                                        </p:tav>
                                      </p:tavLst>
                                    </p:anim>
                                  </p:childTnLst>
                                </p:cTn>
                              </p:par>
                              <p:par>
                                <p:cTn id="85" presetID="2" presetClass="entr" presetSubtype="4" fill="hold" grpId="0" nodeType="withEffect">
                                  <p:stCondLst>
                                    <p:cond delay="0"/>
                                  </p:stCondLst>
                                  <p:childTnLst>
                                    <p:set>
                                      <p:cBhvr>
                                        <p:cTn id="86" dur="1" fill="hold">
                                          <p:stCondLst>
                                            <p:cond delay="0"/>
                                          </p:stCondLst>
                                        </p:cTn>
                                        <p:tgtEl>
                                          <p:spTgt spid="91"/>
                                        </p:tgtEl>
                                        <p:attrNameLst>
                                          <p:attrName>style.visibility</p:attrName>
                                        </p:attrNameLst>
                                      </p:cBhvr>
                                      <p:to>
                                        <p:strVal val="visible"/>
                                      </p:to>
                                    </p:set>
                                    <p:anim calcmode="lin" valueType="num">
                                      <p:cBhvr additive="base">
                                        <p:cTn id="87" dur="500" fill="hold"/>
                                        <p:tgtEl>
                                          <p:spTgt spid="91"/>
                                        </p:tgtEl>
                                        <p:attrNameLst>
                                          <p:attrName>ppt_x</p:attrName>
                                        </p:attrNameLst>
                                      </p:cBhvr>
                                      <p:tavLst>
                                        <p:tav tm="0">
                                          <p:val>
                                            <p:strVal val="#ppt_x"/>
                                          </p:val>
                                        </p:tav>
                                        <p:tav tm="100000">
                                          <p:val>
                                            <p:strVal val="#ppt_x"/>
                                          </p:val>
                                        </p:tav>
                                      </p:tavLst>
                                    </p:anim>
                                    <p:anim calcmode="lin" valueType="num">
                                      <p:cBhvr additive="base">
                                        <p:cTn id="88" dur="500" fill="hold"/>
                                        <p:tgtEl>
                                          <p:spTgt spid="91"/>
                                        </p:tgtEl>
                                        <p:attrNameLst>
                                          <p:attrName>ppt_y</p:attrName>
                                        </p:attrNameLst>
                                      </p:cBhvr>
                                      <p:tavLst>
                                        <p:tav tm="0">
                                          <p:val>
                                            <p:strVal val="1+#ppt_h/2"/>
                                          </p:val>
                                        </p:tav>
                                        <p:tav tm="100000">
                                          <p:val>
                                            <p:strVal val="#ppt_y"/>
                                          </p:val>
                                        </p:tav>
                                      </p:tavLst>
                                    </p:anim>
                                  </p:childTnLst>
                                </p:cTn>
                              </p:par>
                              <p:par>
                                <p:cTn id="89" presetID="2" presetClass="entr" presetSubtype="4" fill="hold" nodeType="withEffect">
                                  <p:stCondLst>
                                    <p:cond delay="0"/>
                                  </p:stCondLst>
                                  <p:childTnLst>
                                    <p:set>
                                      <p:cBhvr>
                                        <p:cTn id="90" dur="1" fill="hold">
                                          <p:stCondLst>
                                            <p:cond delay="0"/>
                                          </p:stCondLst>
                                        </p:cTn>
                                        <p:tgtEl>
                                          <p:spTgt spid="19"/>
                                        </p:tgtEl>
                                        <p:attrNameLst>
                                          <p:attrName>style.visibility</p:attrName>
                                        </p:attrNameLst>
                                      </p:cBhvr>
                                      <p:to>
                                        <p:strVal val="visible"/>
                                      </p:to>
                                    </p:set>
                                    <p:anim calcmode="lin" valueType="num">
                                      <p:cBhvr additive="base">
                                        <p:cTn id="91" dur="500" fill="hold"/>
                                        <p:tgtEl>
                                          <p:spTgt spid="19"/>
                                        </p:tgtEl>
                                        <p:attrNameLst>
                                          <p:attrName>ppt_x</p:attrName>
                                        </p:attrNameLst>
                                      </p:cBhvr>
                                      <p:tavLst>
                                        <p:tav tm="0">
                                          <p:val>
                                            <p:strVal val="#ppt_x"/>
                                          </p:val>
                                        </p:tav>
                                        <p:tav tm="100000">
                                          <p:val>
                                            <p:strVal val="#ppt_x"/>
                                          </p:val>
                                        </p:tav>
                                      </p:tavLst>
                                    </p:anim>
                                    <p:anim calcmode="lin" valueType="num">
                                      <p:cBhvr additive="base">
                                        <p:cTn id="92" dur="500" fill="hold"/>
                                        <p:tgtEl>
                                          <p:spTgt spid="19"/>
                                        </p:tgtEl>
                                        <p:attrNameLst>
                                          <p:attrName>ppt_y</p:attrName>
                                        </p:attrNameLst>
                                      </p:cBhvr>
                                      <p:tavLst>
                                        <p:tav tm="0">
                                          <p:val>
                                            <p:strVal val="1+#ppt_h/2"/>
                                          </p:val>
                                        </p:tav>
                                        <p:tav tm="100000">
                                          <p:val>
                                            <p:strVal val="#ppt_y"/>
                                          </p:val>
                                        </p:tav>
                                      </p:tavLst>
                                    </p:anim>
                                  </p:childTnLst>
                                </p:cTn>
                              </p:par>
                              <p:par>
                                <p:cTn id="93" presetID="2" presetClass="entr" presetSubtype="4" fill="hold" grpId="0" nodeType="withEffect">
                                  <p:stCondLst>
                                    <p:cond delay="0"/>
                                  </p:stCondLst>
                                  <p:childTnLst>
                                    <p:set>
                                      <p:cBhvr>
                                        <p:cTn id="94" dur="1" fill="hold">
                                          <p:stCondLst>
                                            <p:cond delay="0"/>
                                          </p:stCondLst>
                                        </p:cTn>
                                        <p:tgtEl>
                                          <p:spTgt spid="92"/>
                                        </p:tgtEl>
                                        <p:attrNameLst>
                                          <p:attrName>style.visibility</p:attrName>
                                        </p:attrNameLst>
                                      </p:cBhvr>
                                      <p:to>
                                        <p:strVal val="visible"/>
                                      </p:to>
                                    </p:set>
                                    <p:anim calcmode="lin" valueType="num">
                                      <p:cBhvr additive="base">
                                        <p:cTn id="95" dur="500" fill="hold"/>
                                        <p:tgtEl>
                                          <p:spTgt spid="92"/>
                                        </p:tgtEl>
                                        <p:attrNameLst>
                                          <p:attrName>ppt_x</p:attrName>
                                        </p:attrNameLst>
                                      </p:cBhvr>
                                      <p:tavLst>
                                        <p:tav tm="0">
                                          <p:val>
                                            <p:strVal val="#ppt_x"/>
                                          </p:val>
                                        </p:tav>
                                        <p:tav tm="100000">
                                          <p:val>
                                            <p:strVal val="#ppt_x"/>
                                          </p:val>
                                        </p:tav>
                                      </p:tavLst>
                                    </p:anim>
                                    <p:anim calcmode="lin" valueType="num">
                                      <p:cBhvr additive="base">
                                        <p:cTn id="96" dur="500" fill="hold"/>
                                        <p:tgtEl>
                                          <p:spTgt spid="92"/>
                                        </p:tgtEl>
                                        <p:attrNameLst>
                                          <p:attrName>ppt_y</p:attrName>
                                        </p:attrNameLst>
                                      </p:cBhvr>
                                      <p:tavLst>
                                        <p:tav tm="0">
                                          <p:val>
                                            <p:strVal val="1+#ppt_h/2"/>
                                          </p:val>
                                        </p:tav>
                                        <p:tav tm="100000">
                                          <p:val>
                                            <p:strVal val="#ppt_y"/>
                                          </p:val>
                                        </p:tav>
                                      </p:tavLst>
                                    </p:anim>
                                  </p:childTnLst>
                                </p:cTn>
                              </p:par>
                              <p:par>
                                <p:cTn id="97" presetID="2" presetClass="entr" presetSubtype="4" fill="hold" nodeType="withEffect">
                                  <p:stCondLst>
                                    <p:cond delay="0"/>
                                  </p:stCondLst>
                                  <p:childTnLst>
                                    <p:set>
                                      <p:cBhvr>
                                        <p:cTn id="98" dur="1" fill="hold">
                                          <p:stCondLst>
                                            <p:cond delay="0"/>
                                          </p:stCondLst>
                                        </p:cTn>
                                        <p:tgtEl>
                                          <p:spTgt spid="21"/>
                                        </p:tgtEl>
                                        <p:attrNameLst>
                                          <p:attrName>style.visibility</p:attrName>
                                        </p:attrNameLst>
                                      </p:cBhvr>
                                      <p:to>
                                        <p:strVal val="visible"/>
                                      </p:to>
                                    </p:set>
                                    <p:anim calcmode="lin" valueType="num">
                                      <p:cBhvr additive="base">
                                        <p:cTn id="99" dur="500" fill="hold"/>
                                        <p:tgtEl>
                                          <p:spTgt spid="21"/>
                                        </p:tgtEl>
                                        <p:attrNameLst>
                                          <p:attrName>ppt_x</p:attrName>
                                        </p:attrNameLst>
                                      </p:cBhvr>
                                      <p:tavLst>
                                        <p:tav tm="0">
                                          <p:val>
                                            <p:strVal val="#ppt_x"/>
                                          </p:val>
                                        </p:tav>
                                        <p:tav tm="100000">
                                          <p:val>
                                            <p:strVal val="#ppt_x"/>
                                          </p:val>
                                        </p:tav>
                                      </p:tavLst>
                                    </p:anim>
                                    <p:anim calcmode="lin" valueType="num">
                                      <p:cBhvr additive="base">
                                        <p:cTn id="100" dur="500" fill="hold"/>
                                        <p:tgtEl>
                                          <p:spTgt spid="21"/>
                                        </p:tgtEl>
                                        <p:attrNameLst>
                                          <p:attrName>ppt_y</p:attrName>
                                        </p:attrNameLst>
                                      </p:cBhvr>
                                      <p:tavLst>
                                        <p:tav tm="0">
                                          <p:val>
                                            <p:strVal val="1+#ppt_h/2"/>
                                          </p:val>
                                        </p:tav>
                                        <p:tav tm="100000">
                                          <p:val>
                                            <p:strVal val="#ppt_y"/>
                                          </p:val>
                                        </p:tav>
                                      </p:tavLst>
                                    </p:anim>
                                  </p:childTnLst>
                                </p:cTn>
                              </p:par>
                              <p:par>
                                <p:cTn id="101" presetID="2" presetClass="entr" presetSubtype="4" fill="hold" grpId="0" nodeType="withEffect">
                                  <p:stCondLst>
                                    <p:cond delay="0"/>
                                  </p:stCondLst>
                                  <p:childTnLst>
                                    <p:set>
                                      <p:cBhvr>
                                        <p:cTn id="102" dur="1" fill="hold">
                                          <p:stCondLst>
                                            <p:cond delay="0"/>
                                          </p:stCondLst>
                                        </p:cTn>
                                        <p:tgtEl>
                                          <p:spTgt spid="95"/>
                                        </p:tgtEl>
                                        <p:attrNameLst>
                                          <p:attrName>style.visibility</p:attrName>
                                        </p:attrNameLst>
                                      </p:cBhvr>
                                      <p:to>
                                        <p:strVal val="visible"/>
                                      </p:to>
                                    </p:set>
                                    <p:anim calcmode="lin" valueType="num">
                                      <p:cBhvr additive="base">
                                        <p:cTn id="103" dur="500" fill="hold"/>
                                        <p:tgtEl>
                                          <p:spTgt spid="95"/>
                                        </p:tgtEl>
                                        <p:attrNameLst>
                                          <p:attrName>ppt_x</p:attrName>
                                        </p:attrNameLst>
                                      </p:cBhvr>
                                      <p:tavLst>
                                        <p:tav tm="0">
                                          <p:val>
                                            <p:strVal val="#ppt_x"/>
                                          </p:val>
                                        </p:tav>
                                        <p:tav tm="100000">
                                          <p:val>
                                            <p:strVal val="#ppt_x"/>
                                          </p:val>
                                        </p:tav>
                                      </p:tavLst>
                                    </p:anim>
                                    <p:anim calcmode="lin" valueType="num">
                                      <p:cBhvr additive="base">
                                        <p:cTn id="104" dur="500" fill="hold"/>
                                        <p:tgtEl>
                                          <p:spTgt spid="95"/>
                                        </p:tgtEl>
                                        <p:attrNameLst>
                                          <p:attrName>ppt_y</p:attrName>
                                        </p:attrNameLst>
                                      </p:cBhvr>
                                      <p:tavLst>
                                        <p:tav tm="0">
                                          <p:val>
                                            <p:strVal val="1+#ppt_h/2"/>
                                          </p:val>
                                        </p:tav>
                                        <p:tav tm="100000">
                                          <p:val>
                                            <p:strVal val="#ppt_y"/>
                                          </p:val>
                                        </p:tav>
                                      </p:tavLst>
                                    </p:anim>
                                  </p:childTnLst>
                                </p:cTn>
                              </p:par>
                              <p:par>
                                <p:cTn id="105" presetID="2" presetClass="entr" presetSubtype="4" fill="hold" nodeType="withEffect">
                                  <p:stCondLst>
                                    <p:cond delay="0"/>
                                  </p:stCondLst>
                                  <p:childTnLst>
                                    <p:set>
                                      <p:cBhvr>
                                        <p:cTn id="106" dur="1" fill="hold">
                                          <p:stCondLst>
                                            <p:cond delay="0"/>
                                          </p:stCondLst>
                                        </p:cTn>
                                        <p:tgtEl>
                                          <p:spTgt spid="77"/>
                                        </p:tgtEl>
                                        <p:attrNameLst>
                                          <p:attrName>style.visibility</p:attrName>
                                        </p:attrNameLst>
                                      </p:cBhvr>
                                      <p:to>
                                        <p:strVal val="visible"/>
                                      </p:to>
                                    </p:set>
                                    <p:anim calcmode="lin" valueType="num">
                                      <p:cBhvr additive="base">
                                        <p:cTn id="107" dur="500" fill="hold"/>
                                        <p:tgtEl>
                                          <p:spTgt spid="77"/>
                                        </p:tgtEl>
                                        <p:attrNameLst>
                                          <p:attrName>ppt_x</p:attrName>
                                        </p:attrNameLst>
                                      </p:cBhvr>
                                      <p:tavLst>
                                        <p:tav tm="0">
                                          <p:val>
                                            <p:strVal val="#ppt_x"/>
                                          </p:val>
                                        </p:tav>
                                        <p:tav tm="100000">
                                          <p:val>
                                            <p:strVal val="#ppt_x"/>
                                          </p:val>
                                        </p:tav>
                                      </p:tavLst>
                                    </p:anim>
                                    <p:anim calcmode="lin" valueType="num">
                                      <p:cBhvr additive="base">
                                        <p:cTn id="108" dur="500" fill="hold"/>
                                        <p:tgtEl>
                                          <p:spTgt spid="77"/>
                                        </p:tgtEl>
                                        <p:attrNameLst>
                                          <p:attrName>ppt_y</p:attrName>
                                        </p:attrNameLst>
                                      </p:cBhvr>
                                      <p:tavLst>
                                        <p:tav tm="0">
                                          <p:val>
                                            <p:strVal val="1+#ppt_h/2"/>
                                          </p:val>
                                        </p:tav>
                                        <p:tav tm="100000">
                                          <p:val>
                                            <p:strVal val="#ppt_y"/>
                                          </p:val>
                                        </p:tav>
                                      </p:tavLst>
                                    </p:anim>
                                  </p:childTnLst>
                                </p:cTn>
                              </p:par>
                              <p:par>
                                <p:cTn id="109" presetID="2" presetClass="entr" presetSubtype="4" fill="hold" grpId="0" nodeType="withEffect">
                                  <p:stCondLst>
                                    <p:cond delay="0"/>
                                  </p:stCondLst>
                                  <p:childTnLst>
                                    <p:set>
                                      <p:cBhvr>
                                        <p:cTn id="110" dur="1" fill="hold">
                                          <p:stCondLst>
                                            <p:cond delay="0"/>
                                          </p:stCondLst>
                                        </p:cTn>
                                        <p:tgtEl>
                                          <p:spTgt spid="87"/>
                                        </p:tgtEl>
                                        <p:attrNameLst>
                                          <p:attrName>style.visibility</p:attrName>
                                        </p:attrNameLst>
                                      </p:cBhvr>
                                      <p:to>
                                        <p:strVal val="visible"/>
                                      </p:to>
                                    </p:set>
                                    <p:anim calcmode="lin" valueType="num">
                                      <p:cBhvr additive="base">
                                        <p:cTn id="111" dur="500" fill="hold"/>
                                        <p:tgtEl>
                                          <p:spTgt spid="87"/>
                                        </p:tgtEl>
                                        <p:attrNameLst>
                                          <p:attrName>ppt_x</p:attrName>
                                        </p:attrNameLst>
                                      </p:cBhvr>
                                      <p:tavLst>
                                        <p:tav tm="0">
                                          <p:val>
                                            <p:strVal val="#ppt_x"/>
                                          </p:val>
                                        </p:tav>
                                        <p:tav tm="100000">
                                          <p:val>
                                            <p:strVal val="#ppt_x"/>
                                          </p:val>
                                        </p:tav>
                                      </p:tavLst>
                                    </p:anim>
                                    <p:anim calcmode="lin" valueType="num">
                                      <p:cBhvr additive="base">
                                        <p:cTn id="112" dur="500" fill="hold"/>
                                        <p:tgtEl>
                                          <p:spTgt spid="87"/>
                                        </p:tgtEl>
                                        <p:attrNameLst>
                                          <p:attrName>ppt_y</p:attrName>
                                        </p:attrNameLst>
                                      </p:cBhvr>
                                      <p:tavLst>
                                        <p:tav tm="0">
                                          <p:val>
                                            <p:strVal val="1+#ppt_h/2"/>
                                          </p:val>
                                        </p:tav>
                                        <p:tav tm="100000">
                                          <p:val>
                                            <p:strVal val="#ppt_y"/>
                                          </p:val>
                                        </p:tav>
                                      </p:tavLst>
                                    </p:anim>
                                  </p:childTnLst>
                                </p:cTn>
                              </p:par>
                              <p:par>
                                <p:cTn id="113" presetID="2" presetClass="entr" presetSubtype="4" fill="hold" grpId="0" nodeType="withEffect">
                                  <p:stCondLst>
                                    <p:cond delay="0"/>
                                  </p:stCondLst>
                                  <p:childTnLst>
                                    <p:set>
                                      <p:cBhvr>
                                        <p:cTn id="114" dur="1" fill="hold">
                                          <p:stCondLst>
                                            <p:cond delay="0"/>
                                          </p:stCondLst>
                                        </p:cTn>
                                        <p:tgtEl>
                                          <p:spTgt spid="85"/>
                                        </p:tgtEl>
                                        <p:attrNameLst>
                                          <p:attrName>style.visibility</p:attrName>
                                        </p:attrNameLst>
                                      </p:cBhvr>
                                      <p:to>
                                        <p:strVal val="visible"/>
                                      </p:to>
                                    </p:set>
                                    <p:anim calcmode="lin" valueType="num">
                                      <p:cBhvr additive="base">
                                        <p:cTn id="115" dur="500" fill="hold"/>
                                        <p:tgtEl>
                                          <p:spTgt spid="85"/>
                                        </p:tgtEl>
                                        <p:attrNameLst>
                                          <p:attrName>ppt_x</p:attrName>
                                        </p:attrNameLst>
                                      </p:cBhvr>
                                      <p:tavLst>
                                        <p:tav tm="0">
                                          <p:val>
                                            <p:strVal val="#ppt_x"/>
                                          </p:val>
                                        </p:tav>
                                        <p:tav tm="100000">
                                          <p:val>
                                            <p:strVal val="#ppt_x"/>
                                          </p:val>
                                        </p:tav>
                                      </p:tavLst>
                                    </p:anim>
                                    <p:anim calcmode="lin" valueType="num">
                                      <p:cBhvr additive="base">
                                        <p:cTn id="116" dur="500" fill="hold"/>
                                        <p:tgtEl>
                                          <p:spTgt spid="85"/>
                                        </p:tgtEl>
                                        <p:attrNameLst>
                                          <p:attrName>ppt_y</p:attrName>
                                        </p:attrNameLst>
                                      </p:cBhvr>
                                      <p:tavLst>
                                        <p:tav tm="0">
                                          <p:val>
                                            <p:strVal val="1+#ppt_h/2"/>
                                          </p:val>
                                        </p:tav>
                                        <p:tav tm="100000">
                                          <p:val>
                                            <p:strVal val="#ppt_y"/>
                                          </p:val>
                                        </p:tav>
                                      </p:tavLst>
                                    </p:anim>
                                  </p:childTnLst>
                                </p:cTn>
                              </p:par>
                              <p:par>
                                <p:cTn id="117" presetID="2" presetClass="entr" presetSubtype="4" fill="hold" nodeType="withEffect">
                                  <p:stCondLst>
                                    <p:cond delay="0"/>
                                  </p:stCondLst>
                                  <p:childTnLst>
                                    <p:set>
                                      <p:cBhvr>
                                        <p:cTn id="118" dur="1" fill="hold">
                                          <p:stCondLst>
                                            <p:cond delay="0"/>
                                          </p:stCondLst>
                                        </p:cTn>
                                        <p:tgtEl>
                                          <p:spTgt spid="74"/>
                                        </p:tgtEl>
                                        <p:attrNameLst>
                                          <p:attrName>style.visibility</p:attrName>
                                        </p:attrNameLst>
                                      </p:cBhvr>
                                      <p:to>
                                        <p:strVal val="visible"/>
                                      </p:to>
                                    </p:set>
                                    <p:anim calcmode="lin" valueType="num">
                                      <p:cBhvr additive="base">
                                        <p:cTn id="119" dur="500" fill="hold"/>
                                        <p:tgtEl>
                                          <p:spTgt spid="74"/>
                                        </p:tgtEl>
                                        <p:attrNameLst>
                                          <p:attrName>ppt_x</p:attrName>
                                        </p:attrNameLst>
                                      </p:cBhvr>
                                      <p:tavLst>
                                        <p:tav tm="0">
                                          <p:val>
                                            <p:strVal val="#ppt_x"/>
                                          </p:val>
                                        </p:tav>
                                        <p:tav tm="100000">
                                          <p:val>
                                            <p:strVal val="#ppt_x"/>
                                          </p:val>
                                        </p:tav>
                                      </p:tavLst>
                                    </p:anim>
                                    <p:anim calcmode="lin" valueType="num">
                                      <p:cBhvr additive="base">
                                        <p:cTn id="120" dur="500" fill="hold"/>
                                        <p:tgtEl>
                                          <p:spTgt spid="74"/>
                                        </p:tgtEl>
                                        <p:attrNameLst>
                                          <p:attrName>ppt_y</p:attrName>
                                        </p:attrNameLst>
                                      </p:cBhvr>
                                      <p:tavLst>
                                        <p:tav tm="0">
                                          <p:val>
                                            <p:strVal val="1+#ppt_h/2"/>
                                          </p:val>
                                        </p:tav>
                                        <p:tav tm="100000">
                                          <p:val>
                                            <p:strVal val="#ppt_y"/>
                                          </p:val>
                                        </p:tav>
                                      </p:tavLst>
                                    </p:anim>
                                  </p:childTnLst>
                                </p:cTn>
                              </p:par>
                              <p:par>
                                <p:cTn id="121" presetID="2" presetClass="entr" presetSubtype="4" fill="hold" nodeType="withEffect">
                                  <p:stCondLst>
                                    <p:cond delay="0"/>
                                  </p:stCondLst>
                                  <p:childTnLst>
                                    <p:set>
                                      <p:cBhvr>
                                        <p:cTn id="122" dur="1" fill="hold">
                                          <p:stCondLst>
                                            <p:cond delay="0"/>
                                          </p:stCondLst>
                                        </p:cTn>
                                        <p:tgtEl>
                                          <p:spTgt spid="23"/>
                                        </p:tgtEl>
                                        <p:attrNameLst>
                                          <p:attrName>style.visibility</p:attrName>
                                        </p:attrNameLst>
                                      </p:cBhvr>
                                      <p:to>
                                        <p:strVal val="visible"/>
                                      </p:to>
                                    </p:set>
                                    <p:anim calcmode="lin" valueType="num">
                                      <p:cBhvr additive="base">
                                        <p:cTn id="123" dur="500" fill="hold"/>
                                        <p:tgtEl>
                                          <p:spTgt spid="23"/>
                                        </p:tgtEl>
                                        <p:attrNameLst>
                                          <p:attrName>ppt_x</p:attrName>
                                        </p:attrNameLst>
                                      </p:cBhvr>
                                      <p:tavLst>
                                        <p:tav tm="0">
                                          <p:val>
                                            <p:strVal val="#ppt_x"/>
                                          </p:val>
                                        </p:tav>
                                        <p:tav tm="100000">
                                          <p:val>
                                            <p:strVal val="#ppt_x"/>
                                          </p:val>
                                        </p:tav>
                                      </p:tavLst>
                                    </p:anim>
                                    <p:anim calcmode="lin" valueType="num">
                                      <p:cBhvr additive="base">
                                        <p:cTn id="124" dur="500" fill="hold"/>
                                        <p:tgtEl>
                                          <p:spTgt spid="23"/>
                                        </p:tgtEl>
                                        <p:attrNameLst>
                                          <p:attrName>ppt_y</p:attrName>
                                        </p:attrNameLst>
                                      </p:cBhvr>
                                      <p:tavLst>
                                        <p:tav tm="0">
                                          <p:val>
                                            <p:strVal val="1+#ppt_h/2"/>
                                          </p:val>
                                        </p:tav>
                                        <p:tav tm="100000">
                                          <p:val>
                                            <p:strVal val="#ppt_y"/>
                                          </p:val>
                                        </p:tav>
                                      </p:tavLst>
                                    </p:anim>
                                  </p:childTnLst>
                                </p:cTn>
                              </p:par>
                              <p:par>
                                <p:cTn id="125" presetID="2" presetClass="entr" presetSubtype="4" fill="hold" nodeType="withEffect">
                                  <p:stCondLst>
                                    <p:cond delay="0"/>
                                  </p:stCondLst>
                                  <p:childTnLst>
                                    <p:set>
                                      <p:cBhvr>
                                        <p:cTn id="126" dur="1" fill="hold">
                                          <p:stCondLst>
                                            <p:cond delay="0"/>
                                          </p:stCondLst>
                                        </p:cTn>
                                        <p:tgtEl>
                                          <p:spTgt spid="28"/>
                                        </p:tgtEl>
                                        <p:attrNameLst>
                                          <p:attrName>style.visibility</p:attrName>
                                        </p:attrNameLst>
                                      </p:cBhvr>
                                      <p:to>
                                        <p:strVal val="visible"/>
                                      </p:to>
                                    </p:set>
                                    <p:anim calcmode="lin" valueType="num">
                                      <p:cBhvr additive="base">
                                        <p:cTn id="127" dur="500" fill="hold"/>
                                        <p:tgtEl>
                                          <p:spTgt spid="28"/>
                                        </p:tgtEl>
                                        <p:attrNameLst>
                                          <p:attrName>ppt_x</p:attrName>
                                        </p:attrNameLst>
                                      </p:cBhvr>
                                      <p:tavLst>
                                        <p:tav tm="0">
                                          <p:val>
                                            <p:strVal val="#ppt_x"/>
                                          </p:val>
                                        </p:tav>
                                        <p:tav tm="100000">
                                          <p:val>
                                            <p:strVal val="#ppt_x"/>
                                          </p:val>
                                        </p:tav>
                                      </p:tavLst>
                                    </p:anim>
                                    <p:anim calcmode="lin" valueType="num">
                                      <p:cBhvr additive="base">
                                        <p:cTn id="128" dur="500" fill="hold"/>
                                        <p:tgtEl>
                                          <p:spTgt spid="28"/>
                                        </p:tgtEl>
                                        <p:attrNameLst>
                                          <p:attrName>ppt_y</p:attrName>
                                        </p:attrNameLst>
                                      </p:cBhvr>
                                      <p:tavLst>
                                        <p:tav tm="0">
                                          <p:val>
                                            <p:strVal val="1+#ppt_h/2"/>
                                          </p:val>
                                        </p:tav>
                                        <p:tav tm="100000">
                                          <p:val>
                                            <p:strVal val="#ppt_y"/>
                                          </p:val>
                                        </p:tav>
                                      </p:tavLst>
                                    </p:anim>
                                  </p:childTnLst>
                                </p:cTn>
                              </p:par>
                              <p:par>
                                <p:cTn id="129" presetID="2" presetClass="entr" presetSubtype="4" fill="hold" grpId="0" nodeType="withEffect">
                                  <p:stCondLst>
                                    <p:cond delay="0"/>
                                  </p:stCondLst>
                                  <p:childTnLst>
                                    <p:set>
                                      <p:cBhvr>
                                        <p:cTn id="130" dur="1" fill="hold">
                                          <p:stCondLst>
                                            <p:cond delay="0"/>
                                          </p:stCondLst>
                                        </p:cTn>
                                        <p:tgtEl>
                                          <p:spTgt spid="93"/>
                                        </p:tgtEl>
                                        <p:attrNameLst>
                                          <p:attrName>style.visibility</p:attrName>
                                        </p:attrNameLst>
                                      </p:cBhvr>
                                      <p:to>
                                        <p:strVal val="visible"/>
                                      </p:to>
                                    </p:set>
                                    <p:anim calcmode="lin" valueType="num">
                                      <p:cBhvr additive="base">
                                        <p:cTn id="131" dur="500" fill="hold"/>
                                        <p:tgtEl>
                                          <p:spTgt spid="93"/>
                                        </p:tgtEl>
                                        <p:attrNameLst>
                                          <p:attrName>ppt_x</p:attrName>
                                        </p:attrNameLst>
                                      </p:cBhvr>
                                      <p:tavLst>
                                        <p:tav tm="0">
                                          <p:val>
                                            <p:strVal val="#ppt_x"/>
                                          </p:val>
                                        </p:tav>
                                        <p:tav tm="100000">
                                          <p:val>
                                            <p:strVal val="#ppt_x"/>
                                          </p:val>
                                        </p:tav>
                                      </p:tavLst>
                                    </p:anim>
                                    <p:anim calcmode="lin" valueType="num">
                                      <p:cBhvr additive="base">
                                        <p:cTn id="132" dur="500" fill="hold"/>
                                        <p:tgtEl>
                                          <p:spTgt spid="93"/>
                                        </p:tgtEl>
                                        <p:attrNameLst>
                                          <p:attrName>ppt_y</p:attrName>
                                        </p:attrNameLst>
                                      </p:cBhvr>
                                      <p:tavLst>
                                        <p:tav tm="0">
                                          <p:val>
                                            <p:strVal val="1+#ppt_h/2"/>
                                          </p:val>
                                        </p:tav>
                                        <p:tav tm="100000">
                                          <p:val>
                                            <p:strVal val="#ppt_y"/>
                                          </p:val>
                                        </p:tav>
                                      </p:tavLst>
                                    </p:anim>
                                  </p:childTnLst>
                                </p:cTn>
                              </p:par>
                            </p:childTnLst>
                          </p:cTn>
                        </p:par>
                      </p:childTnLst>
                    </p:cTn>
                  </p:par>
                  <p:par>
                    <p:cTn id="133" fill="hold">
                      <p:stCondLst>
                        <p:cond delay="indefinite"/>
                      </p:stCondLst>
                      <p:childTnLst>
                        <p:par>
                          <p:cTn id="134" fill="hold">
                            <p:stCondLst>
                              <p:cond delay="0"/>
                            </p:stCondLst>
                            <p:childTnLst>
                              <p:par>
                                <p:cTn id="135" presetID="2" presetClass="entr" presetSubtype="4" fill="hold" grpId="0" nodeType="clickEffect">
                                  <p:stCondLst>
                                    <p:cond delay="0"/>
                                  </p:stCondLst>
                                  <p:childTnLst>
                                    <p:set>
                                      <p:cBhvr>
                                        <p:cTn id="136" dur="1" fill="hold">
                                          <p:stCondLst>
                                            <p:cond delay="0"/>
                                          </p:stCondLst>
                                        </p:cTn>
                                        <p:tgtEl>
                                          <p:spTgt spid="13"/>
                                        </p:tgtEl>
                                        <p:attrNameLst>
                                          <p:attrName>style.visibility</p:attrName>
                                        </p:attrNameLst>
                                      </p:cBhvr>
                                      <p:to>
                                        <p:strVal val="visible"/>
                                      </p:to>
                                    </p:set>
                                    <p:anim calcmode="lin" valueType="num">
                                      <p:cBhvr additive="base">
                                        <p:cTn id="137" dur="500" fill="hold"/>
                                        <p:tgtEl>
                                          <p:spTgt spid="13"/>
                                        </p:tgtEl>
                                        <p:attrNameLst>
                                          <p:attrName>ppt_x</p:attrName>
                                        </p:attrNameLst>
                                      </p:cBhvr>
                                      <p:tavLst>
                                        <p:tav tm="0">
                                          <p:val>
                                            <p:strVal val="#ppt_x"/>
                                          </p:val>
                                        </p:tav>
                                        <p:tav tm="100000">
                                          <p:val>
                                            <p:strVal val="#ppt_x"/>
                                          </p:val>
                                        </p:tav>
                                      </p:tavLst>
                                    </p:anim>
                                    <p:anim calcmode="lin" valueType="num">
                                      <p:cBhvr additive="base">
                                        <p:cTn id="138" dur="500" fill="hold"/>
                                        <p:tgtEl>
                                          <p:spTgt spid="13"/>
                                        </p:tgtEl>
                                        <p:attrNameLst>
                                          <p:attrName>ppt_y</p:attrName>
                                        </p:attrNameLst>
                                      </p:cBhvr>
                                      <p:tavLst>
                                        <p:tav tm="0">
                                          <p:val>
                                            <p:strVal val="1+#ppt_h/2"/>
                                          </p:val>
                                        </p:tav>
                                        <p:tav tm="100000">
                                          <p:val>
                                            <p:strVal val="#ppt_y"/>
                                          </p:val>
                                        </p:tav>
                                      </p:tavLst>
                                    </p:anim>
                                  </p:childTnLst>
                                </p:cTn>
                              </p:par>
                              <p:par>
                                <p:cTn id="139" presetID="2" presetClass="entr" presetSubtype="4" fill="hold" grpId="0" nodeType="withEffect">
                                  <p:stCondLst>
                                    <p:cond delay="0"/>
                                  </p:stCondLst>
                                  <p:childTnLst>
                                    <p:set>
                                      <p:cBhvr>
                                        <p:cTn id="140" dur="1" fill="hold">
                                          <p:stCondLst>
                                            <p:cond delay="0"/>
                                          </p:stCondLst>
                                        </p:cTn>
                                        <p:tgtEl>
                                          <p:spTgt spid="97"/>
                                        </p:tgtEl>
                                        <p:attrNameLst>
                                          <p:attrName>style.visibility</p:attrName>
                                        </p:attrNameLst>
                                      </p:cBhvr>
                                      <p:to>
                                        <p:strVal val="visible"/>
                                      </p:to>
                                    </p:set>
                                    <p:anim calcmode="lin" valueType="num">
                                      <p:cBhvr additive="base">
                                        <p:cTn id="141" dur="500" fill="hold"/>
                                        <p:tgtEl>
                                          <p:spTgt spid="97"/>
                                        </p:tgtEl>
                                        <p:attrNameLst>
                                          <p:attrName>ppt_x</p:attrName>
                                        </p:attrNameLst>
                                      </p:cBhvr>
                                      <p:tavLst>
                                        <p:tav tm="0">
                                          <p:val>
                                            <p:strVal val="#ppt_x"/>
                                          </p:val>
                                        </p:tav>
                                        <p:tav tm="100000">
                                          <p:val>
                                            <p:strVal val="#ppt_x"/>
                                          </p:val>
                                        </p:tav>
                                      </p:tavLst>
                                    </p:anim>
                                    <p:anim calcmode="lin" valueType="num">
                                      <p:cBhvr additive="base">
                                        <p:cTn id="142" dur="500" fill="hold"/>
                                        <p:tgtEl>
                                          <p:spTgt spid="97"/>
                                        </p:tgtEl>
                                        <p:attrNameLst>
                                          <p:attrName>ppt_y</p:attrName>
                                        </p:attrNameLst>
                                      </p:cBhvr>
                                      <p:tavLst>
                                        <p:tav tm="0">
                                          <p:val>
                                            <p:strVal val="1+#ppt_h/2"/>
                                          </p:val>
                                        </p:tav>
                                        <p:tav tm="100000">
                                          <p:val>
                                            <p:strVal val="#ppt_y"/>
                                          </p:val>
                                        </p:tav>
                                      </p:tavLst>
                                    </p:anim>
                                  </p:childTnLst>
                                </p:cTn>
                              </p:par>
                              <p:par>
                                <p:cTn id="143" presetID="2" presetClass="entr" presetSubtype="4" fill="hold" nodeType="withEffect">
                                  <p:stCondLst>
                                    <p:cond delay="0"/>
                                  </p:stCondLst>
                                  <p:childTnLst>
                                    <p:set>
                                      <p:cBhvr>
                                        <p:cTn id="144" dur="1" fill="hold">
                                          <p:stCondLst>
                                            <p:cond delay="0"/>
                                          </p:stCondLst>
                                        </p:cTn>
                                        <p:tgtEl>
                                          <p:spTgt spid="25"/>
                                        </p:tgtEl>
                                        <p:attrNameLst>
                                          <p:attrName>style.visibility</p:attrName>
                                        </p:attrNameLst>
                                      </p:cBhvr>
                                      <p:to>
                                        <p:strVal val="visible"/>
                                      </p:to>
                                    </p:set>
                                    <p:anim calcmode="lin" valueType="num">
                                      <p:cBhvr additive="base">
                                        <p:cTn id="145" dur="500" fill="hold"/>
                                        <p:tgtEl>
                                          <p:spTgt spid="25"/>
                                        </p:tgtEl>
                                        <p:attrNameLst>
                                          <p:attrName>ppt_x</p:attrName>
                                        </p:attrNameLst>
                                      </p:cBhvr>
                                      <p:tavLst>
                                        <p:tav tm="0">
                                          <p:val>
                                            <p:strVal val="#ppt_x"/>
                                          </p:val>
                                        </p:tav>
                                        <p:tav tm="100000">
                                          <p:val>
                                            <p:strVal val="#ppt_x"/>
                                          </p:val>
                                        </p:tav>
                                      </p:tavLst>
                                    </p:anim>
                                    <p:anim calcmode="lin" valueType="num">
                                      <p:cBhvr additive="base">
                                        <p:cTn id="146" dur="500" fill="hold"/>
                                        <p:tgtEl>
                                          <p:spTgt spid="25"/>
                                        </p:tgtEl>
                                        <p:attrNameLst>
                                          <p:attrName>ppt_y</p:attrName>
                                        </p:attrNameLst>
                                      </p:cBhvr>
                                      <p:tavLst>
                                        <p:tav tm="0">
                                          <p:val>
                                            <p:strVal val="1+#ppt_h/2"/>
                                          </p:val>
                                        </p:tav>
                                        <p:tav tm="100000">
                                          <p:val>
                                            <p:strVal val="#ppt_y"/>
                                          </p:val>
                                        </p:tav>
                                      </p:tavLst>
                                    </p:anim>
                                  </p:childTnLst>
                                </p:cTn>
                              </p:par>
                              <p:par>
                                <p:cTn id="147" presetID="2" presetClass="entr" presetSubtype="4" fill="hold" grpId="0" nodeType="withEffect">
                                  <p:stCondLst>
                                    <p:cond delay="0"/>
                                  </p:stCondLst>
                                  <p:childTnLst>
                                    <p:set>
                                      <p:cBhvr>
                                        <p:cTn id="148" dur="1" fill="hold">
                                          <p:stCondLst>
                                            <p:cond delay="0"/>
                                          </p:stCondLst>
                                        </p:cTn>
                                        <p:tgtEl>
                                          <p:spTgt spid="96"/>
                                        </p:tgtEl>
                                        <p:attrNameLst>
                                          <p:attrName>style.visibility</p:attrName>
                                        </p:attrNameLst>
                                      </p:cBhvr>
                                      <p:to>
                                        <p:strVal val="visible"/>
                                      </p:to>
                                    </p:set>
                                    <p:anim calcmode="lin" valueType="num">
                                      <p:cBhvr additive="base">
                                        <p:cTn id="149" dur="500" fill="hold"/>
                                        <p:tgtEl>
                                          <p:spTgt spid="96"/>
                                        </p:tgtEl>
                                        <p:attrNameLst>
                                          <p:attrName>ppt_x</p:attrName>
                                        </p:attrNameLst>
                                      </p:cBhvr>
                                      <p:tavLst>
                                        <p:tav tm="0">
                                          <p:val>
                                            <p:strVal val="#ppt_x"/>
                                          </p:val>
                                        </p:tav>
                                        <p:tav tm="100000">
                                          <p:val>
                                            <p:strVal val="#ppt_x"/>
                                          </p:val>
                                        </p:tav>
                                      </p:tavLst>
                                    </p:anim>
                                    <p:anim calcmode="lin" valueType="num">
                                      <p:cBhvr additive="base">
                                        <p:cTn id="150" dur="500" fill="hold"/>
                                        <p:tgtEl>
                                          <p:spTgt spid="9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P spid="8" grpId="0" bldLvl="0" animBg="1"/>
      <p:bldP spid="9" grpId="0" bldLvl="0" animBg="1"/>
      <p:bldP spid="10" grpId="0" bldLvl="0" animBg="1"/>
      <p:bldP spid="11" grpId="0" bldLvl="0" animBg="1"/>
      <p:bldP spid="12" grpId="0" bldLvl="0" animBg="1"/>
      <p:bldP spid="13" grpId="0" bldLvl="0" animBg="1"/>
      <p:bldP spid="14" grpId="0" bldLvl="0" animBg="1"/>
      <p:bldP spid="29" grpId="0" bldLvl="0" animBg="1"/>
      <p:bldP spid="82" grpId="0" bldLvl="0" animBg="1"/>
      <p:bldP spid="83" grpId="0" bldLvl="0" animBg="1"/>
      <p:bldP spid="84" grpId="0" bldLvl="0" animBg="1"/>
      <p:bldP spid="85" grpId="0" bldLvl="0" animBg="1"/>
      <p:bldP spid="86" grpId="0" bldLvl="0" animBg="1"/>
      <p:bldP spid="87" grpId="0" bldLvl="0" animBg="1"/>
      <p:bldP spid="89" grpId="0" bldLvl="0" animBg="1"/>
      <p:bldP spid="90" grpId="0" bldLvl="0" animBg="1"/>
      <p:bldP spid="91" grpId="0" bldLvl="0" animBg="1"/>
      <p:bldP spid="92" grpId="0" bldLvl="0" animBg="1"/>
      <p:bldP spid="93" grpId="0" bldLvl="0" animBg="1"/>
      <p:bldP spid="94" grpId="0" bldLvl="0" animBg="1"/>
      <p:bldP spid="95" grpId="0" bldLvl="0" animBg="1"/>
      <p:bldP spid="96" grpId="0" bldLvl="0" animBg="1"/>
      <p:bldP spid="97" grpId="0" bldLvl="0" animBg="1"/>
    </p:bldLst>
  </p:timing>
</p:sld>
</file>

<file path=ppt/slides/slide122.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139266" name="标题 1"/>
          <p:cNvSpPr>
            <a:spLocks noGrp="1"/>
          </p:cNvSpPr>
          <p:nvPr>
            <p:ph type="title"/>
          </p:nvPr>
        </p:nvSpPr>
        <p:spPr>
          <a:xfrm>
            <a:off x="395536" y="455416"/>
            <a:ext cx="8229600" cy="1143000"/>
          </a:xfrm>
        </p:spPr>
        <p:txBody>
          <a:bodyPr vert="horz" wrap="square" lIns="68580" tIns="34290" rIns="68580" bIns="34290" anchor="ctr" anchorCtr="0"/>
          <a:lstStyle/>
          <a:p>
            <a:pPr eaLnBrk="1" hangingPunct="1"/>
            <a:r>
              <a:rPr lang="zh-CN" altLang="en-US" sz="3200" b="1" dirty="0">
                <a:solidFill>
                  <a:schemeClr val="accent2"/>
                </a:solidFill>
                <a:latin typeface="微软雅黑" panose="020B0503020204020204" pitchFamily="34" charset="-122"/>
                <a:ea typeface="微软雅黑" panose="020B0503020204020204" pitchFamily="34" charset="-122"/>
              </a:rPr>
              <a:t>例</a:t>
            </a:r>
            <a:r>
              <a:rPr lang="en-US" altLang="zh-CN" sz="3200" b="1" dirty="0">
                <a:solidFill>
                  <a:schemeClr val="accent2"/>
                </a:solidFill>
                <a:latin typeface="微软雅黑" panose="020B0503020204020204" pitchFamily="34" charset="-122"/>
                <a:ea typeface="微软雅黑" panose="020B0503020204020204" pitchFamily="34" charset="-122"/>
              </a:rPr>
              <a:t>2</a:t>
            </a:r>
            <a:r>
              <a:rPr lang="zh-CN" altLang="en-US" sz="3200" b="1" dirty="0">
                <a:solidFill>
                  <a:schemeClr val="accent2"/>
                </a:solidFill>
                <a:latin typeface="微软雅黑" panose="020B0503020204020204" pitchFamily="34" charset="-122"/>
                <a:ea typeface="微软雅黑" panose="020B0503020204020204" pitchFamily="34" charset="-122"/>
              </a:rPr>
              <a:t>  系统结构图求信号流图</a:t>
            </a:r>
          </a:p>
        </p:txBody>
      </p:sp>
      <p:pic>
        <p:nvPicPr>
          <p:cNvPr id="606210" name="Picture 2"/>
          <p:cNvPicPr>
            <a:picLocks noChangeAspect="1" noChangeArrowheads="1"/>
          </p:cNvPicPr>
          <p:nvPr/>
        </p:nvPicPr>
        <p:blipFill>
          <a:blip r:embed="rId3"/>
          <a:srcRect/>
          <a:stretch>
            <a:fillRect/>
          </a:stretch>
        </p:blipFill>
        <p:spPr bwMode="auto">
          <a:xfrm>
            <a:off x="1946672" y="2196704"/>
            <a:ext cx="5411391" cy="1768079"/>
          </a:xfrm>
          <a:prstGeom prst="rect">
            <a:avLst/>
          </a:prstGeom>
          <a:noFill/>
          <a:ln w="9525">
            <a:noFill/>
            <a:miter lim="800000"/>
            <a:headEnd/>
            <a:tailEnd/>
          </a:ln>
          <a:effectLst>
            <a:outerShdw blurRad="50800" dist="38100" dir="8100000" algn="tr" rotWithShape="0">
              <a:prstClr val="black">
                <a:alpha val="40000"/>
              </a:prstClr>
            </a:outerShdw>
          </a:effectLst>
        </p:spPr>
      </p:pic>
      <p:pic>
        <p:nvPicPr>
          <p:cNvPr id="606211" name="Picture 3"/>
          <p:cNvPicPr>
            <a:picLocks noChangeAspect="1" noChangeArrowheads="1"/>
          </p:cNvPicPr>
          <p:nvPr/>
        </p:nvPicPr>
        <p:blipFill>
          <a:blip r:embed="rId4"/>
          <a:srcRect/>
          <a:stretch>
            <a:fillRect/>
          </a:stretch>
        </p:blipFill>
        <p:spPr bwMode="auto">
          <a:xfrm>
            <a:off x="1946672" y="4018360"/>
            <a:ext cx="5411391" cy="1714500"/>
          </a:xfrm>
          <a:prstGeom prst="rect">
            <a:avLst/>
          </a:prstGeom>
          <a:noFill/>
          <a:ln w="9525">
            <a:noFill/>
            <a:miter lim="800000"/>
            <a:headEnd/>
            <a:tailEnd/>
          </a:ln>
          <a:effectLst>
            <a:outerShdw blurRad="50800" dist="38100" dir="8100000" algn="tr" rotWithShape="0">
              <a:prstClr val="black">
                <a:alpha val="40000"/>
              </a:prstClr>
            </a:outerShdw>
          </a:effectLst>
        </p:spPr>
      </p:pic>
    </p:spTree>
  </p:cSld>
  <p:clrMapOvr>
    <a:masterClrMapping/>
  </p:clrMapOvr>
  <p:transition>
    <p:cover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06211"/>
                                        </p:tgtEl>
                                        <p:attrNameLst>
                                          <p:attrName>style.visibility</p:attrName>
                                        </p:attrNameLst>
                                      </p:cBhvr>
                                      <p:to>
                                        <p:strVal val="visible"/>
                                      </p:to>
                                    </p:set>
                                    <p:anim calcmode="lin" valueType="num">
                                      <p:cBhvr additive="base">
                                        <p:cTn id="7" dur="500" fill="hold"/>
                                        <p:tgtEl>
                                          <p:spTgt spid="606211"/>
                                        </p:tgtEl>
                                        <p:attrNameLst>
                                          <p:attrName>ppt_x</p:attrName>
                                        </p:attrNameLst>
                                      </p:cBhvr>
                                      <p:tavLst>
                                        <p:tav tm="0">
                                          <p:val>
                                            <p:strVal val="#ppt_x"/>
                                          </p:val>
                                        </p:tav>
                                        <p:tav tm="100000">
                                          <p:val>
                                            <p:strVal val="#ppt_x"/>
                                          </p:val>
                                        </p:tav>
                                      </p:tavLst>
                                    </p:anim>
                                    <p:anim calcmode="lin" valueType="num">
                                      <p:cBhvr additive="base">
                                        <p:cTn id="8" dur="500" fill="hold"/>
                                        <p:tgtEl>
                                          <p:spTgt spid="6062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10" name="TextBox 9"/>
          <p:cNvSpPr txBox="1"/>
          <p:nvPr/>
        </p:nvSpPr>
        <p:spPr>
          <a:xfrm>
            <a:off x="1678781" y="3746897"/>
            <a:ext cx="6322219" cy="2168525"/>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lnSpc>
                <a:spcPct val="150000"/>
              </a:lnSpc>
              <a:spcBef>
                <a:spcPct val="0"/>
              </a:spcBef>
              <a:buFontTx/>
              <a:buNone/>
            </a:pPr>
            <a:r>
              <a:rPr lang="zh-CN" altLang="en-US" sz="1800" b="1"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800" b="1" dirty="0">
                <a:latin typeface="Times New Roman" panose="02020603050405020304" pitchFamily="18" charset="0"/>
                <a:ea typeface="微软雅黑" panose="020B0503020204020204" pitchFamily="34" charset="-122"/>
                <a:cs typeface="Times New Roman" panose="02020603050405020304" pitchFamily="18" charset="0"/>
              </a:rPr>
              <a:t>(s) =1 </a:t>
            </a:r>
            <a:r>
              <a:rPr lang="en-US" altLang="zh-CN" sz="1800" b="1"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1800" b="1" dirty="0">
                <a:latin typeface="微软雅黑" panose="020B0503020204020204" pitchFamily="34" charset="-122"/>
                <a:ea typeface="微软雅黑" panose="020B0503020204020204" pitchFamily="34" charset="-122"/>
              </a:rPr>
              <a:t>所有不同回路的传递函数之和</a:t>
            </a:r>
            <a:r>
              <a:rPr lang="en-US" altLang="zh-CN" sz="1800" b="1" dirty="0">
                <a:latin typeface="微软雅黑" panose="020B0503020204020204" pitchFamily="34" charset="-122"/>
                <a:ea typeface="微软雅黑" panose="020B0503020204020204" pitchFamily="34" charset="-122"/>
              </a:rPr>
              <a:t>(</a:t>
            </a:r>
            <a:r>
              <a:rPr lang="en-US" altLang="zh-CN" sz="1800" b="1" dirty="0">
                <a:solidFill>
                  <a:schemeClr val="hlink"/>
                </a:solidFill>
                <a:latin typeface="Times New Roman" panose="02020603050405020304" pitchFamily="18" charset="0"/>
                <a:ea typeface="微软雅黑" panose="020B0503020204020204" pitchFamily="34" charset="-122"/>
              </a:rPr>
              <a:t>all individual loop gains</a:t>
            </a:r>
            <a:r>
              <a:rPr lang="en-US" altLang="zh-CN" sz="1800" b="1" dirty="0">
                <a:latin typeface="微软雅黑" panose="020B0503020204020204" pitchFamily="34" charset="-122"/>
                <a:ea typeface="微软雅黑" panose="020B0503020204020204" pitchFamily="34" charset="-122"/>
              </a:rPr>
              <a:t>)+ </a:t>
            </a:r>
            <a:r>
              <a:rPr lang="zh-CN" altLang="en-US" sz="1800" b="1" dirty="0">
                <a:latin typeface="微软雅黑" panose="020B0503020204020204" pitchFamily="34" charset="-122"/>
                <a:ea typeface="微软雅黑" panose="020B0503020204020204" pitchFamily="34" charset="-122"/>
              </a:rPr>
              <a:t>每两个不接触回路的传递函数乘积之和</a:t>
            </a:r>
            <a:r>
              <a:rPr lang="en-US" altLang="zh-CN" sz="1800" b="1" dirty="0">
                <a:latin typeface="微软雅黑" panose="020B0503020204020204" pitchFamily="34" charset="-122"/>
                <a:ea typeface="微软雅黑" panose="020B0503020204020204" pitchFamily="34" charset="-122"/>
              </a:rPr>
              <a:t>(</a:t>
            </a:r>
            <a:r>
              <a:rPr lang="en-US" altLang="zh-CN" sz="1800" b="1" dirty="0">
                <a:solidFill>
                  <a:schemeClr val="hlink"/>
                </a:solidFill>
                <a:latin typeface="Times New Roman" panose="02020603050405020304" pitchFamily="18" charset="0"/>
                <a:ea typeface="微软雅黑" panose="020B0503020204020204" pitchFamily="34" charset="-122"/>
              </a:rPr>
              <a:t>gain products of all possible two loops which do not touch</a:t>
            </a:r>
            <a:r>
              <a:rPr lang="en-US" altLang="zh-CN" sz="1800" b="1" dirty="0">
                <a:latin typeface="微软雅黑" panose="020B0503020204020204" pitchFamily="34" charset="-122"/>
                <a:ea typeface="微软雅黑" panose="020B0503020204020204" pitchFamily="34" charset="-122"/>
              </a:rPr>
              <a:t>)- </a:t>
            </a:r>
            <a:r>
              <a:rPr lang="zh-CN" altLang="en-US" sz="1800" b="1" dirty="0">
                <a:latin typeface="微软雅黑" panose="020B0503020204020204" pitchFamily="34" charset="-122"/>
                <a:ea typeface="微软雅黑" panose="020B0503020204020204" pitchFamily="34" charset="-122"/>
              </a:rPr>
              <a:t>每三个不接触回路的传递函数乘积之和</a:t>
            </a:r>
            <a:r>
              <a:rPr lang="en-US" altLang="zh-CN" sz="1800" b="1" dirty="0">
                <a:latin typeface="微软雅黑" panose="020B0503020204020204" pitchFamily="34" charset="-122"/>
                <a:ea typeface="微软雅黑" panose="020B0503020204020204" pitchFamily="34" charset="-122"/>
              </a:rPr>
              <a:t>(</a:t>
            </a:r>
            <a:r>
              <a:rPr lang="en-US" altLang="zh-CN" sz="1800" b="1" dirty="0">
                <a:solidFill>
                  <a:schemeClr val="hlink"/>
                </a:solidFill>
                <a:latin typeface="Times New Roman" panose="02020603050405020304" pitchFamily="18" charset="0"/>
                <a:ea typeface="微软雅黑" panose="020B0503020204020204" pitchFamily="34" charset="-122"/>
              </a:rPr>
              <a:t>gain products of all possible three loops that do not touch</a:t>
            </a:r>
            <a:r>
              <a:rPr lang="en-US" altLang="zh-CN" sz="1800" b="1" dirty="0">
                <a:latin typeface="微软雅黑" panose="020B0503020204020204" pitchFamily="34" charset="-122"/>
                <a:ea typeface="微软雅黑" panose="020B0503020204020204" pitchFamily="34" charset="-122"/>
              </a:rPr>
              <a:t>)+</a:t>
            </a:r>
            <a:r>
              <a:rPr lang="zh-CN" altLang="en-US" sz="1800" b="1" dirty="0">
                <a:latin typeface="微软雅黑" panose="020B0503020204020204" pitchFamily="34" charset="-122"/>
                <a:ea typeface="微软雅黑" panose="020B0503020204020204" pitchFamily="34" charset="-122"/>
              </a:rPr>
              <a:t> </a:t>
            </a:r>
            <a:r>
              <a:rPr lang="en-US" altLang="zh-CN" sz="1800" b="1" dirty="0">
                <a:latin typeface="微软雅黑" panose="020B0503020204020204" pitchFamily="34" charset="-122"/>
                <a:ea typeface="微软雅黑" panose="020B0503020204020204" pitchFamily="34" charset="-122"/>
              </a:rPr>
              <a:t>……-</a:t>
            </a:r>
            <a:r>
              <a:rPr lang="zh-CN" altLang="en-US" sz="1800" b="1" dirty="0">
                <a:latin typeface="微软雅黑" panose="020B0503020204020204" pitchFamily="34" charset="-122"/>
                <a:ea typeface="微软雅黑" panose="020B0503020204020204" pitchFamily="34" charset="-122"/>
              </a:rPr>
              <a:t> </a:t>
            </a:r>
            <a:r>
              <a:rPr lang="en-US" altLang="zh-CN" sz="1800" b="1" dirty="0">
                <a:latin typeface="微软雅黑" panose="020B0503020204020204" pitchFamily="34" charset="-122"/>
                <a:ea typeface="微软雅黑" panose="020B0503020204020204" pitchFamily="34" charset="-122"/>
              </a:rPr>
              <a:t>……</a:t>
            </a:r>
            <a:endParaRPr lang="zh-CN" altLang="en-US" sz="1800" b="1" dirty="0">
              <a:latin typeface="微软雅黑" panose="020B0503020204020204" pitchFamily="34" charset="-122"/>
              <a:ea typeface="微软雅黑" panose="020B0503020204020204" pitchFamily="34" charset="-122"/>
            </a:endParaRPr>
          </a:p>
        </p:txBody>
      </p:sp>
      <p:graphicFrame>
        <p:nvGraphicFramePr>
          <p:cNvPr id="309252" name="Object 2"/>
          <p:cNvGraphicFramePr>
            <a:graphicFrameLocks noChangeAspect="1"/>
          </p:cNvGraphicFramePr>
          <p:nvPr/>
        </p:nvGraphicFramePr>
        <p:xfrm>
          <a:off x="2803922" y="1928813"/>
          <a:ext cx="3750469" cy="1125141"/>
        </p:xfrm>
        <a:graphic>
          <a:graphicData uri="http://schemas.openxmlformats.org/presentationml/2006/ole">
            <mc:AlternateContent xmlns:mc="http://schemas.openxmlformats.org/markup-compatibility/2006">
              <mc:Choice xmlns:v="urn:schemas-microsoft-com:vml" Requires="v">
                <p:oleObj r:id="rId3" imgW="2120900" imgH="889000" progId="Equation.3">
                  <p:embed/>
                </p:oleObj>
              </mc:Choice>
              <mc:Fallback>
                <p:oleObj r:id="rId3" imgW="2120900" imgH="889000" progId="Equation.3">
                  <p:embed/>
                  <p:pic>
                    <p:nvPicPr>
                      <p:cNvPr id="0" name="图片 3290"/>
                      <p:cNvPicPr/>
                      <p:nvPr/>
                    </p:nvPicPr>
                    <p:blipFill>
                      <a:blip r:embed="rId4"/>
                      <a:stretch>
                        <a:fillRect/>
                      </a:stretch>
                    </p:blipFill>
                    <p:spPr>
                      <a:xfrm>
                        <a:off x="2803922" y="1928813"/>
                        <a:ext cx="3750469" cy="1125141"/>
                      </a:xfrm>
                      <a:prstGeom prst="rect">
                        <a:avLst/>
                      </a:prstGeom>
                      <a:solidFill>
                        <a:srgbClr val="FFFF99"/>
                      </a:solidFill>
                      <a:ln w="9525" cap="flat" cmpd="sng">
                        <a:solidFill>
                          <a:schemeClr val="folHlink"/>
                        </a:solidFill>
                        <a:prstDash val="solid"/>
                        <a:miter/>
                        <a:headEnd type="none" w="med" len="med"/>
                        <a:tailEnd type="none" w="med" len="med"/>
                      </a:ln>
                    </p:spPr>
                  </p:pic>
                </p:oleObj>
              </mc:Fallback>
            </mc:AlternateContent>
          </a:graphicData>
        </a:graphic>
      </p:graphicFrame>
      <p:sp>
        <p:nvSpPr>
          <p:cNvPr id="6" name="Rectangle 2"/>
          <p:cNvSpPr txBox="1">
            <a:spLocks noChangeArrowheads="1"/>
          </p:cNvSpPr>
          <p:nvPr/>
        </p:nvSpPr>
        <p:spPr>
          <a:xfrm>
            <a:off x="1678781" y="1015778"/>
            <a:ext cx="5197079" cy="642938"/>
          </a:xfrm>
          <a:prstGeom prst="rect">
            <a:avLst/>
          </a:prstGeom>
          <a:ln w="0">
            <a:noFill/>
          </a:ln>
        </p:spPr>
        <p:txBody>
          <a:bodyPr anchor="ctr">
            <a:normAutofit/>
          </a:bodyPr>
          <a:lstStyle/>
          <a:p>
            <a:pPr marR="0" defTabSz="914400" eaLnBrk="1" fontAlgn="auto" hangingPunct="1">
              <a:spcAft>
                <a:spcPts val="0"/>
              </a:spcAft>
              <a:buClrTx/>
              <a:buSzTx/>
              <a:buFontTx/>
              <a:buNone/>
              <a:defRPr/>
            </a:pPr>
            <a:r>
              <a:rPr kumimoji="0" lang="en-US" altLang="zh-CN" sz="2800" b="1" kern="1200" cap="none" spc="0" normalizeH="0" baseline="0" noProof="0" dirty="0">
                <a:solidFill>
                  <a:schemeClr val="accent2"/>
                </a:solidFill>
                <a:latin typeface="微软雅黑" panose="020B0503020204020204" pitchFamily="34" charset="-122"/>
                <a:ea typeface="微软雅黑" panose="020B0503020204020204" pitchFamily="34" charset="-122"/>
                <a:cs typeface="+mj-cs"/>
              </a:rPr>
              <a:t>2.4.2</a:t>
            </a:r>
            <a:r>
              <a:rPr kumimoji="0" lang="zh-CN" altLang="en-US" sz="2800" b="1" kern="1200" cap="none" spc="0" normalizeH="0" baseline="0" noProof="0" dirty="0">
                <a:solidFill>
                  <a:schemeClr val="accent2"/>
                </a:solidFill>
                <a:latin typeface="微软雅黑" panose="020B0503020204020204" pitchFamily="34" charset="-122"/>
                <a:ea typeface="微软雅黑" panose="020B0503020204020204" pitchFamily="34" charset="-122"/>
                <a:cs typeface="+mj-cs"/>
              </a:rPr>
              <a:t>  </a:t>
            </a:r>
            <a:r>
              <a:rPr kumimoji="0" lang="zh-CN" altLang="en-US" sz="2800" b="1" kern="1200" cap="none" spc="0" normalizeH="0" baseline="0" noProof="0" dirty="0">
                <a:solidFill>
                  <a:schemeClr val="accent2"/>
                </a:solidFill>
                <a:latin typeface="Times New Roman" panose="02020603050405020304" pitchFamily="18" charset="0"/>
                <a:ea typeface="微软雅黑" panose="020B0503020204020204" pitchFamily="34" charset="-122"/>
                <a:cs typeface="+mn-cs"/>
              </a:rPr>
              <a:t>梅森</a:t>
            </a:r>
            <a:r>
              <a:rPr kumimoji="0" lang="en-US" altLang="zh-CN" sz="2800" b="1" kern="1200" cap="none" spc="0" normalizeH="0" baseline="0" noProof="0" dirty="0">
                <a:solidFill>
                  <a:schemeClr val="accent2"/>
                </a:solidFill>
                <a:latin typeface="Times New Roman" panose="02020603050405020304" pitchFamily="18" charset="0"/>
                <a:ea typeface="微软雅黑" panose="020B0503020204020204" pitchFamily="34" charset="-122"/>
                <a:cs typeface="+mn-cs"/>
              </a:rPr>
              <a:t>(S.J.Mason)</a:t>
            </a:r>
            <a:r>
              <a:rPr kumimoji="0" lang="zh-CN" altLang="en-US" sz="2800" b="1" kern="1200" cap="none" spc="0" normalizeH="0" baseline="0" noProof="0" dirty="0">
                <a:solidFill>
                  <a:schemeClr val="accent2"/>
                </a:solidFill>
                <a:latin typeface="Times New Roman" panose="02020603050405020304" pitchFamily="18" charset="0"/>
                <a:ea typeface="微软雅黑" panose="020B0503020204020204" pitchFamily="34" charset="-122"/>
                <a:cs typeface="+mn-cs"/>
              </a:rPr>
              <a:t>公式</a:t>
            </a:r>
            <a:endParaRPr kumimoji="0" lang="zh-CN" altLang="en-US" sz="2800" b="1" kern="1200" cap="none" spc="0" normalizeH="0" baseline="0" noProof="0" dirty="0">
              <a:solidFill>
                <a:schemeClr val="accent2"/>
              </a:solidFill>
              <a:latin typeface="Times New Roman" panose="02020603050405020304" pitchFamily="18" charset="0"/>
              <a:ea typeface="微软雅黑" panose="020B0503020204020204" pitchFamily="34" charset="-122"/>
              <a:cs typeface="+mj-cs"/>
            </a:endParaRPr>
          </a:p>
        </p:txBody>
      </p:sp>
      <p:sp>
        <p:nvSpPr>
          <p:cNvPr id="9" name="TextBox 8"/>
          <p:cNvSpPr txBox="1">
            <a:spLocks noChangeArrowheads="1"/>
          </p:cNvSpPr>
          <p:nvPr/>
        </p:nvSpPr>
        <p:spPr bwMode="auto">
          <a:xfrm>
            <a:off x="1656160" y="3320653"/>
            <a:ext cx="58864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R="0" defTabSz="914400" eaLnBrk="1" fontAlgn="auto" hangingPunct="1">
              <a:spcBef>
                <a:spcPts val="0"/>
              </a:spcBef>
              <a:spcAft>
                <a:spcPts val="0"/>
              </a:spcAft>
              <a:buClrTx/>
              <a:buSzTx/>
              <a:buFontTx/>
              <a:buNone/>
              <a:defRPr/>
            </a:pPr>
            <a:r>
              <a:rPr kumimoji="0" lang="en-US" altLang="zh-CN" sz="1800" b="1" kern="1200" cap="none" spc="0" normalizeH="0" baseline="0" noProof="0" dirty="0">
                <a:latin typeface="微软雅黑" panose="020B0503020204020204" pitchFamily="34" charset="-122"/>
                <a:ea typeface="微软雅黑" panose="020B0503020204020204" pitchFamily="34" charset="-122"/>
                <a:cs typeface="+mn-cs"/>
              </a:rPr>
              <a:t>G(s)</a:t>
            </a:r>
            <a:r>
              <a:rPr kumimoji="0" lang="zh-CN" altLang="en-US" sz="1800" b="1" kern="1200" cap="none" spc="0" normalizeH="0" baseline="0" noProof="0" dirty="0">
                <a:latin typeface="微软雅黑" panose="020B0503020204020204" pitchFamily="34" charset="-122"/>
                <a:ea typeface="微软雅黑" panose="020B0503020204020204" pitchFamily="34" charset="-122"/>
                <a:cs typeface="+mn-cs"/>
              </a:rPr>
              <a:t>表示从某个输入信号到某个输出信号的传递函数</a:t>
            </a:r>
          </a:p>
        </p:txBody>
      </p:sp>
    </p:spTree>
  </p:cSld>
  <p:clrMapOvr>
    <a:masterClrMapping/>
  </p:clrMapOvr>
  <p:transition>
    <p:cover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309252"/>
                                        </p:tgtEl>
                                        <p:attrNameLst>
                                          <p:attrName>style.visibility</p:attrName>
                                        </p:attrNameLst>
                                      </p:cBhvr>
                                      <p:to>
                                        <p:strVal val="visible"/>
                                      </p:to>
                                    </p:set>
                                    <p:animEffect transition="in" filter="checkerboard(across)">
                                      <p:cBhvr>
                                        <p:cTn id="7" dur="500"/>
                                        <p:tgtEl>
                                          <p:spTgt spid="30925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500" fill="hold"/>
                                        <p:tgtEl>
                                          <p:spTgt spid="9"/>
                                        </p:tgtEl>
                                        <p:attrNameLst>
                                          <p:attrName>ppt_x</p:attrName>
                                        </p:attrNameLst>
                                      </p:cBhvr>
                                      <p:tavLst>
                                        <p:tav tm="0">
                                          <p:val>
                                            <p:strVal val="#ppt_x"/>
                                          </p:val>
                                        </p:tav>
                                        <p:tav tm="100000">
                                          <p:val>
                                            <p:strVal val="#ppt_x"/>
                                          </p:val>
                                        </p:tav>
                                      </p:tavLst>
                                    </p:anim>
                                    <p:anim calcmode="lin" valueType="num">
                                      <p:cBhvr additive="base">
                                        <p:cTn id="13"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10"/>
                                        </p:tgtEl>
                                        <p:attrNameLst>
                                          <p:attrName>style.visibility</p:attrName>
                                        </p:attrNameLst>
                                      </p:cBhvr>
                                      <p:to>
                                        <p:strVal val="visible"/>
                                      </p:to>
                                    </p:set>
                                    <p:anim calcmode="lin" valueType="num">
                                      <p:cBhvr additive="base">
                                        <p:cTn id="18" dur="500" fill="hold"/>
                                        <p:tgtEl>
                                          <p:spTgt spid="10"/>
                                        </p:tgtEl>
                                        <p:attrNameLst>
                                          <p:attrName>ppt_x</p:attrName>
                                        </p:attrNameLst>
                                      </p:cBhvr>
                                      <p:tavLst>
                                        <p:tav tm="0">
                                          <p:val>
                                            <p:strVal val="#ppt_x"/>
                                          </p:val>
                                        </p:tav>
                                        <p:tav tm="100000">
                                          <p:val>
                                            <p:strVal val="#ppt_x"/>
                                          </p:val>
                                        </p:tav>
                                      </p:tavLst>
                                    </p:anim>
                                    <p:anim calcmode="lin" valueType="num">
                                      <p:cBhvr additive="base">
                                        <p:cTn id="19"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9" grpId="0"/>
    </p:bldLst>
  </p:timing>
</p:sld>
</file>

<file path=ppt/slides/slide124.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4" name="TextBox 3"/>
          <p:cNvSpPr txBox="1"/>
          <p:nvPr/>
        </p:nvSpPr>
        <p:spPr>
          <a:xfrm>
            <a:off x="1571625" y="2357438"/>
            <a:ext cx="6215063" cy="1766253"/>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lnSpc>
                <a:spcPct val="150000"/>
              </a:lnSpc>
              <a:spcBef>
                <a:spcPct val="0"/>
              </a:spcBef>
              <a:buFontTx/>
              <a:buNone/>
            </a:pPr>
            <a:r>
              <a:rPr lang="en-US" altLang="zh-CN" sz="1800" b="1" dirty="0">
                <a:latin typeface="Times New Roman" panose="02020603050405020304" pitchFamily="18" charset="0"/>
                <a:ea typeface="微软雅黑" panose="020B0503020204020204" pitchFamily="34" charset="-122"/>
                <a:cs typeface="Times New Roman" panose="02020603050405020304" pitchFamily="18" charset="0"/>
              </a:rPr>
              <a:t>Q</a:t>
            </a:r>
            <a:r>
              <a:rPr lang="en-US" altLang="zh-CN" sz="1800" b="1" i="1" baseline="-25000" dirty="0">
                <a:latin typeface="Times New Roman" panose="02020603050405020304" pitchFamily="18" charset="0"/>
                <a:ea typeface="微软雅黑" panose="020B0503020204020204" pitchFamily="34" charset="-122"/>
                <a:cs typeface="Times New Roman" panose="02020603050405020304" pitchFamily="18" charset="0"/>
              </a:rPr>
              <a:t>i</a:t>
            </a:r>
            <a:r>
              <a:rPr lang="en-US" altLang="zh-CN" sz="1800" b="1" dirty="0">
                <a:latin typeface="Times New Roman" panose="02020603050405020304" pitchFamily="18" charset="0"/>
                <a:ea typeface="微软雅黑" panose="020B0503020204020204" pitchFamily="34" charset="-122"/>
                <a:cs typeface="Times New Roman" panose="02020603050405020304" pitchFamily="18" charset="0"/>
              </a:rPr>
              <a:t>(s):  </a:t>
            </a:r>
            <a:r>
              <a:rPr lang="zh-CN" altLang="en-US" sz="1800" b="1" dirty="0">
                <a:latin typeface="Times New Roman" panose="02020603050405020304" pitchFamily="18" charset="0"/>
                <a:ea typeface="微软雅黑" panose="020B0503020204020204" pitchFamily="34" charset="-122"/>
                <a:cs typeface="Times New Roman" panose="02020603050405020304" pitchFamily="18" charset="0"/>
              </a:rPr>
              <a:t> 从该输入到该输出的某前向通道的传递函数；</a:t>
            </a:r>
          </a:p>
          <a:p>
            <a:pPr marL="0" lvl="0" indent="0" eaLnBrk="1" hangingPunct="1">
              <a:lnSpc>
                <a:spcPct val="150000"/>
              </a:lnSpc>
              <a:spcBef>
                <a:spcPct val="0"/>
              </a:spcBef>
              <a:buFontTx/>
              <a:buNone/>
            </a:pPr>
            <a:r>
              <a:rPr lang="zh-CN" altLang="en-US" sz="1800" b="1"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800" b="1" i="1" baseline="-25000" dirty="0">
                <a:latin typeface="Times New Roman" panose="02020603050405020304" pitchFamily="18" charset="0"/>
                <a:ea typeface="微软雅黑" panose="020B0503020204020204" pitchFamily="34" charset="-122"/>
                <a:cs typeface="Times New Roman" panose="02020603050405020304" pitchFamily="18" charset="0"/>
              </a:rPr>
              <a:t>i</a:t>
            </a:r>
            <a:r>
              <a:rPr lang="en-US" altLang="zh-CN" sz="1800" b="1" dirty="0">
                <a:latin typeface="Times New Roman" panose="02020603050405020304" pitchFamily="18" charset="0"/>
                <a:ea typeface="微软雅黑" panose="020B0503020204020204" pitchFamily="34" charset="-122"/>
                <a:cs typeface="Times New Roman" panose="02020603050405020304" pitchFamily="18" charset="0"/>
              </a:rPr>
              <a:t>(s) </a:t>
            </a:r>
            <a:r>
              <a:rPr lang="zh-CN" altLang="en-US" sz="1800" b="1" dirty="0">
                <a:latin typeface="Times New Roman" panose="02020603050405020304" pitchFamily="18" charset="0"/>
                <a:ea typeface="微软雅黑" panose="020B0503020204020204" pitchFamily="34" charset="-122"/>
                <a:cs typeface="Times New Roman" panose="02020603050405020304" pitchFamily="18" charset="0"/>
              </a:rPr>
              <a:t>：将∆</a:t>
            </a:r>
            <a:r>
              <a:rPr lang="en-US" altLang="zh-CN" sz="1800" b="1" dirty="0">
                <a:latin typeface="Times New Roman" panose="02020603050405020304" pitchFamily="18" charset="0"/>
                <a:ea typeface="微软雅黑" panose="020B0503020204020204" pitchFamily="34" charset="-122"/>
                <a:cs typeface="Times New Roman" panose="02020603050405020304" pitchFamily="18" charset="0"/>
              </a:rPr>
              <a:t>(s)</a:t>
            </a:r>
            <a:r>
              <a:rPr lang="zh-CN" altLang="en-US" sz="1800" b="1" dirty="0">
                <a:latin typeface="Times New Roman" panose="02020603050405020304" pitchFamily="18" charset="0"/>
                <a:ea typeface="微软雅黑" panose="020B0503020204020204" pitchFamily="34" charset="-122"/>
                <a:cs typeface="Times New Roman" panose="02020603050405020304" pitchFamily="18" charset="0"/>
              </a:rPr>
              <a:t>中与</a:t>
            </a:r>
            <a:r>
              <a:rPr lang="en-US" altLang="zh-CN" sz="1800" b="1" dirty="0">
                <a:latin typeface="Times New Roman" panose="02020603050405020304" pitchFamily="18" charset="0"/>
                <a:ea typeface="微软雅黑" panose="020B0503020204020204" pitchFamily="34" charset="-122"/>
                <a:cs typeface="Times New Roman" panose="02020603050405020304" pitchFamily="18" charset="0"/>
              </a:rPr>
              <a:t>Q</a:t>
            </a:r>
            <a:r>
              <a:rPr lang="en-US" altLang="zh-CN" sz="1800" b="1" baseline="-25000" dirty="0">
                <a:latin typeface="Times New Roman" panose="02020603050405020304" pitchFamily="18" charset="0"/>
                <a:ea typeface="微软雅黑" panose="020B0503020204020204" pitchFamily="34" charset="-122"/>
                <a:cs typeface="Times New Roman" panose="02020603050405020304" pitchFamily="18" charset="0"/>
              </a:rPr>
              <a:t>i</a:t>
            </a:r>
            <a:r>
              <a:rPr lang="en-US" altLang="zh-CN" sz="1800" b="1" dirty="0">
                <a:latin typeface="Times New Roman" panose="02020603050405020304" pitchFamily="18" charset="0"/>
                <a:ea typeface="微软雅黑" panose="020B0503020204020204" pitchFamily="34" charset="-122"/>
                <a:cs typeface="Times New Roman" panose="02020603050405020304" pitchFamily="18" charset="0"/>
              </a:rPr>
              <a:t>(s)</a:t>
            </a:r>
            <a:r>
              <a:rPr lang="zh-CN" altLang="en-US" sz="1800" b="1" dirty="0">
                <a:latin typeface="Times New Roman" panose="02020603050405020304" pitchFamily="18" charset="0"/>
                <a:ea typeface="微软雅黑" panose="020B0503020204020204" pitchFamily="34" charset="-122"/>
                <a:cs typeface="Times New Roman" panose="02020603050405020304" pitchFamily="18" charset="0"/>
              </a:rPr>
              <a:t>通道接触的回路的传递函数令为零后   </a:t>
            </a:r>
            <a:endParaRPr lang="en-US" altLang="zh-CN" sz="1800" b="1" dirty="0">
              <a:latin typeface="Times New Roman" panose="02020603050405020304" pitchFamily="18" charset="0"/>
              <a:ea typeface="微软雅黑" panose="020B0503020204020204" pitchFamily="34" charset="-122"/>
              <a:cs typeface="Times New Roman" panose="02020603050405020304" pitchFamily="18" charset="0"/>
            </a:endParaRPr>
          </a:p>
          <a:p>
            <a:pPr marL="0" lvl="0" indent="0" eaLnBrk="1" hangingPunct="1">
              <a:lnSpc>
                <a:spcPct val="150000"/>
              </a:lnSpc>
              <a:spcBef>
                <a:spcPct val="0"/>
              </a:spcBef>
              <a:buFontTx/>
              <a:buNone/>
            </a:pPr>
            <a:r>
              <a:rPr lang="zh-CN" altLang="en-US" sz="1800" b="1" dirty="0">
                <a:latin typeface="Times New Roman" panose="02020603050405020304" pitchFamily="18" charset="0"/>
                <a:ea typeface="微软雅黑" panose="020B0503020204020204" pitchFamily="34" charset="-122"/>
                <a:cs typeface="Times New Roman" panose="02020603050405020304" pitchFamily="18" charset="0"/>
              </a:rPr>
              <a:t>            得到的表达式</a:t>
            </a:r>
          </a:p>
          <a:p>
            <a:pPr marL="0" lvl="0" indent="0" algn="ctr" eaLnBrk="1" hangingPunct="1">
              <a:lnSpc>
                <a:spcPct val="150000"/>
              </a:lnSpc>
              <a:spcBef>
                <a:spcPct val="0"/>
              </a:spcBef>
              <a:buFontTx/>
              <a:buNone/>
            </a:pPr>
            <a:r>
              <a:rPr lang="zh-CN" altLang="en-US" sz="21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1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(s)</a:t>
            </a:r>
            <a:r>
              <a:rPr lang="zh-CN" altLang="en-US" sz="21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为系统的特征式</a:t>
            </a:r>
            <a:r>
              <a:rPr lang="en-US" altLang="zh-CN" sz="21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 </a:t>
            </a:r>
            <a:endParaRPr lang="zh-CN" altLang="en-US" sz="2100" b="1" dirty="0">
              <a:solidFill>
                <a:srgbClr val="C00000"/>
              </a:solidFill>
              <a:latin typeface="Times New Roman" panose="02020603050405020304" pitchFamily="18" charset="0"/>
              <a:ea typeface="Times New Roman" panose="02020603050405020304" pitchFamily="18" charset="0"/>
            </a:endParaRPr>
          </a:p>
        </p:txBody>
      </p:sp>
    </p:spTree>
  </p:cSld>
  <p:clrMapOvr>
    <a:masterClrMapping/>
  </p:clrMapOvr>
  <p:transition>
    <p:cover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anim calcmode="lin" valueType="num">
                                      <p:cBhvr additive="base">
                                        <p:cTn id="13"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1" end="1"/>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 calcmode="lin" valueType="num">
                                      <p:cBhvr additive="base">
                                        <p:cTn id="17"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4">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4">
                                            <p:txEl>
                                              <p:pRg st="3" end="3"/>
                                            </p:txEl>
                                          </p:spTgt>
                                        </p:tgtEl>
                                        <p:attrNameLst>
                                          <p:attrName>style.visibility</p:attrName>
                                        </p:attrNameLst>
                                      </p:cBhvr>
                                      <p:to>
                                        <p:strVal val="visible"/>
                                      </p:to>
                                    </p:set>
                                    <p:anim calcmode="lin" valueType="num">
                                      <p:cBhvr additive="base">
                                        <p:cTn id="21"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4">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5.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142338" name="Rectangle 2"/>
          <p:cNvSpPr>
            <a:spLocks noGrp="1"/>
          </p:cNvSpPr>
          <p:nvPr>
            <p:ph type="title"/>
          </p:nvPr>
        </p:nvSpPr>
        <p:spPr>
          <a:xfrm>
            <a:off x="2643188" y="1071563"/>
            <a:ext cx="3994547" cy="650081"/>
          </a:xfrm>
        </p:spPr>
        <p:txBody>
          <a:bodyPr vert="horz" wrap="square" lIns="68580" tIns="34290" rIns="68580" bIns="34290" anchor="ctr" anchorCtr="0"/>
          <a:lstStyle/>
          <a:p>
            <a:pPr eaLnBrk="1" hangingPunct="1"/>
            <a:r>
              <a:rPr lang="zh-CN" altLang="en-US" sz="2800" b="1" dirty="0">
                <a:latin typeface="微软雅黑" panose="020B0503020204020204" pitchFamily="34" charset="-122"/>
                <a:ea typeface="微软雅黑" panose="020B0503020204020204" pitchFamily="34" charset="-122"/>
              </a:rPr>
              <a:t>梅森公式举例</a:t>
            </a:r>
            <a:r>
              <a:rPr lang="en-US" altLang="zh-CN" sz="2800" b="1" dirty="0">
                <a:latin typeface="微软雅黑" panose="020B0503020204020204" pitchFamily="34" charset="-122"/>
                <a:ea typeface="微软雅黑" panose="020B0503020204020204" pitchFamily="34" charset="-122"/>
              </a:rPr>
              <a:t>(1)</a:t>
            </a:r>
            <a:endParaRPr lang="zh-CN" altLang="en-US" sz="1800" b="1" dirty="0">
              <a:latin typeface="微软雅黑" panose="020B0503020204020204" pitchFamily="34" charset="-122"/>
              <a:ea typeface="微软雅黑" panose="020B0503020204020204" pitchFamily="34" charset="-122"/>
            </a:endParaRPr>
          </a:p>
        </p:txBody>
      </p:sp>
      <p:sp>
        <p:nvSpPr>
          <p:cNvPr id="142339" name="Rectangle 3"/>
          <p:cNvSpPr>
            <a:spLocks noGrp="1"/>
          </p:cNvSpPr>
          <p:nvPr>
            <p:ph idx="1"/>
          </p:nvPr>
        </p:nvSpPr>
        <p:spPr>
          <a:xfrm>
            <a:off x="1732360" y="2303860"/>
            <a:ext cx="5505450" cy="363140"/>
          </a:xfrm>
        </p:spPr>
        <p:txBody>
          <a:bodyPr vert="horz" wrap="square" lIns="68580" tIns="34290" rIns="68580" bIns="34290" anchor="t" anchorCtr="0"/>
          <a:lstStyle/>
          <a:p>
            <a:pPr eaLnBrk="1" hangingPunct="1">
              <a:lnSpc>
                <a:spcPct val="90000"/>
              </a:lnSpc>
              <a:buNone/>
            </a:pPr>
            <a:r>
              <a:rPr lang="zh-CN" altLang="en-US" sz="1800" b="1" dirty="0"/>
              <a:t>试求如图所示系统的传递函数</a:t>
            </a:r>
            <a:r>
              <a:rPr lang="en-US" altLang="zh-CN" sz="1800" b="1" dirty="0"/>
              <a:t>C(s)/R(s)</a:t>
            </a:r>
          </a:p>
        </p:txBody>
      </p:sp>
      <p:graphicFrame>
        <p:nvGraphicFramePr>
          <p:cNvPr id="142340" name="Object 2"/>
          <p:cNvGraphicFramePr>
            <a:graphicFrameLocks noChangeAspect="1"/>
          </p:cNvGraphicFramePr>
          <p:nvPr/>
        </p:nvGraphicFramePr>
        <p:xfrm>
          <a:off x="1257300" y="2946797"/>
          <a:ext cx="6572250" cy="1840706"/>
        </p:xfrm>
        <a:graphic>
          <a:graphicData uri="http://schemas.openxmlformats.org/presentationml/2006/ole">
            <mc:AlternateContent xmlns:mc="http://schemas.openxmlformats.org/markup-compatibility/2006">
              <mc:Choice xmlns:v="urn:schemas-microsoft-com:vml" Requires="v">
                <p:oleObj r:id="rId3" imgW="6971665" imgH="1835150" progId="Visio.Drawing.11">
                  <p:embed/>
                </p:oleObj>
              </mc:Choice>
              <mc:Fallback>
                <p:oleObj r:id="rId3" imgW="6971665" imgH="1835150" progId="Visio.Drawing.11">
                  <p:embed/>
                  <p:pic>
                    <p:nvPicPr>
                      <p:cNvPr id="0" name="图片 3289"/>
                      <p:cNvPicPr/>
                      <p:nvPr/>
                    </p:nvPicPr>
                    <p:blipFill>
                      <a:blip r:embed="rId4"/>
                      <a:stretch>
                        <a:fillRect/>
                      </a:stretch>
                    </p:blipFill>
                    <p:spPr>
                      <a:xfrm>
                        <a:off x="1257300" y="2946797"/>
                        <a:ext cx="6572250" cy="1840706"/>
                      </a:xfrm>
                      <a:prstGeom prst="rect">
                        <a:avLst/>
                      </a:prstGeom>
                      <a:noFill/>
                      <a:ln w="38100">
                        <a:noFill/>
                        <a:miter/>
                      </a:ln>
                    </p:spPr>
                  </p:pic>
                </p:oleObj>
              </mc:Fallback>
            </mc:AlternateContent>
          </a:graphicData>
        </a:graphic>
      </p:graphicFrame>
    </p:spTree>
  </p:cSld>
  <p:clrMapOvr>
    <a:masterClrMapping/>
  </p:clrMapOvr>
  <p:transition>
    <p:cover dir="rd"/>
  </p:transition>
</p:sld>
</file>

<file path=ppt/slides/slide126.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359426" name="Rectangle 2"/>
          <p:cNvSpPr>
            <a:spLocks noGrp="1" noChangeArrowheads="1"/>
          </p:cNvSpPr>
          <p:nvPr>
            <p:ph type="title"/>
          </p:nvPr>
        </p:nvSpPr>
        <p:spPr>
          <a:xfrm>
            <a:off x="2696766" y="1178719"/>
            <a:ext cx="4229100" cy="585788"/>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tyle>
          <a:lnRef idx="1">
            <a:schemeClr val="accent1"/>
          </a:lnRef>
          <a:fillRef idx="2">
            <a:schemeClr val="accent1"/>
          </a:fillRef>
          <a:effectRef idx="1">
            <a:schemeClr val="accent1"/>
          </a:effectRef>
          <a:fontRef idx="minor">
            <a:schemeClr val="dk1"/>
          </a:fontRef>
        </p:style>
        <p:txBody>
          <a:bodyPr vert="horz" wrap="square" lIns="68580" tIns="34290" rIns="68580" bIns="34290" numCol="1" rtlCol="0" anchor="ctr" anchorCtr="0" compatLnSpc="1">
            <a:normAutofit/>
          </a:bodyPr>
          <a:lstStyle/>
          <a:p>
            <a:pPr marL="0" marR="0" lvl="0" indent="0" algn="ctr" defTabSz="914400" rtl="0" eaLnBrk="1" fontAlgn="auto" latinLnBrk="0" hangingPunct="1">
              <a:lnSpc>
                <a:spcPct val="100000"/>
              </a:lnSpc>
              <a:spcBef>
                <a:spcPct val="0"/>
              </a:spcBef>
              <a:spcAft>
                <a:spcPts val="0"/>
              </a:spcAft>
              <a:buClrTx/>
              <a:buSzTx/>
              <a:buFontTx/>
              <a:buNone/>
              <a:defRPr/>
            </a:pPr>
            <a:r>
              <a:rPr kumimoji="0" lang="zh-CN" altLang="en-US" sz="21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求解步骤之一</a:t>
            </a:r>
          </a:p>
        </p:txBody>
      </p:sp>
      <p:sp>
        <p:nvSpPr>
          <p:cNvPr id="359427" name="Rectangle 3"/>
          <p:cNvSpPr>
            <a:spLocks noGrp="1" noChangeArrowheads="1"/>
          </p:cNvSpPr>
          <p:nvPr>
            <p:ph idx="1"/>
          </p:nvPr>
        </p:nvSpPr>
        <p:spPr>
          <a:xfrm>
            <a:off x="1732360" y="2250281"/>
            <a:ext cx="4587479" cy="416719"/>
          </a:xfrm>
        </p:spPr>
        <p:txBody>
          <a:bodyPr vert="horz" wrap="square" lIns="68580" tIns="34290" rIns="68580" bIns="34290" numCol="1" rtlCol="0" anchor="t" anchorCtr="0" compatLnSpc="1">
            <a:normAutofit/>
          </a:bodyPr>
          <a:lstStyle/>
          <a:p>
            <a:pPr marL="342900" marR="0" lvl="0" indent="-342900" algn="l" defTabSz="914400" rtl="0" eaLnBrk="1" fontAlgn="auto" latinLnBrk="0" hangingPunct="1">
              <a:lnSpc>
                <a:spcPct val="100000"/>
              </a:lnSpc>
              <a:spcBef>
                <a:spcPct val="20000"/>
              </a:spcBef>
              <a:spcAft>
                <a:spcPts val="0"/>
              </a:spcAft>
              <a:buClrTx/>
              <a:buSzTx/>
              <a:buFont typeface="Arial" panose="020B0604020202020204" pitchFamily="34" charset="0"/>
              <a:buNone/>
              <a:defRPr/>
            </a:pPr>
            <a:r>
              <a:rPr kumimoji="0" lang="zh-CN" altLang="en-US" sz="2100" b="1" i="0" u="none" strike="noStrike" kern="1200" cap="none" spc="0" normalizeH="0" baseline="0" noProof="0" dirty="0">
                <a:ln>
                  <a:noFill/>
                </a:ln>
                <a:solidFill>
                  <a:srgbClr val="FF0000"/>
                </a:solidFill>
                <a:effectLst/>
                <a:uLnTx/>
                <a:uFillTx/>
                <a:latin typeface="微软雅黑" panose="020B0503020204020204" pitchFamily="34" charset="-122"/>
                <a:cs typeface="+mn-cs"/>
              </a:rPr>
              <a:t>找出前向通路数</a:t>
            </a:r>
            <a:r>
              <a:rPr kumimoji="0" lang="en-US" altLang="zh-CN" sz="2100" b="1" i="1" u="none" strike="noStrike" kern="120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rPr>
              <a:t>n</a:t>
            </a:r>
          </a:p>
        </p:txBody>
      </p:sp>
      <p:graphicFrame>
        <p:nvGraphicFramePr>
          <p:cNvPr id="359428" name="Object 2"/>
          <p:cNvGraphicFramePr>
            <a:graphicFrameLocks noChangeAspect="1"/>
          </p:cNvGraphicFramePr>
          <p:nvPr/>
        </p:nvGraphicFramePr>
        <p:xfrm>
          <a:off x="1250156" y="2893219"/>
          <a:ext cx="6572250" cy="1840706"/>
        </p:xfrm>
        <a:graphic>
          <a:graphicData uri="http://schemas.openxmlformats.org/presentationml/2006/ole">
            <mc:AlternateContent xmlns:mc="http://schemas.openxmlformats.org/markup-compatibility/2006">
              <mc:Choice xmlns:v="urn:schemas-microsoft-com:vml" Requires="v">
                <p:oleObj r:id="rId3" imgW="6971665" imgH="1835150" progId="Visio.Drawing.11">
                  <p:embed/>
                </p:oleObj>
              </mc:Choice>
              <mc:Fallback>
                <p:oleObj r:id="rId3" imgW="6971665" imgH="1835150" progId="Visio.Drawing.11">
                  <p:embed/>
                  <p:pic>
                    <p:nvPicPr>
                      <p:cNvPr id="0" name="图片 3291"/>
                      <p:cNvPicPr/>
                      <p:nvPr/>
                    </p:nvPicPr>
                    <p:blipFill>
                      <a:blip r:embed="rId4"/>
                      <a:stretch>
                        <a:fillRect/>
                      </a:stretch>
                    </p:blipFill>
                    <p:spPr>
                      <a:xfrm>
                        <a:off x="1250156" y="2893219"/>
                        <a:ext cx="6572250" cy="1840706"/>
                      </a:xfrm>
                      <a:prstGeom prst="rect">
                        <a:avLst/>
                      </a:prstGeom>
                      <a:noFill/>
                      <a:ln w="38100">
                        <a:noFill/>
                        <a:miter/>
                      </a:ln>
                    </p:spPr>
                  </p:pic>
                </p:oleObj>
              </mc:Fallback>
            </mc:AlternateContent>
          </a:graphicData>
        </a:graphic>
      </p:graphicFrame>
    </p:spTree>
  </p:cSld>
  <p:clrMapOvr>
    <a:masterClrMapping/>
  </p:clrMapOvr>
  <p:transition>
    <p:cover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59427">
                                            <p:txEl>
                                              <p:pRg st="0" end="0"/>
                                            </p:txEl>
                                          </p:spTgt>
                                        </p:tgtEl>
                                        <p:attrNameLst>
                                          <p:attrName>style.visibility</p:attrName>
                                        </p:attrNameLst>
                                      </p:cBhvr>
                                      <p:to>
                                        <p:strVal val="visible"/>
                                      </p:to>
                                    </p:set>
                                    <p:animEffect transition="in" filter="blinds(horizontal)">
                                      <p:cBhvr>
                                        <p:cTn id="7" dur="500"/>
                                        <p:tgtEl>
                                          <p:spTgt spid="35942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59428"/>
                                        </p:tgtEl>
                                        <p:attrNameLst>
                                          <p:attrName>style.visibility</p:attrName>
                                        </p:attrNameLst>
                                      </p:cBhvr>
                                      <p:to>
                                        <p:strVal val="visible"/>
                                      </p:to>
                                    </p:set>
                                    <p:animEffect transition="in" filter="dissolve">
                                      <p:cBhvr>
                                        <p:cTn id="12" dur="500"/>
                                        <p:tgtEl>
                                          <p:spTgt spid="3594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360450" name="Rectangle 2"/>
          <p:cNvSpPr>
            <a:spLocks noGrp="1" noChangeArrowheads="1"/>
          </p:cNvSpPr>
          <p:nvPr>
            <p:ph type="title"/>
          </p:nvPr>
        </p:nvSpPr>
        <p:spPr>
          <a:xfrm>
            <a:off x="2871788" y="1178719"/>
            <a:ext cx="4057650" cy="585788"/>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tyle>
          <a:lnRef idx="1">
            <a:schemeClr val="accent1"/>
          </a:lnRef>
          <a:fillRef idx="2">
            <a:schemeClr val="accent1"/>
          </a:fillRef>
          <a:effectRef idx="1">
            <a:schemeClr val="accent1"/>
          </a:effectRef>
          <a:fontRef idx="minor">
            <a:schemeClr val="dk1"/>
          </a:fontRef>
        </p:style>
        <p:txBody>
          <a:bodyPr vert="horz" wrap="square" lIns="68580" tIns="34290" rIns="68580" bIns="34290" numCol="1" rtlCol="0" anchor="ctr" anchorCtr="0" compatLnSpc="1">
            <a:normAutofit/>
          </a:bodyPr>
          <a:lstStyle/>
          <a:p>
            <a:pPr marL="0" marR="0" lvl="0" indent="0" algn="ctr" defTabSz="914400" rtl="0" eaLnBrk="1" fontAlgn="auto" latinLnBrk="0" hangingPunct="1">
              <a:lnSpc>
                <a:spcPct val="100000"/>
              </a:lnSpc>
              <a:spcBef>
                <a:spcPct val="0"/>
              </a:spcBef>
              <a:spcAft>
                <a:spcPts val="0"/>
              </a:spcAft>
              <a:buClrTx/>
              <a:buSzTx/>
              <a:buFontTx/>
              <a:buNone/>
              <a:defRPr/>
            </a:pPr>
            <a:r>
              <a:rPr kumimoji="0" lang="zh-CN" altLang="en-US" sz="21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求解步骤之一</a:t>
            </a:r>
          </a:p>
        </p:txBody>
      </p:sp>
      <p:sp>
        <p:nvSpPr>
          <p:cNvPr id="360451" name="Rectangle 3"/>
          <p:cNvSpPr>
            <a:spLocks noGrp="1" noChangeArrowheads="1"/>
          </p:cNvSpPr>
          <p:nvPr>
            <p:ph idx="1"/>
          </p:nvPr>
        </p:nvSpPr>
        <p:spPr>
          <a:xfrm>
            <a:off x="1678781" y="4125516"/>
            <a:ext cx="4588669" cy="415529"/>
          </a:xfrm>
        </p:spPr>
        <p:txBody>
          <a:bodyPr vert="horz" wrap="square" lIns="68580" tIns="34290" rIns="68580" bIns="34290" numCol="1" rtlCol="0" anchor="t" anchorCtr="0" compatLnSpc="1">
            <a:normAutofit/>
          </a:bodyPr>
          <a:lstStyle/>
          <a:p>
            <a:pPr marL="342900" marR="0" lvl="0" indent="-342900" algn="l" defTabSz="914400" rtl="0" eaLnBrk="1" fontAlgn="auto" latinLnBrk="0" hangingPunct="1">
              <a:lnSpc>
                <a:spcPct val="100000"/>
              </a:lnSpc>
              <a:spcBef>
                <a:spcPct val="20000"/>
              </a:spcBef>
              <a:spcAft>
                <a:spcPts val="0"/>
              </a:spcAft>
              <a:buClrTx/>
              <a:buSzTx/>
              <a:buFont typeface="Arial" panose="020B0604020202020204" pitchFamily="34" charset="0"/>
              <a:buNone/>
              <a:defRPr/>
            </a:pPr>
            <a:r>
              <a:rPr kumimoji="0" lang="zh-CN" altLang="en-US" sz="2100" b="1" i="0" u="none" strike="noStrike" kern="1200" cap="none" spc="0" normalizeH="0" baseline="0" noProof="0" dirty="0">
                <a:ln>
                  <a:noFill/>
                </a:ln>
                <a:solidFill>
                  <a:schemeClr val="tx1"/>
                </a:solidFill>
                <a:effectLst/>
                <a:uLnTx/>
                <a:uFillTx/>
                <a:latin typeface="微软雅黑" panose="020B0503020204020204" pitchFamily="34" charset="-122"/>
                <a:cs typeface="+mn-cs"/>
              </a:rPr>
              <a:t>前向通路数：</a:t>
            </a:r>
            <a:r>
              <a:rPr kumimoji="0" lang="en-US" altLang="zh-CN" sz="2100" b="1" i="1" u="none" strike="noStrike" kern="120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rPr>
              <a:t>n</a:t>
            </a:r>
            <a:r>
              <a:rPr kumimoji="0" lang="en-US" altLang="zh-CN" sz="2100" b="1" i="0" u="none" strike="noStrike" kern="120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rPr>
              <a:t>=1</a:t>
            </a:r>
          </a:p>
        </p:txBody>
      </p:sp>
      <p:graphicFrame>
        <p:nvGraphicFramePr>
          <p:cNvPr id="360452" name="Object 2"/>
          <p:cNvGraphicFramePr>
            <a:graphicFrameLocks noChangeAspect="1"/>
          </p:cNvGraphicFramePr>
          <p:nvPr/>
        </p:nvGraphicFramePr>
        <p:xfrm>
          <a:off x="1314450" y="2307431"/>
          <a:ext cx="6515100" cy="1710929"/>
        </p:xfrm>
        <a:graphic>
          <a:graphicData uri="http://schemas.openxmlformats.org/presentationml/2006/ole">
            <mc:AlternateContent xmlns:mc="http://schemas.openxmlformats.org/markup-compatibility/2006">
              <mc:Choice xmlns:v="urn:schemas-microsoft-com:vml" Requires="v">
                <p:oleObj r:id="rId3" imgW="6971665" imgH="1835150" progId="Visio.Drawing.11">
                  <p:embed/>
                </p:oleObj>
              </mc:Choice>
              <mc:Fallback>
                <p:oleObj r:id="rId3" imgW="6971665" imgH="1835150" progId="Visio.Drawing.11">
                  <p:embed/>
                  <p:pic>
                    <p:nvPicPr>
                      <p:cNvPr id="0" name="图片 3286"/>
                      <p:cNvPicPr/>
                      <p:nvPr/>
                    </p:nvPicPr>
                    <p:blipFill>
                      <a:blip r:embed="rId4"/>
                      <a:stretch>
                        <a:fillRect/>
                      </a:stretch>
                    </p:blipFill>
                    <p:spPr>
                      <a:xfrm>
                        <a:off x="1314450" y="2307431"/>
                        <a:ext cx="6515100" cy="1710929"/>
                      </a:xfrm>
                      <a:prstGeom prst="rect">
                        <a:avLst/>
                      </a:prstGeom>
                      <a:noFill/>
                      <a:ln w="38100">
                        <a:noFill/>
                        <a:miter/>
                      </a:ln>
                    </p:spPr>
                  </p:pic>
                </p:oleObj>
              </mc:Fallback>
            </mc:AlternateContent>
          </a:graphicData>
        </a:graphic>
      </p:graphicFrame>
      <p:graphicFrame>
        <p:nvGraphicFramePr>
          <p:cNvPr id="360453" name="Object 3"/>
          <p:cNvGraphicFramePr>
            <a:graphicFrameLocks noChangeAspect="1"/>
          </p:cNvGraphicFramePr>
          <p:nvPr/>
        </p:nvGraphicFramePr>
        <p:xfrm>
          <a:off x="2803922" y="4661297"/>
          <a:ext cx="3482578" cy="457200"/>
        </p:xfrm>
        <a:graphic>
          <a:graphicData uri="http://schemas.openxmlformats.org/presentationml/2006/ole">
            <mc:AlternateContent xmlns:mc="http://schemas.openxmlformats.org/markup-compatibility/2006">
              <mc:Choice xmlns:v="urn:schemas-microsoft-com:vml" Requires="v">
                <p:oleObj r:id="rId5" imgW="2057400" imgH="330200" progId="Equation.3">
                  <p:embed/>
                </p:oleObj>
              </mc:Choice>
              <mc:Fallback>
                <p:oleObj r:id="rId5" imgW="2057400" imgH="330200" progId="Equation.3">
                  <p:embed/>
                  <p:pic>
                    <p:nvPicPr>
                      <p:cNvPr id="0" name="图片 3287"/>
                      <p:cNvPicPr/>
                      <p:nvPr/>
                    </p:nvPicPr>
                    <p:blipFill>
                      <a:blip r:embed="rId6"/>
                      <a:stretch>
                        <a:fillRect/>
                      </a:stretch>
                    </p:blipFill>
                    <p:spPr>
                      <a:xfrm>
                        <a:off x="2803922" y="4661297"/>
                        <a:ext cx="3482578" cy="457200"/>
                      </a:xfrm>
                      <a:prstGeom prst="rect">
                        <a:avLst/>
                      </a:prstGeom>
                      <a:noFill/>
                      <a:ln w="38100">
                        <a:noFill/>
                        <a:miter/>
                      </a:ln>
                    </p:spPr>
                  </p:pic>
                </p:oleObj>
              </mc:Fallback>
            </mc:AlternateContent>
          </a:graphicData>
        </a:graphic>
      </p:graphicFrame>
    </p:spTree>
  </p:cSld>
  <p:clrMapOvr>
    <a:masterClrMapping/>
  </p:clrMapOvr>
  <p:transition>
    <p:cover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60452"/>
                                        </p:tgtEl>
                                        <p:attrNameLst>
                                          <p:attrName>style.visibility</p:attrName>
                                        </p:attrNameLst>
                                      </p:cBhvr>
                                      <p:to>
                                        <p:strVal val="visible"/>
                                      </p:to>
                                    </p:set>
                                    <p:animEffect transition="in" filter="blinds(horizontal)">
                                      <p:cBhvr>
                                        <p:cTn id="7" dur="500"/>
                                        <p:tgtEl>
                                          <p:spTgt spid="36045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60451">
                                            <p:txEl>
                                              <p:pRg st="0" end="0"/>
                                            </p:txEl>
                                          </p:spTgt>
                                        </p:tgtEl>
                                        <p:attrNameLst>
                                          <p:attrName>style.visibility</p:attrName>
                                        </p:attrNameLst>
                                      </p:cBhvr>
                                      <p:to>
                                        <p:strVal val="visible"/>
                                      </p:to>
                                    </p:set>
                                    <p:animEffect transition="in" filter="blinds(horizontal)">
                                      <p:cBhvr>
                                        <p:cTn id="12" dur="500"/>
                                        <p:tgtEl>
                                          <p:spTgt spid="360451">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60453"/>
                                        </p:tgtEl>
                                        <p:attrNameLst>
                                          <p:attrName>style.visibility</p:attrName>
                                        </p:attrNameLst>
                                      </p:cBhvr>
                                      <p:to>
                                        <p:strVal val="visible"/>
                                      </p:to>
                                    </p:set>
                                    <p:animEffect transition="in" filter="blinds(horizontal)">
                                      <p:cBhvr>
                                        <p:cTn id="17" dur="500"/>
                                        <p:tgtEl>
                                          <p:spTgt spid="3604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0451" grpId="0" build="p"/>
    </p:bldLst>
  </p:timing>
</p:sld>
</file>

<file path=ppt/slides/slide128.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361474" name="Rectangle 2"/>
          <p:cNvSpPr>
            <a:spLocks noGrp="1" noChangeArrowheads="1"/>
          </p:cNvSpPr>
          <p:nvPr>
            <p:ph type="title"/>
          </p:nvPr>
        </p:nvSpPr>
        <p:spPr>
          <a:xfrm>
            <a:off x="2696766" y="1232297"/>
            <a:ext cx="4286250" cy="658416"/>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tyle>
          <a:lnRef idx="1">
            <a:schemeClr val="accent1"/>
          </a:lnRef>
          <a:fillRef idx="2">
            <a:schemeClr val="accent1"/>
          </a:fillRef>
          <a:effectRef idx="1">
            <a:schemeClr val="accent1"/>
          </a:effectRef>
          <a:fontRef idx="minor">
            <a:schemeClr val="dk1"/>
          </a:fontRef>
        </p:style>
        <p:txBody>
          <a:bodyPr vert="horz" wrap="square" lIns="68580" tIns="34290" rIns="68580" bIns="34290" numCol="1" rtlCol="0" anchor="ctr" anchorCtr="0" compatLnSpc="1">
            <a:noAutofit/>
          </a:bodyPr>
          <a:lstStyle/>
          <a:p>
            <a:pPr marL="0" marR="0" lvl="0" indent="0" algn="ctr" defTabSz="914400" rtl="0" eaLnBrk="1" fontAlgn="auto" latinLnBrk="0" hangingPunct="1">
              <a:lnSpc>
                <a:spcPct val="100000"/>
              </a:lnSpc>
              <a:spcBef>
                <a:spcPct val="0"/>
              </a:spcBef>
              <a:spcAft>
                <a:spcPts val="0"/>
              </a:spcAft>
              <a:buClrTx/>
              <a:buSzTx/>
              <a:buFontTx/>
              <a:buNone/>
              <a:defRPr/>
            </a:pPr>
            <a:r>
              <a:rPr kumimoji="0" lang="zh-CN" altLang="en-US" sz="21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求解步骤之二</a:t>
            </a:r>
          </a:p>
        </p:txBody>
      </p:sp>
      <p:sp>
        <p:nvSpPr>
          <p:cNvPr id="361475" name="Rectangle 3"/>
          <p:cNvSpPr>
            <a:spLocks noGrp="1" noChangeArrowheads="1"/>
          </p:cNvSpPr>
          <p:nvPr>
            <p:ph idx="1"/>
          </p:nvPr>
        </p:nvSpPr>
        <p:spPr>
          <a:xfrm>
            <a:off x="1732360" y="2250281"/>
            <a:ext cx="5450681" cy="467916"/>
          </a:xfrm>
        </p:spPr>
        <p:txBody>
          <a:bodyPr vert="horz" wrap="square" lIns="68580" tIns="34290" rIns="68580" bIns="34290" numCol="1" rtlCol="0" anchor="t" anchorCtr="0" compatLnSpc="1">
            <a:normAutofit/>
          </a:bodyPr>
          <a:lstStyle/>
          <a:p>
            <a:pPr marL="342900" marR="0" lvl="0" indent="-342900" algn="l" defTabSz="914400" rtl="0" eaLnBrk="1" fontAlgn="auto" latinLnBrk="0" hangingPunct="1">
              <a:lnSpc>
                <a:spcPct val="100000"/>
              </a:lnSpc>
              <a:spcBef>
                <a:spcPct val="20000"/>
              </a:spcBef>
              <a:spcAft>
                <a:spcPts val="0"/>
              </a:spcAft>
              <a:buClrTx/>
              <a:buSzTx/>
              <a:buFont typeface="Arial" panose="020B0604020202020204" pitchFamily="34" charset="0"/>
              <a:buNone/>
              <a:defRPr/>
            </a:pPr>
            <a:r>
              <a:rPr kumimoji="0" lang="zh-CN" altLang="en-US" sz="2100" b="1" i="0" u="none" strike="noStrike" kern="1200" cap="none" spc="0" normalizeH="0" baseline="0" noProof="0" dirty="0">
                <a:ln>
                  <a:noFill/>
                </a:ln>
                <a:solidFill>
                  <a:srgbClr val="FF0000"/>
                </a:solidFill>
                <a:effectLst/>
                <a:uLnTx/>
                <a:uFillTx/>
                <a:latin typeface="微软雅黑" panose="020B0503020204020204" pitchFamily="34" charset="-122"/>
                <a:cs typeface="+mn-cs"/>
              </a:rPr>
              <a:t>确定系统中的反馈回路数</a:t>
            </a:r>
          </a:p>
        </p:txBody>
      </p:sp>
      <p:graphicFrame>
        <p:nvGraphicFramePr>
          <p:cNvPr id="361476" name="Object 2"/>
          <p:cNvGraphicFramePr>
            <a:graphicFrameLocks noChangeAspect="1"/>
          </p:cNvGraphicFramePr>
          <p:nvPr/>
        </p:nvGraphicFramePr>
        <p:xfrm>
          <a:off x="1268016" y="2946797"/>
          <a:ext cx="6572250" cy="1840706"/>
        </p:xfrm>
        <a:graphic>
          <a:graphicData uri="http://schemas.openxmlformats.org/presentationml/2006/ole">
            <mc:AlternateContent xmlns:mc="http://schemas.openxmlformats.org/markup-compatibility/2006">
              <mc:Choice xmlns:v="urn:schemas-microsoft-com:vml" Requires="v">
                <p:oleObj r:id="rId3" imgW="6971665" imgH="1835150" progId="Visio.Drawing.11">
                  <p:embed/>
                </p:oleObj>
              </mc:Choice>
              <mc:Fallback>
                <p:oleObj r:id="rId3" imgW="6971665" imgH="1835150" progId="Visio.Drawing.11">
                  <p:embed/>
                  <p:pic>
                    <p:nvPicPr>
                      <p:cNvPr id="0" name="图片 3288"/>
                      <p:cNvPicPr/>
                      <p:nvPr/>
                    </p:nvPicPr>
                    <p:blipFill>
                      <a:blip r:embed="rId4"/>
                      <a:stretch>
                        <a:fillRect/>
                      </a:stretch>
                    </p:blipFill>
                    <p:spPr>
                      <a:xfrm>
                        <a:off x="1268016" y="2946797"/>
                        <a:ext cx="6572250" cy="1840706"/>
                      </a:xfrm>
                      <a:prstGeom prst="rect">
                        <a:avLst/>
                      </a:prstGeom>
                      <a:noFill/>
                      <a:ln w="38100">
                        <a:noFill/>
                        <a:miter/>
                      </a:ln>
                    </p:spPr>
                  </p:pic>
                </p:oleObj>
              </mc:Fallback>
            </mc:AlternateContent>
          </a:graphicData>
        </a:graphic>
      </p:graphicFrame>
    </p:spTree>
  </p:cSld>
  <p:clrMapOvr>
    <a:masterClrMapping/>
  </p:clrMapOvr>
  <p:transition>
    <p:cover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61475">
                                            <p:txEl>
                                              <p:pRg st="0" end="0"/>
                                            </p:txEl>
                                          </p:spTgt>
                                        </p:tgtEl>
                                        <p:attrNameLst>
                                          <p:attrName>style.visibility</p:attrName>
                                        </p:attrNameLst>
                                      </p:cBhvr>
                                      <p:to>
                                        <p:strVal val="visible"/>
                                      </p:to>
                                    </p:set>
                                    <p:animEffect transition="in" filter="blinds(horizontal)">
                                      <p:cBhvr>
                                        <p:cTn id="7" dur="500"/>
                                        <p:tgtEl>
                                          <p:spTgt spid="36147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361476"/>
                                        </p:tgtEl>
                                        <p:attrNameLst>
                                          <p:attrName>style.visibility</p:attrName>
                                        </p:attrNameLst>
                                      </p:cBhvr>
                                      <p:to>
                                        <p:strVal val="visible"/>
                                      </p:to>
                                    </p:set>
                                    <p:animEffect transition="in" filter="checkerboard(across)">
                                      <p:cBhvr>
                                        <p:cTn id="12" dur="500"/>
                                        <p:tgtEl>
                                          <p:spTgt spid="3614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1475" grpId="0" build="p"/>
    </p:bldLst>
  </p:timing>
</p:sld>
</file>

<file path=ppt/slides/slide129.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363522" name="Rectangle 2"/>
          <p:cNvSpPr>
            <a:spLocks noGrp="1" noChangeArrowheads="1"/>
          </p:cNvSpPr>
          <p:nvPr>
            <p:ph type="title"/>
          </p:nvPr>
        </p:nvSpPr>
        <p:spPr>
          <a:xfrm>
            <a:off x="2857500" y="1232297"/>
            <a:ext cx="4000500" cy="585788"/>
          </a:xfrm>
        </p:spPr>
        <p:txBody>
          <a:bodyPr vert="horz" wrap="square" lIns="68580" tIns="34290" rIns="68580" bIns="34290" numCol="1" rtlCol="0" anchor="ctr" anchorCtr="0" compatLnSpc="1">
            <a:normAutofit/>
          </a:bodyPr>
          <a:lstStyle/>
          <a:p>
            <a:pPr marL="342900" marR="0" lvl="0" indent="-342900" algn="ctr" defTabSz="914400" rtl="0" eaLnBrk="1" fontAlgn="auto" latinLnBrk="0" hangingPunct="1">
              <a:lnSpc>
                <a:spcPct val="100000"/>
              </a:lnSpc>
              <a:spcBef>
                <a:spcPct val="20000"/>
              </a:spcBef>
              <a:spcAft>
                <a:spcPts val="0"/>
              </a:spcAft>
              <a:buClrTx/>
              <a:buSzTx/>
              <a:buFontTx/>
              <a:buNone/>
              <a:defRPr/>
            </a:pPr>
            <a:r>
              <a:rPr kumimoji="0" lang="zh-CN" altLang="en-US" sz="2100" b="1" i="0" u="none" strike="noStrike" kern="1200" cap="none" spc="0" normalizeH="0" baseline="0" noProof="0" dirty="0">
                <a:ln>
                  <a:noFill/>
                </a:ln>
                <a:solidFill>
                  <a:srgbClr val="FF0000"/>
                </a:solidFill>
                <a:effectLst/>
                <a:uLnTx/>
                <a:uFillTx/>
                <a:latin typeface="微软雅黑" panose="020B0503020204020204" pitchFamily="34" charset="-122"/>
                <a:cs typeface="+mn-cs"/>
              </a:rPr>
              <a:t>寻找反馈回路之一</a:t>
            </a:r>
          </a:p>
        </p:txBody>
      </p:sp>
      <p:graphicFrame>
        <p:nvGraphicFramePr>
          <p:cNvPr id="363523" name="Object 2"/>
          <p:cNvGraphicFramePr>
            <a:graphicFrameLocks noChangeAspect="1"/>
          </p:cNvGraphicFramePr>
          <p:nvPr/>
        </p:nvGraphicFramePr>
        <p:xfrm>
          <a:off x="1262063" y="2464594"/>
          <a:ext cx="6631781" cy="2897981"/>
        </p:xfrm>
        <a:graphic>
          <a:graphicData uri="http://schemas.openxmlformats.org/presentationml/2006/ole">
            <mc:AlternateContent xmlns:mc="http://schemas.openxmlformats.org/markup-compatibility/2006">
              <mc:Choice xmlns:v="urn:schemas-microsoft-com:vml" Requires="v">
                <p:oleObj r:id="rId3" imgW="6960235" imgH="2807335" progId="Visio.Drawing.11">
                  <p:embed/>
                </p:oleObj>
              </mc:Choice>
              <mc:Fallback>
                <p:oleObj r:id="rId3" imgW="6960235" imgH="2807335" progId="Visio.Drawing.11">
                  <p:embed/>
                  <p:pic>
                    <p:nvPicPr>
                      <p:cNvPr id="0" name="图片 3301"/>
                      <p:cNvPicPr/>
                      <p:nvPr/>
                    </p:nvPicPr>
                    <p:blipFill>
                      <a:blip r:embed="rId4"/>
                      <a:stretch>
                        <a:fillRect/>
                      </a:stretch>
                    </p:blipFill>
                    <p:spPr>
                      <a:xfrm>
                        <a:off x="1262063" y="2464594"/>
                        <a:ext cx="6631781" cy="2897981"/>
                      </a:xfrm>
                      <a:prstGeom prst="rect">
                        <a:avLst/>
                      </a:prstGeom>
                      <a:noFill/>
                      <a:ln w="38100">
                        <a:noFill/>
                        <a:miter/>
                      </a:ln>
                    </p:spPr>
                  </p:pic>
                </p:oleObj>
              </mc:Fallback>
            </mc:AlternateContent>
          </a:graphicData>
        </a:graphic>
      </p:graphicFrame>
    </p:spTree>
  </p:cSld>
  <p:clrMapOvr>
    <a:masterClrMapping/>
  </p:clrMapOvr>
  <p:transition>
    <p:cover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363523"/>
                                        </p:tgtEl>
                                        <p:attrNameLst>
                                          <p:attrName>style.visibility</p:attrName>
                                        </p:attrNameLst>
                                      </p:cBhvr>
                                      <p:to>
                                        <p:strVal val="visible"/>
                                      </p:to>
                                    </p:set>
                                    <p:animEffect transition="in" filter="checkerboard(across)">
                                      <p:cBhvr>
                                        <p:cTn id="7" dur="500"/>
                                        <p:tgtEl>
                                          <p:spTgt spid="3635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graphicFrame>
        <p:nvGraphicFramePr>
          <p:cNvPr id="20482" name="Object 2"/>
          <p:cNvGraphicFramePr>
            <a:graphicFrameLocks noChangeAspect="1"/>
          </p:cNvGraphicFramePr>
          <p:nvPr>
            <p:extLst>
              <p:ext uri="{D42A27DB-BD31-4B8C-83A1-F6EECF244321}">
                <p14:modId xmlns:p14="http://schemas.microsoft.com/office/powerpoint/2010/main" val="1483215400"/>
              </p:ext>
            </p:extLst>
          </p:nvPr>
        </p:nvGraphicFramePr>
        <p:xfrm>
          <a:off x="6172199" y="1628800"/>
          <a:ext cx="2599417" cy="1519609"/>
        </p:xfrm>
        <a:graphic>
          <a:graphicData uri="http://schemas.openxmlformats.org/presentationml/2006/ole">
            <mc:AlternateContent xmlns:mc="http://schemas.openxmlformats.org/markup-compatibility/2006">
              <mc:Choice xmlns:v="urn:schemas-microsoft-com:vml" Requires="v">
                <p:oleObj r:id="rId3" imgW="2819400" imgH="1647825" progId="PBrush">
                  <p:embed/>
                </p:oleObj>
              </mc:Choice>
              <mc:Fallback>
                <p:oleObj r:id="rId3" imgW="2819400" imgH="1647825" progId="PBrush">
                  <p:embed/>
                  <p:pic>
                    <p:nvPicPr>
                      <p:cNvPr id="0" name="图片 3081"/>
                      <p:cNvPicPr/>
                      <p:nvPr/>
                    </p:nvPicPr>
                    <p:blipFill>
                      <a:blip r:embed="rId4">
                        <a:clrChange>
                          <a:clrFrom>
                            <a:srgbClr val="FFFFFF"/>
                          </a:clrFrom>
                          <a:clrTo>
                            <a:srgbClr val="FFFFFF">
                              <a:alpha val="0"/>
                            </a:srgbClr>
                          </a:clrTo>
                        </a:clrChange>
                      </a:blip>
                      <a:stretch>
                        <a:fillRect/>
                      </a:stretch>
                    </p:blipFill>
                    <p:spPr>
                      <a:xfrm>
                        <a:off x="6172199" y="1628800"/>
                        <a:ext cx="2599417" cy="1519609"/>
                      </a:xfrm>
                      <a:prstGeom prst="rect">
                        <a:avLst/>
                      </a:prstGeom>
                      <a:noFill/>
                      <a:ln w="38100">
                        <a:noFill/>
                        <a:miter/>
                      </a:ln>
                    </p:spPr>
                  </p:pic>
                </p:oleObj>
              </mc:Fallback>
            </mc:AlternateContent>
          </a:graphicData>
        </a:graphic>
      </p:graphicFrame>
      <p:sp>
        <p:nvSpPr>
          <p:cNvPr id="301061" name="Text Box 5"/>
          <p:cNvSpPr txBox="1">
            <a:spLocks noChangeArrowheads="1"/>
          </p:cNvSpPr>
          <p:nvPr/>
        </p:nvSpPr>
        <p:spPr bwMode="auto">
          <a:xfrm>
            <a:off x="1503760" y="3032522"/>
            <a:ext cx="4461272" cy="368300"/>
          </a:xfrm>
          <a:prstGeom prst="rect">
            <a:avLst/>
          </a:prstGeom>
          <a:noFill/>
          <a:ln w="9525">
            <a:noFill/>
            <a:miter lim="800000"/>
          </a:ln>
          <a:effectLst/>
        </p:spPr>
        <p:txBody>
          <a:bodyPr>
            <a:spAutoFit/>
          </a:bodyPr>
          <a:lstStyle/>
          <a:p>
            <a:pPr marR="0" defTabSz="914400" eaLnBrk="1" fontAlgn="auto" hangingPunct="1">
              <a:spcBef>
                <a:spcPct val="50000"/>
              </a:spcBef>
              <a:spcAft>
                <a:spcPts val="0"/>
              </a:spcAft>
              <a:buClrTx/>
              <a:buSzTx/>
              <a:buFontTx/>
              <a:buNone/>
              <a:defRPr/>
            </a:pPr>
            <a:r>
              <a:rPr kumimoji="1" lang="zh-CN" altLang="en-US" sz="1800" b="1" kern="1200" cap="none" spc="0" normalizeH="0" baseline="0" noProof="0" dirty="0">
                <a:solidFill>
                  <a:srgbClr val="C00000"/>
                </a:solidFill>
                <a:latin typeface="+mn-lt"/>
                <a:ea typeface="微软雅黑" panose="020B0503020204020204" pitchFamily="34" charset="-122"/>
                <a:cs typeface="+mn-cs"/>
              </a:rPr>
              <a:t>电磁力矩：                                      </a:t>
            </a:r>
            <a:r>
              <a:rPr kumimoji="1" lang="en-US" altLang="zh-CN" sz="1500" b="1" kern="1200" cap="none" spc="0" normalizeH="0" baseline="0" noProof="0" dirty="0">
                <a:solidFill>
                  <a:srgbClr val="3333CC"/>
                </a:solidFill>
                <a:latin typeface="微软雅黑" panose="020B0503020204020204" pitchFamily="34" charset="-122"/>
                <a:ea typeface="微软雅黑" panose="020B0503020204020204" pitchFamily="34" charset="-122"/>
                <a:cs typeface="+mn-cs"/>
              </a:rPr>
              <a:t>— </a:t>
            </a:r>
            <a:r>
              <a:rPr kumimoji="1" lang="zh-CN" altLang="en-US" sz="1500" b="1" kern="1200" cap="none" spc="0" normalizeH="0" baseline="0" noProof="0" dirty="0">
                <a:solidFill>
                  <a:srgbClr val="3333CC"/>
                </a:solidFill>
                <a:latin typeface="微软雅黑" panose="020B0503020204020204" pitchFamily="34" charset="-122"/>
                <a:ea typeface="微软雅黑" panose="020B0503020204020204" pitchFamily="34" charset="-122"/>
                <a:cs typeface="+mn-cs"/>
              </a:rPr>
              <a:t>安培定律</a:t>
            </a:r>
          </a:p>
        </p:txBody>
      </p:sp>
      <p:sp>
        <p:nvSpPr>
          <p:cNvPr id="301062" name="Text Box 6"/>
          <p:cNvSpPr txBox="1">
            <a:spLocks noChangeArrowheads="1"/>
          </p:cNvSpPr>
          <p:nvPr/>
        </p:nvSpPr>
        <p:spPr bwMode="auto">
          <a:xfrm>
            <a:off x="1518047" y="2625328"/>
            <a:ext cx="4523185" cy="368300"/>
          </a:xfrm>
          <a:prstGeom prst="rect">
            <a:avLst/>
          </a:prstGeom>
          <a:noFill/>
          <a:ln w="9525">
            <a:noFill/>
            <a:miter lim="800000"/>
          </a:ln>
          <a:effectLst/>
        </p:spPr>
        <p:txBody>
          <a:bodyPr>
            <a:spAutoFit/>
          </a:bodyPr>
          <a:lstStyle/>
          <a:p>
            <a:pPr marR="0" defTabSz="914400" eaLnBrk="1" fontAlgn="auto" hangingPunct="1">
              <a:spcBef>
                <a:spcPct val="50000"/>
              </a:spcBef>
              <a:spcAft>
                <a:spcPts val="0"/>
              </a:spcAft>
              <a:buClrTx/>
              <a:buSzTx/>
              <a:buFontTx/>
              <a:buNone/>
              <a:defRPr/>
            </a:pPr>
            <a:r>
              <a:rPr kumimoji="1" lang="zh-CN" altLang="en-US" sz="1800" b="1" kern="1200" cap="none" spc="0" normalizeH="0" baseline="0" noProof="0" dirty="0">
                <a:solidFill>
                  <a:srgbClr val="C00000"/>
                </a:solidFill>
                <a:latin typeface="+mn-lt"/>
                <a:ea typeface="微软雅黑" panose="020B0503020204020204" pitchFamily="34" charset="-122"/>
                <a:cs typeface="+mn-cs"/>
              </a:rPr>
              <a:t>电枢反电势：                                 </a:t>
            </a:r>
            <a:r>
              <a:rPr kumimoji="1" lang="en-US" altLang="zh-CN" sz="1500" b="1" kern="1200" cap="none" spc="0" normalizeH="0" baseline="0" noProof="0" dirty="0">
                <a:solidFill>
                  <a:srgbClr val="3333CC"/>
                </a:solidFill>
                <a:latin typeface="微软雅黑" panose="020B0503020204020204" pitchFamily="34" charset="-122"/>
                <a:ea typeface="微软雅黑" panose="020B0503020204020204" pitchFamily="34" charset="-122"/>
                <a:cs typeface="+mn-cs"/>
              </a:rPr>
              <a:t>— </a:t>
            </a:r>
            <a:r>
              <a:rPr kumimoji="1" lang="zh-CN" altLang="en-US" sz="1500" b="1" kern="1200" cap="none" spc="0" normalizeH="0" baseline="0" noProof="0" dirty="0">
                <a:solidFill>
                  <a:srgbClr val="3333CC"/>
                </a:solidFill>
                <a:latin typeface="微软雅黑" panose="020B0503020204020204" pitchFamily="34" charset="-122"/>
                <a:ea typeface="微软雅黑" panose="020B0503020204020204" pitchFamily="34" charset="-122"/>
                <a:cs typeface="+mn-cs"/>
              </a:rPr>
              <a:t>楞次定律</a:t>
            </a:r>
          </a:p>
        </p:txBody>
      </p:sp>
      <p:sp>
        <p:nvSpPr>
          <p:cNvPr id="301063" name="Text Box 7"/>
          <p:cNvSpPr txBox="1">
            <a:spLocks noChangeArrowheads="1"/>
          </p:cNvSpPr>
          <p:nvPr/>
        </p:nvSpPr>
        <p:spPr bwMode="auto">
          <a:xfrm>
            <a:off x="1543050" y="2228850"/>
            <a:ext cx="4400550" cy="368300"/>
          </a:xfrm>
          <a:prstGeom prst="rect">
            <a:avLst/>
          </a:prstGeom>
          <a:noFill/>
          <a:ln w="9525">
            <a:noFill/>
            <a:miter lim="800000"/>
          </a:ln>
          <a:effectLst/>
        </p:spPr>
        <p:txBody>
          <a:bodyPr>
            <a:spAutoFit/>
          </a:bodyPr>
          <a:lstStyle/>
          <a:p>
            <a:pPr marR="0" defTabSz="914400" eaLnBrk="1" fontAlgn="auto" hangingPunct="1">
              <a:spcBef>
                <a:spcPct val="50000"/>
              </a:spcBef>
              <a:spcAft>
                <a:spcPts val="0"/>
              </a:spcAft>
              <a:buClrTx/>
              <a:buSzTx/>
              <a:buFontTx/>
              <a:buNone/>
              <a:defRPr/>
            </a:pPr>
            <a:r>
              <a:rPr kumimoji="1" lang="zh-CN" altLang="en-US" sz="1800" b="1" kern="1200" cap="none" spc="0" normalizeH="0" baseline="0" noProof="0" dirty="0">
                <a:solidFill>
                  <a:srgbClr val="C00000"/>
                </a:solidFill>
                <a:latin typeface="+mn-lt"/>
                <a:ea typeface="微软雅黑" panose="020B0503020204020204" pitchFamily="34" charset="-122"/>
                <a:cs typeface="+mn-cs"/>
              </a:rPr>
              <a:t>电枢回路</a:t>
            </a:r>
            <a:r>
              <a:rPr kumimoji="1" lang="zh-CN" altLang="en-US" sz="1800" kern="1200" cap="none" spc="0" normalizeH="0" baseline="0" noProof="0" dirty="0">
                <a:solidFill>
                  <a:srgbClr val="C00000"/>
                </a:solidFill>
                <a:latin typeface="+mn-lt"/>
                <a:ea typeface="微软雅黑" panose="020B0503020204020204" pitchFamily="34" charset="-122"/>
                <a:cs typeface="+mn-cs"/>
              </a:rPr>
              <a:t>：</a:t>
            </a:r>
            <a:r>
              <a:rPr kumimoji="1" lang="zh-CN" altLang="en-US" sz="1800" kern="1200" cap="none" spc="0" normalizeH="0" baseline="0" noProof="0" dirty="0">
                <a:solidFill>
                  <a:srgbClr val="FFFF00"/>
                </a:solidFill>
                <a:latin typeface="+mn-lt"/>
                <a:ea typeface="微软雅黑" panose="020B0503020204020204" pitchFamily="34" charset="-122"/>
                <a:cs typeface="+mn-cs"/>
              </a:rPr>
              <a:t>                                     </a:t>
            </a:r>
            <a:r>
              <a:rPr kumimoji="1" lang="en-US" altLang="zh-CN" sz="1500" b="1" kern="1200" cap="none" spc="0" normalizeH="0" baseline="0" noProof="0" dirty="0">
                <a:solidFill>
                  <a:srgbClr val="3333CC"/>
                </a:solidFill>
                <a:latin typeface="微软雅黑" panose="020B0503020204020204" pitchFamily="34" charset="-122"/>
                <a:ea typeface="微软雅黑" panose="020B0503020204020204" pitchFamily="34" charset="-122"/>
                <a:cs typeface="+mn-cs"/>
              </a:rPr>
              <a:t>— </a:t>
            </a:r>
            <a:r>
              <a:rPr kumimoji="1" lang="zh-CN" altLang="en-US" sz="1500" b="1" kern="1200" cap="none" spc="0" normalizeH="0" baseline="0" noProof="0" dirty="0">
                <a:solidFill>
                  <a:srgbClr val="3333CC"/>
                </a:solidFill>
                <a:latin typeface="微软雅黑" panose="020B0503020204020204" pitchFamily="34" charset="-122"/>
                <a:ea typeface="微软雅黑" panose="020B0503020204020204" pitchFamily="34" charset="-122"/>
                <a:cs typeface="+mn-cs"/>
              </a:rPr>
              <a:t>基尔霍夫</a:t>
            </a:r>
          </a:p>
        </p:txBody>
      </p:sp>
      <p:sp>
        <p:nvSpPr>
          <p:cNvPr id="301064" name="Text Box 8"/>
          <p:cNvSpPr txBox="1">
            <a:spLocks noChangeArrowheads="1"/>
          </p:cNvSpPr>
          <p:nvPr/>
        </p:nvSpPr>
        <p:spPr bwMode="auto">
          <a:xfrm>
            <a:off x="1503760" y="3400822"/>
            <a:ext cx="4523185" cy="368300"/>
          </a:xfrm>
          <a:prstGeom prst="rect">
            <a:avLst/>
          </a:prstGeom>
          <a:noFill/>
          <a:ln w="9525">
            <a:noFill/>
            <a:miter lim="800000"/>
          </a:ln>
          <a:effectLst/>
        </p:spPr>
        <p:txBody>
          <a:bodyPr>
            <a:spAutoFit/>
          </a:bodyPr>
          <a:lstStyle/>
          <a:p>
            <a:pPr marR="0" defTabSz="914400" eaLnBrk="1" fontAlgn="auto" hangingPunct="1">
              <a:spcBef>
                <a:spcPct val="50000"/>
              </a:spcBef>
              <a:spcAft>
                <a:spcPts val="0"/>
              </a:spcAft>
              <a:buClrTx/>
              <a:buSzTx/>
              <a:buFontTx/>
              <a:buNone/>
              <a:defRPr/>
            </a:pPr>
            <a:r>
              <a:rPr kumimoji="1" lang="zh-CN" altLang="en-US" sz="1800" b="1" kern="1200" cap="none" spc="0" normalizeH="0" baseline="0" noProof="0" dirty="0">
                <a:solidFill>
                  <a:srgbClr val="C00000"/>
                </a:solidFill>
                <a:latin typeface="+mn-lt"/>
                <a:ea typeface="微软雅黑" panose="020B0503020204020204" pitchFamily="34" charset="-122"/>
                <a:cs typeface="+mn-cs"/>
              </a:rPr>
              <a:t>力矩平衡</a:t>
            </a:r>
            <a:r>
              <a:rPr kumimoji="1" lang="zh-CN" altLang="en-US" sz="1500" b="1" kern="1200" cap="none" spc="0" normalizeH="0" baseline="0" noProof="0" dirty="0">
                <a:solidFill>
                  <a:srgbClr val="C00000"/>
                </a:solidFill>
                <a:latin typeface="微软雅黑" panose="020B0503020204020204" pitchFamily="34" charset="-122"/>
                <a:ea typeface="微软雅黑" panose="020B0503020204020204" pitchFamily="34" charset="-122"/>
                <a:cs typeface="+mn-cs"/>
              </a:rPr>
              <a:t>：                                    </a:t>
            </a:r>
            <a:r>
              <a:rPr kumimoji="1" lang="en-US" altLang="zh-CN" sz="1500" b="1" kern="1200" cap="none" spc="0" normalizeH="0" baseline="0" noProof="0" dirty="0">
                <a:solidFill>
                  <a:srgbClr val="3333CC"/>
                </a:solidFill>
                <a:latin typeface="微软雅黑" panose="020B0503020204020204" pitchFamily="34" charset="-122"/>
                <a:ea typeface="微软雅黑" panose="020B0503020204020204" pitchFamily="34" charset="-122"/>
                <a:cs typeface="+mn-cs"/>
              </a:rPr>
              <a:t>— </a:t>
            </a:r>
            <a:r>
              <a:rPr kumimoji="1" lang="zh-CN" altLang="en-US" sz="1500" b="1" kern="1200" cap="none" spc="0" normalizeH="0" baseline="0" noProof="0" dirty="0">
                <a:solidFill>
                  <a:srgbClr val="3333CC"/>
                </a:solidFill>
                <a:latin typeface="微软雅黑" panose="020B0503020204020204" pitchFamily="34" charset="-122"/>
                <a:ea typeface="微软雅黑" panose="020B0503020204020204" pitchFamily="34" charset="-122"/>
                <a:cs typeface="+mn-cs"/>
              </a:rPr>
              <a:t>牛顿定律</a:t>
            </a:r>
          </a:p>
        </p:txBody>
      </p:sp>
      <p:graphicFrame>
        <p:nvGraphicFramePr>
          <p:cNvPr id="20487" name="Object 3"/>
          <p:cNvGraphicFramePr>
            <a:graphicFrameLocks noChangeAspect="1"/>
          </p:cNvGraphicFramePr>
          <p:nvPr/>
        </p:nvGraphicFramePr>
        <p:xfrm>
          <a:off x="2889647" y="2233613"/>
          <a:ext cx="1200150" cy="338138"/>
        </p:xfrm>
        <a:graphic>
          <a:graphicData uri="http://schemas.openxmlformats.org/presentationml/2006/ole">
            <mc:AlternateContent xmlns:mc="http://schemas.openxmlformats.org/markup-compatibility/2006">
              <mc:Choice xmlns:v="urn:schemas-microsoft-com:vml" Requires="v">
                <p:oleObj r:id="rId5" imgW="578485" imgH="157480" progId="Equation.3">
                  <p:embed/>
                </p:oleObj>
              </mc:Choice>
              <mc:Fallback>
                <p:oleObj r:id="rId5" imgW="578485" imgH="157480" progId="Equation.3">
                  <p:embed/>
                  <p:pic>
                    <p:nvPicPr>
                      <p:cNvPr id="0" name="图片 3084"/>
                      <p:cNvPicPr/>
                      <p:nvPr/>
                    </p:nvPicPr>
                    <p:blipFill>
                      <a:blip r:embed="rId6">
                        <a:clrChange>
                          <a:clrFrom>
                            <a:srgbClr val="000000"/>
                          </a:clrFrom>
                          <a:clrTo>
                            <a:srgbClr val="0000CC"/>
                          </a:clrTo>
                        </a:clrChange>
                      </a:blip>
                      <a:stretch>
                        <a:fillRect/>
                      </a:stretch>
                    </p:blipFill>
                    <p:spPr>
                      <a:xfrm>
                        <a:off x="2889647" y="2233613"/>
                        <a:ext cx="1200150" cy="338138"/>
                      </a:xfrm>
                      <a:prstGeom prst="rect">
                        <a:avLst/>
                      </a:prstGeom>
                      <a:noFill/>
                      <a:ln w="38100">
                        <a:noFill/>
                        <a:miter/>
                      </a:ln>
                    </p:spPr>
                  </p:pic>
                </p:oleObj>
              </mc:Fallback>
            </mc:AlternateContent>
          </a:graphicData>
        </a:graphic>
      </p:graphicFrame>
      <p:graphicFrame>
        <p:nvGraphicFramePr>
          <p:cNvPr id="20488" name="Object 4"/>
          <p:cNvGraphicFramePr>
            <a:graphicFrameLocks noChangeAspect="1"/>
          </p:cNvGraphicFramePr>
          <p:nvPr/>
        </p:nvGraphicFramePr>
        <p:xfrm>
          <a:off x="2883694" y="2625329"/>
          <a:ext cx="1206104" cy="354806"/>
        </p:xfrm>
        <a:graphic>
          <a:graphicData uri="http://schemas.openxmlformats.org/presentationml/2006/ole">
            <mc:AlternateContent xmlns:mc="http://schemas.openxmlformats.org/markup-compatibility/2006">
              <mc:Choice xmlns:v="urn:schemas-microsoft-com:vml" Requires="v">
                <p:oleObj r:id="rId7" imgW="551180" imgH="157480" progId="Equation.3">
                  <p:embed/>
                </p:oleObj>
              </mc:Choice>
              <mc:Fallback>
                <p:oleObj r:id="rId7" imgW="551180" imgH="157480" progId="Equation.3">
                  <p:embed/>
                  <p:pic>
                    <p:nvPicPr>
                      <p:cNvPr id="0" name="图片 3092"/>
                      <p:cNvPicPr/>
                      <p:nvPr/>
                    </p:nvPicPr>
                    <p:blipFill>
                      <a:blip r:embed="rId8">
                        <a:clrChange>
                          <a:clrFrom>
                            <a:srgbClr val="000000"/>
                          </a:clrFrom>
                          <a:clrTo>
                            <a:srgbClr val="0000CC"/>
                          </a:clrTo>
                        </a:clrChange>
                      </a:blip>
                      <a:stretch>
                        <a:fillRect/>
                      </a:stretch>
                    </p:blipFill>
                    <p:spPr>
                      <a:xfrm>
                        <a:off x="2883694" y="2625329"/>
                        <a:ext cx="1206104" cy="354806"/>
                      </a:xfrm>
                      <a:prstGeom prst="rect">
                        <a:avLst/>
                      </a:prstGeom>
                      <a:noFill/>
                      <a:ln w="38100">
                        <a:noFill/>
                        <a:miter/>
                      </a:ln>
                    </p:spPr>
                  </p:pic>
                </p:oleObj>
              </mc:Fallback>
            </mc:AlternateContent>
          </a:graphicData>
        </a:graphic>
      </p:graphicFrame>
      <p:graphicFrame>
        <p:nvGraphicFramePr>
          <p:cNvPr id="20489" name="Object 5"/>
          <p:cNvGraphicFramePr>
            <a:graphicFrameLocks noChangeAspect="1"/>
          </p:cNvGraphicFramePr>
          <p:nvPr/>
        </p:nvGraphicFramePr>
        <p:xfrm>
          <a:off x="2911079" y="3000375"/>
          <a:ext cx="1045369" cy="361950"/>
        </p:xfrm>
        <a:graphic>
          <a:graphicData uri="http://schemas.openxmlformats.org/presentationml/2006/ole">
            <mc:AlternateContent xmlns:mc="http://schemas.openxmlformats.org/markup-compatibility/2006">
              <mc:Choice xmlns:v="urn:schemas-microsoft-com:vml" Requires="v">
                <p:oleObj r:id="rId9" imgW="469265" imgH="157480" progId="Equation.3">
                  <p:embed/>
                </p:oleObj>
              </mc:Choice>
              <mc:Fallback>
                <p:oleObj r:id="rId9" imgW="469265" imgH="157480" progId="Equation.3">
                  <p:embed/>
                  <p:pic>
                    <p:nvPicPr>
                      <p:cNvPr id="0" name="图片 3091"/>
                      <p:cNvPicPr/>
                      <p:nvPr/>
                    </p:nvPicPr>
                    <p:blipFill>
                      <a:blip r:embed="rId10">
                        <a:clrChange>
                          <a:clrFrom>
                            <a:srgbClr val="000000"/>
                          </a:clrFrom>
                          <a:clrTo>
                            <a:srgbClr val="0000CC"/>
                          </a:clrTo>
                        </a:clrChange>
                      </a:blip>
                      <a:stretch>
                        <a:fillRect/>
                      </a:stretch>
                    </p:blipFill>
                    <p:spPr>
                      <a:xfrm>
                        <a:off x="2911079" y="3000375"/>
                        <a:ext cx="1045369" cy="361950"/>
                      </a:xfrm>
                      <a:prstGeom prst="rect">
                        <a:avLst/>
                      </a:prstGeom>
                      <a:noFill/>
                      <a:ln w="38100">
                        <a:noFill/>
                        <a:miter/>
                      </a:ln>
                    </p:spPr>
                  </p:pic>
                </p:oleObj>
              </mc:Fallback>
            </mc:AlternateContent>
          </a:graphicData>
        </a:graphic>
      </p:graphicFrame>
      <p:graphicFrame>
        <p:nvGraphicFramePr>
          <p:cNvPr id="20490" name="Object 6"/>
          <p:cNvGraphicFramePr>
            <a:graphicFrameLocks noChangeAspect="1"/>
          </p:cNvGraphicFramePr>
          <p:nvPr/>
        </p:nvGraphicFramePr>
        <p:xfrm>
          <a:off x="2750344" y="3486150"/>
          <a:ext cx="1881188" cy="692944"/>
        </p:xfrm>
        <a:graphic>
          <a:graphicData uri="http://schemas.openxmlformats.org/presentationml/2006/ole">
            <mc:AlternateContent xmlns:mc="http://schemas.openxmlformats.org/markup-compatibility/2006">
              <mc:Choice xmlns:v="urn:schemas-microsoft-com:vml" Requires="v">
                <p:oleObj r:id="rId11" imgW="934720" imgH="339090" progId="Equation.3">
                  <p:embed/>
                </p:oleObj>
              </mc:Choice>
              <mc:Fallback>
                <p:oleObj r:id="rId11" imgW="934720" imgH="339090" progId="Equation.3">
                  <p:embed/>
                  <p:pic>
                    <p:nvPicPr>
                      <p:cNvPr id="0" name="图片 3085"/>
                      <p:cNvPicPr/>
                      <p:nvPr/>
                    </p:nvPicPr>
                    <p:blipFill>
                      <a:blip r:embed="rId12">
                        <a:clrChange>
                          <a:clrFrom>
                            <a:srgbClr val="000000"/>
                          </a:clrFrom>
                          <a:clrTo>
                            <a:srgbClr val="0000CC"/>
                          </a:clrTo>
                        </a:clrChange>
                      </a:blip>
                      <a:stretch>
                        <a:fillRect/>
                      </a:stretch>
                    </p:blipFill>
                    <p:spPr>
                      <a:xfrm>
                        <a:off x="2750344" y="3486150"/>
                        <a:ext cx="1881188" cy="692944"/>
                      </a:xfrm>
                      <a:prstGeom prst="rect">
                        <a:avLst/>
                      </a:prstGeom>
                      <a:noFill/>
                      <a:ln w="38100">
                        <a:noFill/>
                        <a:miter/>
                      </a:ln>
                    </p:spPr>
                  </p:pic>
                </p:oleObj>
              </mc:Fallback>
            </mc:AlternateContent>
          </a:graphicData>
        </a:graphic>
      </p:graphicFrame>
      <p:graphicFrame>
        <p:nvGraphicFramePr>
          <p:cNvPr id="20491" name="Object 7"/>
          <p:cNvGraphicFramePr>
            <a:graphicFrameLocks noChangeAspect="1"/>
          </p:cNvGraphicFramePr>
          <p:nvPr>
            <p:extLst>
              <p:ext uri="{D42A27DB-BD31-4B8C-83A1-F6EECF244321}">
                <p14:modId xmlns:p14="http://schemas.microsoft.com/office/powerpoint/2010/main" val="1899072804"/>
              </p:ext>
            </p:extLst>
          </p:nvPr>
        </p:nvGraphicFramePr>
        <p:xfrm>
          <a:off x="6292834" y="3367881"/>
          <a:ext cx="2426506" cy="1102519"/>
        </p:xfrm>
        <a:graphic>
          <a:graphicData uri="http://schemas.openxmlformats.org/presentationml/2006/ole">
            <mc:AlternateContent xmlns:mc="http://schemas.openxmlformats.org/markup-compatibility/2006">
              <mc:Choice xmlns:v="urn:schemas-microsoft-com:vml" Requires="v">
                <p:oleObj r:id="rId13" imgW="1762125" imgH="800100" progId="PBrush">
                  <p:embed/>
                </p:oleObj>
              </mc:Choice>
              <mc:Fallback>
                <p:oleObj r:id="rId13" imgW="1762125" imgH="800100" progId="PBrush">
                  <p:embed/>
                  <p:pic>
                    <p:nvPicPr>
                      <p:cNvPr id="0" name="图片 3088"/>
                      <p:cNvPicPr/>
                      <p:nvPr/>
                    </p:nvPicPr>
                    <p:blipFill>
                      <a:blip r:embed="rId14">
                        <a:clrChange>
                          <a:clrFrom>
                            <a:srgbClr val="FFFFFF"/>
                          </a:clrFrom>
                          <a:clrTo>
                            <a:srgbClr val="FFFFFF">
                              <a:alpha val="0"/>
                            </a:srgbClr>
                          </a:clrTo>
                        </a:clrChange>
                      </a:blip>
                      <a:stretch>
                        <a:fillRect/>
                      </a:stretch>
                    </p:blipFill>
                    <p:spPr>
                      <a:xfrm>
                        <a:off x="6292834" y="3367881"/>
                        <a:ext cx="2426506" cy="1102519"/>
                      </a:xfrm>
                      <a:prstGeom prst="rect">
                        <a:avLst/>
                      </a:prstGeom>
                      <a:noFill/>
                      <a:ln w="38100">
                        <a:noFill/>
                        <a:miter/>
                      </a:ln>
                    </p:spPr>
                  </p:pic>
                </p:oleObj>
              </mc:Fallback>
            </mc:AlternateContent>
          </a:graphicData>
        </a:graphic>
      </p:graphicFrame>
      <p:sp>
        <p:nvSpPr>
          <p:cNvPr id="20492" name="Text Box 14"/>
          <p:cNvSpPr txBox="1"/>
          <p:nvPr/>
        </p:nvSpPr>
        <p:spPr>
          <a:xfrm>
            <a:off x="4429125" y="5251847"/>
            <a:ext cx="1885950" cy="602615"/>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lnSpc>
                <a:spcPct val="85000"/>
              </a:lnSpc>
              <a:spcBef>
                <a:spcPct val="15000"/>
              </a:spcBef>
              <a:buFontTx/>
              <a:buNone/>
            </a:pPr>
            <a:r>
              <a:rPr lang="zh-CN" altLang="en-US" sz="1800" b="1" dirty="0">
                <a:solidFill>
                  <a:srgbClr val="000099"/>
                </a:solidFill>
                <a:ea typeface="微软雅黑" panose="020B0503020204020204" pitchFamily="34" charset="-122"/>
              </a:rPr>
              <a:t>电机时间常数 </a:t>
            </a:r>
          </a:p>
          <a:p>
            <a:pPr marL="0" lvl="0" indent="0" eaLnBrk="1" hangingPunct="1">
              <a:lnSpc>
                <a:spcPct val="85000"/>
              </a:lnSpc>
              <a:spcBef>
                <a:spcPct val="15000"/>
              </a:spcBef>
              <a:buFontTx/>
              <a:buNone/>
            </a:pPr>
            <a:r>
              <a:rPr lang="zh-CN" altLang="en-US" sz="1800" b="1" dirty="0">
                <a:solidFill>
                  <a:srgbClr val="000099"/>
                </a:solidFill>
                <a:ea typeface="微软雅黑" panose="020B0503020204020204" pitchFamily="34" charset="-122"/>
              </a:rPr>
              <a:t>电机传递系数</a:t>
            </a:r>
            <a:endParaRPr lang="zh-CN" altLang="en-US" sz="1800" b="1" baseline="-25000" dirty="0">
              <a:solidFill>
                <a:srgbClr val="000099"/>
              </a:solidFill>
              <a:ea typeface="微软雅黑" panose="020B0503020204020204" pitchFamily="34" charset="-122"/>
            </a:endParaRPr>
          </a:p>
        </p:txBody>
      </p:sp>
      <p:graphicFrame>
        <p:nvGraphicFramePr>
          <p:cNvPr id="20493" name="Object 8"/>
          <p:cNvGraphicFramePr>
            <a:graphicFrameLocks noChangeAspect="1"/>
          </p:cNvGraphicFramePr>
          <p:nvPr/>
        </p:nvGraphicFramePr>
        <p:xfrm>
          <a:off x="2166938" y="5230416"/>
          <a:ext cx="2290763" cy="598884"/>
        </p:xfrm>
        <a:graphic>
          <a:graphicData uri="http://schemas.openxmlformats.org/presentationml/2006/ole">
            <mc:AlternateContent xmlns:mc="http://schemas.openxmlformats.org/markup-compatibility/2006">
              <mc:Choice xmlns:v="urn:schemas-microsoft-com:vml" Requires="v">
                <p:oleObj r:id="rId15" imgW="1318260" imgH="339090" progId="Equation.3">
                  <p:embed/>
                </p:oleObj>
              </mc:Choice>
              <mc:Fallback>
                <p:oleObj r:id="rId15" imgW="1318260" imgH="339090" progId="Equation.3">
                  <p:embed/>
                  <p:pic>
                    <p:nvPicPr>
                      <p:cNvPr id="0" name="图片 3087"/>
                      <p:cNvPicPr/>
                      <p:nvPr/>
                    </p:nvPicPr>
                    <p:blipFill>
                      <a:blip r:embed="rId16">
                        <a:clrChange>
                          <a:clrFrom>
                            <a:srgbClr val="000000"/>
                          </a:clrFrom>
                          <a:clrTo>
                            <a:srgbClr val="0000CC"/>
                          </a:clrTo>
                        </a:clrChange>
                      </a:blip>
                      <a:stretch>
                        <a:fillRect/>
                      </a:stretch>
                    </p:blipFill>
                    <p:spPr>
                      <a:xfrm>
                        <a:off x="2166938" y="5230416"/>
                        <a:ext cx="2290763" cy="598884"/>
                      </a:xfrm>
                      <a:prstGeom prst="rect">
                        <a:avLst/>
                      </a:prstGeom>
                      <a:noFill/>
                      <a:ln w="38100">
                        <a:noFill/>
                        <a:miter/>
                      </a:ln>
                    </p:spPr>
                  </p:pic>
                </p:oleObj>
              </mc:Fallback>
            </mc:AlternateContent>
          </a:graphicData>
        </a:graphic>
      </p:graphicFrame>
      <p:graphicFrame>
        <p:nvGraphicFramePr>
          <p:cNvPr id="20494" name="Object 9"/>
          <p:cNvGraphicFramePr>
            <a:graphicFrameLocks noChangeAspect="1"/>
          </p:cNvGraphicFramePr>
          <p:nvPr/>
        </p:nvGraphicFramePr>
        <p:xfrm>
          <a:off x="2219325" y="4743450"/>
          <a:ext cx="4192191" cy="370285"/>
        </p:xfrm>
        <a:graphic>
          <a:graphicData uri="http://schemas.openxmlformats.org/presentationml/2006/ole">
            <mc:AlternateContent xmlns:mc="http://schemas.openxmlformats.org/markup-compatibility/2006">
              <mc:Choice xmlns:v="urn:schemas-microsoft-com:vml" Requires="v">
                <p:oleObj r:id="rId17" imgW="1900555" imgH="167640" progId="Equation.3">
                  <p:embed/>
                </p:oleObj>
              </mc:Choice>
              <mc:Fallback>
                <p:oleObj r:id="rId17" imgW="1900555" imgH="167640" progId="Equation.3">
                  <p:embed/>
                  <p:pic>
                    <p:nvPicPr>
                      <p:cNvPr id="0" name="图片 3090"/>
                      <p:cNvPicPr/>
                      <p:nvPr/>
                    </p:nvPicPr>
                    <p:blipFill>
                      <a:blip r:embed="rId18">
                        <a:clrChange>
                          <a:clrFrom>
                            <a:srgbClr val="000000"/>
                          </a:clrFrom>
                          <a:clrTo>
                            <a:srgbClr val="0000CC"/>
                          </a:clrTo>
                        </a:clrChange>
                      </a:blip>
                      <a:stretch>
                        <a:fillRect/>
                      </a:stretch>
                    </p:blipFill>
                    <p:spPr>
                      <a:xfrm>
                        <a:off x="2219325" y="4743450"/>
                        <a:ext cx="4192191" cy="370285"/>
                      </a:xfrm>
                      <a:prstGeom prst="rect">
                        <a:avLst/>
                      </a:prstGeom>
                      <a:gradFill rotWithShape="0">
                        <a:gsLst>
                          <a:gs pos="0">
                            <a:srgbClr val="CCFFCC"/>
                          </a:gs>
                          <a:gs pos="50000">
                            <a:srgbClr val="F3FFF3"/>
                          </a:gs>
                          <a:gs pos="100000">
                            <a:srgbClr val="CCFFCC"/>
                          </a:gs>
                        </a:gsLst>
                        <a:lin ang="5400000" scaled="1"/>
                        <a:tileRect/>
                      </a:gradFill>
                      <a:ln w="38100">
                        <a:noFill/>
                        <a:miter/>
                      </a:ln>
                    </p:spPr>
                  </p:pic>
                </p:oleObj>
              </mc:Fallback>
            </mc:AlternateContent>
          </a:graphicData>
        </a:graphic>
      </p:graphicFrame>
      <p:sp>
        <p:nvSpPr>
          <p:cNvPr id="301073" name="Text Box 17"/>
          <p:cNvSpPr txBox="1">
            <a:spLocks noChangeArrowheads="1"/>
          </p:cNvSpPr>
          <p:nvPr/>
        </p:nvSpPr>
        <p:spPr bwMode="auto">
          <a:xfrm>
            <a:off x="1543050" y="4286250"/>
            <a:ext cx="4523185" cy="368300"/>
          </a:xfrm>
          <a:prstGeom prst="rect">
            <a:avLst/>
          </a:prstGeom>
          <a:noFill/>
          <a:ln w="9525">
            <a:noFill/>
            <a:miter lim="800000"/>
          </a:ln>
          <a:effectLst/>
        </p:spPr>
        <p:txBody>
          <a:bodyPr>
            <a:spAutoFit/>
          </a:bodyPr>
          <a:lstStyle/>
          <a:p>
            <a:pPr marR="0" defTabSz="914400" eaLnBrk="1" fontAlgn="auto" hangingPunct="1">
              <a:spcBef>
                <a:spcPct val="50000"/>
              </a:spcBef>
              <a:spcAft>
                <a:spcPts val="0"/>
              </a:spcAft>
              <a:buClrTx/>
              <a:buSzTx/>
              <a:buFontTx/>
              <a:buNone/>
              <a:defRPr/>
            </a:pPr>
            <a:r>
              <a:rPr kumimoji="1" lang="zh-CN" altLang="en-US" sz="1800" b="1" kern="1200" cap="none" spc="0" normalizeH="0" baseline="0" noProof="0" dirty="0">
                <a:solidFill>
                  <a:srgbClr val="000099"/>
                </a:solidFill>
                <a:latin typeface="微软雅黑" panose="020B0503020204020204" pitchFamily="34" charset="-122"/>
                <a:ea typeface="微软雅黑" panose="020B0503020204020204" pitchFamily="34" charset="-122"/>
                <a:cs typeface="+mn-cs"/>
              </a:rPr>
              <a:t>消去中间变量  </a:t>
            </a:r>
            <a:r>
              <a:rPr kumimoji="1" lang="en-US" altLang="zh-CN" sz="1800" b="1" kern="1200" cap="none" spc="0" normalizeH="0" baseline="0" noProof="0" dirty="0">
                <a:solidFill>
                  <a:srgbClr val="000099"/>
                </a:solidFill>
                <a:latin typeface="Times New Roman" panose="02020603050405020304" pitchFamily="18" charset="0"/>
                <a:ea typeface="微软雅黑" panose="020B0503020204020204" pitchFamily="34" charset="-122"/>
                <a:cs typeface="Times New Roman" panose="02020603050405020304" pitchFamily="18" charset="0"/>
              </a:rPr>
              <a:t>i, M</a:t>
            </a:r>
            <a:r>
              <a:rPr kumimoji="1" lang="en-US" altLang="zh-CN" sz="1800" b="1" kern="1200" cap="none" spc="0" normalizeH="0" baseline="-25000" noProof="0" dirty="0">
                <a:solidFill>
                  <a:srgbClr val="000099"/>
                </a:solidFill>
                <a:latin typeface="Times New Roman" panose="02020603050405020304" pitchFamily="18" charset="0"/>
                <a:ea typeface="微软雅黑" panose="020B0503020204020204" pitchFamily="34" charset="-122"/>
                <a:cs typeface="Times New Roman" panose="02020603050405020304" pitchFamily="18" charset="0"/>
              </a:rPr>
              <a:t>m </a:t>
            </a:r>
            <a:r>
              <a:rPr kumimoji="1" lang="en-US" altLang="zh-CN" sz="1800" b="1" kern="1200" cap="none" spc="0" normalizeH="0" baseline="0" noProof="0" dirty="0">
                <a:solidFill>
                  <a:srgbClr val="000099"/>
                </a:solidFill>
                <a:latin typeface="Times New Roman" panose="02020603050405020304" pitchFamily="18" charset="0"/>
                <a:ea typeface="微软雅黑" panose="020B0503020204020204" pitchFamily="34" charset="-122"/>
                <a:cs typeface="Times New Roman" panose="02020603050405020304" pitchFamily="18" charset="0"/>
              </a:rPr>
              <a:t>, </a:t>
            </a:r>
            <a:r>
              <a:rPr kumimoji="1" lang="en-US" altLang="zh-CN" sz="1800" b="1" kern="1200" cap="none" spc="0" normalizeH="0" baseline="0" noProof="0" dirty="0" err="1">
                <a:solidFill>
                  <a:srgbClr val="000099"/>
                </a:solidFill>
                <a:latin typeface="Times New Roman" panose="02020603050405020304" pitchFamily="18" charset="0"/>
                <a:ea typeface="微软雅黑" panose="020B0503020204020204" pitchFamily="34" charset="-122"/>
                <a:cs typeface="Times New Roman" panose="02020603050405020304" pitchFamily="18" charset="0"/>
              </a:rPr>
              <a:t>E</a:t>
            </a:r>
            <a:r>
              <a:rPr kumimoji="1" lang="en-US" altLang="zh-CN" sz="1800" b="1" kern="1200" cap="none" spc="0" normalizeH="0" baseline="-25000" noProof="0" dirty="0" err="1">
                <a:solidFill>
                  <a:srgbClr val="000099"/>
                </a:solidFill>
                <a:latin typeface="Times New Roman" panose="02020603050405020304" pitchFamily="18" charset="0"/>
                <a:ea typeface="微软雅黑" panose="020B0503020204020204" pitchFamily="34" charset="-122"/>
                <a:cs typeface="Times New Roman" panose="02020603050405020304" pitchFamily="18" charset="0"/>
              </a:rPr>
              <a:t>b</a:t>
            </a:r>
            <a:r>
              <a:rPr kumimoji="1" lang="en-US" altLang="zh-CN" sz="1800" b="1" kern="1200" cap="none" spc="0" normalizeH="0" baseline="0" noProof="0" dirty="0">
                <a:solidFill>
                  <a:srgbClr val="000099"/>
                </a:solidFill>
                <a:latin typeface="Times New Roman" panose="02020603050405020304" pitchFamily="18" charset="0"/>
                <a:ea typeface="微软雅黑" panose="020B0503020204020204" pitchFamily="34" charset="-122"/>
                <a:cs typeface="Times New Roman" panose="02020603050405020304" pitchFamily="18" charset="0"/>
              </a:rPr>
              <a:t>  </a:t>
            </a:r>
            <a:r>
              <a:rPr kumimoji="1" lang="zh-CN" altLang="en-US" sz="1800" b="1" kern="1200" cap="none" spc="0" normalizeH="0" baseline="0" noProof="0" dirty="0">
                <a:solidFill>
                  <a:srgbClr val="000099"/>
                </a:solidFill>
                <a:latin typeface="微软雅黑" panose="020B0503020204020204" pitchFamily="34" charset="-122"/>
                <a:ea typeface="微软雅黑" panose="020B0503020204020204" pitchFamily="34" charset="-122"/>
                <a:cs typeface="+mn-cs"/>
              </a:rPr>
              <a:t>可得：</a:t>
            </a:r>
            <a:endParaRPr kumimoji="1" lang="zh-CN" altLang="en-US" sz="1800" b="1" kern="1200" cap="none" spc="0" normalizeH="0" baseline="-25000" noProof="0" dirty="0">
              <a:solidFill>
                <a:srgbClr val="000099"/>
              </a:solidFill>
              <a:latin typeface="微软雅黑" panose="020B0503020204020204" pitchFamily="34" charset="-122"/>
              <a:ea typeface="微软雅黑" panose="020B0503020204020204" pitchFamily="34" charset="-122"/>
              <a:cs typeface="+mn-cs"/>
            </a:endParaRPr>
          </a:p>
        </p:txBody>
      </p:sp>
      <p:sp>
        <p:nvSpPr>
          <p:cNvPr id="301074" name="Rectangle 18"/>
          <p:cNvSpPr>
            <a:spLocks noChangeArrowheads="1"/>
          </p:cNvSpPr>
          <p:nvPr/>
        </p:nvSpPr>
        <p:spPr bwMode="auto">
          <a:xfrm>
            <a:off x="1403648" y="1302119"/>
            <a:ext cx="4786888" cy="437043"/>
          </a:xfrm>
          <a:prstGeom prst="rect">
            <a:avLst/>
          </a:prstGeom>
          <a:noFill/>
          <a:ln w="9525">
            <a:noFill/>
            <a:miter lim="800000"/>
          </a:ln>
          <a:effectLst/>
        </p:spPr>
        <p:txBody>
          <a:bodyPr wrap="none">
            <a:spAutoFit/>
          </a:bodyPr>
          <a:lstStyle/>
          <a:p>
            <a:pPr marL="0" marR="0" lvl="0" indent="0" algn="l" defTabSz="914400" rtl="0" eaLnBrk="1" fontAlgn="auto" latinLnBrk="0" hangingPunct="1">
              <a:lnSpc>
                <a:spcPct val="80000"/>
              </a:lnSpc>
              <a:spcBef>
                <a:spcPts val="0"/>
              </a:spcBef>
              <a:spcAft>
                <a:spcPts val="0"/>
              </a:spcAft>
              <a:buClrTx/>
              <a:buSzTx/>
              <a:buFontTx/>
              <a:buNone/>
              <a:defRPr/>
            </a:pPr>
            <a:r>
              <a:rPr kumimoji="0" lang="zh-CN" altLang="en-US" sz="28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例</a:t>
            </a:r>
            <a:r>
              <a:rPr kumimoji="0" lang="en-US" altLang="zh-CN" sz="28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2.4</a:t>
            </a:r>
            <a:r>
              <a:rPr kumimoji="0" lang="zh-CN" altLang="en-US" sz="28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 电枢控制式直流电动机</a:t>
            </a:r>
          </a:p>
        </p:txBody>
      </p:sp>
    </p:spTree>
  </p:cSld>
  <p:clrMapOvr>
    <a:masterClrMapping/>
  </p:clrMapOvr>
  <p:transition>
    <p:cover dir="rd"/>
  </p:transition>
</p:sld>
</file>

<file path=ppt/slides/slide130.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365570" name="Rectangle 2"/>
          <p:cNvSpPr>
            <a:spLocks noGrp="1" noChangeArrowheads="1"/>
          </p:cNvSpPr>
          <p:nvPr>
            <p:ph type="title"/>
          </p:nvPr>
        </p:nvSpPr>
        <p:spPr>
          <a:xfrm>
            <a:off x="2796779" y="1285875"/>
            <a:ext cx="4400550" cy="722710"/>
          </a:xfrm>
        </p:spPr>
        <p:txBody>
          <a:bodyPr vert="horz" wrap="square" lIns="68580" tIns="34290" rIns="68580" bIns="34290" numCol="1" rtlCol="0" anchor="ctr" anchorCtr="0" compatLnSpc="1">
            <a:normAutofit/>
          </a:bodyPr>
          <a:lstStyle/>
          <a:p>
            <a:pPr marL="342900" marR="0" lvl="0" indent="-342900" algn="ctr" defTabSz="914400" rtl="0" eaLnBrk="1" fontAlgn="auto" latinLnBrk="0" hangingPunct="1">
              <a:lnSpc>
                <a:spcPct val="100000"/>
              </a:lnSpc>
              <a:spcBef>
                <a:spcPct val="20000"/>
              </a:spcBef>
              <a:spcAft>
                <a:spcPts val="0"/>
              </a:spcAft>
              <a:buClrTx/>
              <a:buSzTx/>
              <a:buFontTx/>
              <a:buNone/>
              <a:defRPr/>
            </a:pPr>
            <a:r>
              <a:rPr kumimoji="0" lang="zh-CN" altLang="en-US" sz="2100" b="1" i="0" u="none" strike="noStrike" kern="1200" cap="none" spc="0" normalizeH="0" baseline="0" noProof="0" dirty="0">
                <a:ln>
                  <a:noFill/>
                </a:ln>
                <a:solidFill>
                  <a:srgbClr val="FF0000"/>
                </a:solidFill>
                <a:effectLst/>
                <a:uLnTx/>
                <a:uFillTx/>
                <a:latin typeface="微软雅黑" panose="020B0503020204020204" pitchFamily="34" charset="-122"/>
                <a:cs typeface="+mn-cs"/>
              </a:rPr>
              <a:t>寻找反馈回路之二</a:t>
            </a:r>
          </a:p>
        </p:txBody>
      </p:sp>
      <p:graphicFrame>
        <p:nvGraphicFramePr>
          <p:cNvPr id="365571" name="Object 2"/>
          <p:cNvGraphicFramePr>
            <a:graphicFrameLocks noChangeAspect="1"/>
          </p:cNvGraphicFramePr>
          <p:nvPr/>
        </p:nvGraphicFramePr>
        <p:xfrm>
          <a:off x="1143000" y="2601516"/>
          <a:ext cx="6858000" cy="2370534"/>
        </p:xfrm>
        <a:graphic>
          <a:graphicData uri="http://schemas.openxmlformats.org/presentationml/2006/ole">
            <mc:AlternateContent xmlns:mc="http://schemas.openxmlformats.org/markup-compatibility/2006">
              <mc:Choice xmlns:v="urn:schemas-microsoft-com:vml" Requires="v">
                <p:oleObj r:id="rId3" imgW="6917055" imgH="2256790" progId="Visio.Drawing.11">
                  <p:embed/>
                </p:oleObj>
              </mc:Choice>
              <mc:Fallback>
                <p:oleObj r:id="rId3" imgW="6917055" imgH="2256790" progId="Visio.Drawing.11">
                  <p:embed/>
                  <p:pic>
                    <p:nvPicPr>
                      <p:cNvPr id="0" name="图片 3302"/>
                      <p:cNvPicPr/>
                      <p:nvPr/>
                    </p:nvPicPr>
                    <p:blipFill>
                      <a:blip r:embed="rId4"/>
                      <a:stretch>
                        <a:fillRect/>
                      </a:stretch>
                    </p:blipFill>
                    <p:spPr>
                      <a:xfrm>
                        <a:off x="1143000" y="2601516"/>
                        <a:ext cx="6858000" cy="2370534"/>
                      </a:xfrm>
                      <a:prstGeom prst="rect">
                        <a:avLst/>
                      </a:prstGeom>
                      <a:noFill/>
                      <a:ln w="38100">
                        <a:noFill/>
                        <a:miter/>
                      </a:ln>
                    </p:spPr>
                  </p:pic>
                </p:oleObj>
              </mc:Fallback>
            </mc:AlternateContent>
          </a:graphicData>
        </a:graphic>
      </p:graphicFrame>
    </p:spTree>
  </p:cSld>
  <p:clrMapOvr>
    <a:masterClrMapping/>
  </p:clrMapOvr>
  <p:transition>
    <p:cover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65571"/>
                                        </p:tgtEl>
                                        <p:attrNameLst>
                                          <p:attrName>style.visibility</p:attrName>
                                        </p:attrNameLst>
                                      </p:cBhvr>
                                      <p:to>
                                        <p:strVal val="visible"/>
                                      </p:to>
                                    </p:set>
                                    <p:animEffect transition="in" filter="dissolve">
                                      <p:cBhvr>
                                        <p:cTn id="7" dur="500"/>
                                        <p:tgtEl>
                                          <p:spTgt spid="3655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1.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367618" name="Rectangle 2"/>
          <p:cNvSpPr>
            <a:spLocks noGrp="1" noChangeArrowheads="1"/>
          </p:cNvSpPr>
          <p:nvPr>
            <p:ph type="title"/>
          </p:nvPr>
        </p:nvSpPr>
        <p:spPr>
          <a:xfrm>
            <a:off x="2627784" y="1307305"/>
            <a:ext cx="4057650" cy="585788"/>
          </a:xfrm>
        </p:spPr>
        <p:txBody>
          <a:bodyPr vert="horz" wrap="square" lIns="68580" tIns="34290" rIns="68580" bIns="34290" numCol="1" rtlCol="0" anchor="ctr" anchorCtr="0" compatLnSpc="1">
            <a:normAutofit/>
          </a:bodyPr>
          <a:lstStyle/>
          <a:p>
            <a:pPr marL="342900" marR="0" lvl="0" indent="-342900" algn="ctr" defTabSz="914400" rtl="0" eaLnBrk="1" fontAlgn="auto" latinLnBrk="0" hangingPunct="1">
              <a:lnSpc>
                <a:spcPct val="100000"/>
              </a:lnSpc>
              <a:spcBef>
                <a:spcPct val="20000"/>
              </a:spcBef>
              <a:spcAft>
                <a:spcPts val="0"/>
              </a:spcAft>
              <a:buClrTx/>
              <a:buSzTx/>
              <a:buFontTx/>
              <a:buNone/>
              <a:defRPr/>
            </a:pPr>
            <a:r>
              <a:rPr kumimoji="0" lang="zh-CN" altLang="en-US" sz="2100" b="1" i="0" u="none" strike="noStrike" kern="1200" cap="none" spc="0" normalizeH="0" baseline="0" noProof="0" dirty="0">
                <a:ln>
                  <a:noFill/>
                </a:ln>
                <a:solidFill>
                  <a:srgbClr val="FF0000"/>
                </a:solidFill>
                <a:effectLst/>
                <a:uLnTx/>
                <a:uFillTx/>
                <a:latin typeface="微软雅黑" panose="020B0503020204020204" pitchFamily="34" charset="-122"/>
                <a:cs typeface="+mn-cs"/>
              </a:rPr>
              <a:t>寻找反馈回路之三</a:t>
            </a:r>
          </a:p>
        </p:txBody>
      </p:sp>
      <p:graphicFrame>
        <p:nvGraphicFramePr>
          <p:cNvPr id="367619" name="Object 2"/>
          <p:cNvGraphicFramePr>
            <a:graphicFrameLocks noChangeAspect="1"/>
          </p:cNvGraphicFramePr>
          <p:nvPr/>
        </p:nvGraphicFramePr>
        <p:xfrm>
          <a:off x="1143000" y="2672954"/>
          <a:ext cx="6858000" cy="2584847"/>
        </p:xfrm>
        <a:graphic>
          <a:graphicData uri="http://schemas.openxmlformats.org/presentationml/2006/ole">
            <mc:AlternateContent xmlns:mc="http://schemas.openxmlformats.org/markup-compatibility/2006">
              <mc:Choice xmlns:v="urn:schemas-microsoft-com:vml" Requires="v">
                <p:oleObj r:id="rId3" imgW="6917055" imgH="2226945" progId="Visio.Drawing.11">
                  <p:embed/>
                </p:oleObj>
              </mc:Choice>
              <mc:Fallback>
                <p:oleObj r:id="rId3" imgW="6917055" imgH="2226945" progId="Visio.Drawing.11">
                  <p:embed/>
                  <p:pic>
                    <p:nvPicPr>
                      <p:cNvPr id="0" name="图片 3293"/>
                      <p:cNvPicPr/>
                      <p:nvPr/>
                    </p:nvPicPr>
                    <p:blipFill>
                      <a:blip r:embed="rId4"/>
                      <a:stretch>
                        <a:fillRect/>
                      </a:stretch>
                    </p:blipFill>
                    <p:spPr>
                      <a:xfrm>
                        <a:off x="1143000" y="2672954"/>
                        <a:ext cx="6858000" cy="2584847"/>
                      </a:xfrm>
                      <a:prstGeom prst="rect">
                        <a:avLst/>
                      </a:prstGeom>
                      <a:noFill/>
                      <a:ln w="38100">
                        <a:noFill/>
                        <a:miter/>
                      </a:ln>
                    </p:spPr>
                  </p:pic>
                </p:oleObj>
              </mc:Fallback>
            </mc:AlternateContent>
          </a:graphicData>
        </a:graphic>
      </p:graphicFrame>
    </p:spTree>
  </p:cSld>
  <p:clrMapOvr>
    <a:masterClrMapping/>
  </p:clrMapOvr>
  <p:transition>
    <p:cover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67619"/>
                                        </p:tgtEl>
                                        <p:attrNameLst>
                                          <p:attrName>style.visibility</p:attrName>
                                        </p:attrNameLst>
                                      </p:cBhvr>
                                      <p:to>
                                        <p:strVal val="visible"/>
                                      </p:to>
                                    </p:set>
                                    <p:animEffect transition="in" filter="blinds(horizontal)">
                                      <p:cBhvr>
                                        <p:cTn id="7" dur="500"/>
                                        <p:tgtEl>
                                          <p:spTgt spid="3676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2.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369666" name="Rectangle 2"/>
          <p:cNvSpPr>
            <a:spLocks noGrp="1" noChangeArrowheads="1"/>
          </p:cNvSpPr>
          <p:nvPr>
            <p:ph type="title"/>
          </p:nvPr>
        </p:nvSpPr>
        <p:spPr>
          <a:xfrm>
            <a:off x="2915816" y="1412776"/>
            <a:ext cx="3143250" cy="451247"/>
          </a:xfrm>
        </p:spPr>
        <p:txBody>
          <a:bodyPr vert="horz" wrap="square" lIns="68580" tIns="34290" rIns="68580" bIns="34290" numCol="1" rtlCol="0" anchor="ctr" anchorCtr="0" compatLnSpc="1">
            <a:normAutofit/>
          </a:bodyPr>
          <a:lstStyle/>
          <a:p>
            <a:pPr marL="342900" marR="0" lvl="0" indent="-342900" algn="ctr" defTabSz="914400" rtl="0" eaLnBrk="1" fontAlgn="auto" latinLnBrk="0" hangingPunct="1">
              <a:lnSpc>
                <a:spcPct val="100000"/>
              </a:lnSpc>
              <a:spcBef>
                <a:spcPct val="20000"/>
              </a:spcBef>
              <a:spcAft>
                <a:spcPts val="0"/>
              </a:spcAft>
              <a:buClrTx/>
              <a:buSzTx/>
              <a:buFontTx/>
              <a:buNone/>
              <a:defRPr/>
            </a:pPr>
            <a:r>
              <a:rPr kumimoji="0" lang="zh-CN" altLang="en-US" sz="2100" b="1" i="0" u="none" strike="noStrike" kern="1200" cap="none" spc="0" normalizeH="0" baseline="0" noProof="0" dirty="0">
                <a:ln>
                  <a:noFill/>
                </a:ln>
                <a:solidFill>
                  <a:srgbClr val="FF0000"/>
                </a:solidFill>
                <a:effectLst/>
                <a:uLnTx/>
                <a:uFillTx/>
                <a:latin typeface="微软雅黑" panose="020B0503020204020204" pitchFamily="34" charset="-122"/>
                <a:cs typeface="+mn-cs"/>
              </a:rPr>
              <a:t>寻找反馈回路之四</a:t>
            </a:r>
          </a:p>
        </p:txBody>
      </p:sp>
      <p:graphicFrame>
        <p:nvGraphicFramePr>
          <p:cNvPr id="369667" name="Object 2"/>
          <p:cNvGraphicFramePr>
            <a:graphicFrameLocks noChangeAspect="1"/>
          </p:cNvGraphicFramePr>
          <p:nvPr/>
        </p:nvGraphicFramePr>
        <p:xfrm>
          <a:off x="1143000" y="2343150"/>
          <a:ext cx="6858000" cy="2946797"/>
        </p:xfrm>
        <a:graphic>
          <a:graphicData uri="http://schemas.openxmlformats.org/presentationml/2006/ole">
            <mc:AlternateContent xmlns:mc="http://schemas.openxmlformats.org/markup-compatibility/2006">
              <mc:Choice xmlns:v="urn:schemas-microsoft-com:vml" Requires="v">
                <p:oleObj r:id="rId3" imgW="6917055" imgH="2743200" progId="Visio.Drawing.11">
                  <p:embed/>
                </p:oleObj>
              </mc:Choice>
              <mc:Fallback>
                <p:oleObj r:id="rId3" imgW="6917055" imgH="2743200" progId="Visio.Drawing.11">
                  <p:embed/>
                  <p:pic>
                    <p:nvPicPr>
                      <p:cNvPr id="0" name="图片 3299"/>
                      <p:cNvPicPr/>
                      <p:nvPr/>
                    </p:nvPicPr>
                    <p:blipFill>
                      <a:blip r:embed="rId4"/>
                      <a:stretch>
                        <a:fillRect/>
                      </a:stretch>
                    </p:blipFill>
                    <p:spPr>
                      <a:xfrm>
                        <a:off x="1143000" y="2343150"/>
                        <a:ext cx="6858000" cy="2946797"/>
                      </a:xfrm>
                      <a:prstGeom prst="rect">
                        <a:avLst/>
                      </a:prstGeom>
                      <a:noFill/>
                      <a:ln w="38100">
                        <a:noFill/>
                        <a:miter/>
                      </a:ln>
                    </p:spPr>
                  </p:pic>
                </p:oleObj>
              </mc:Fallback>
            </mc:AlternateContent>
          </a:graphicData>
        </a:graphic>
      </p:graphicFrame>
    </p:spTree>
  </p:cSld>
  <p:clrMapOvr>
    <a:masterClrMapping/>
  </p:clrMapOvr>
  <p:transition>
    <p:cover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369667"/>
                                        </p:tgtEl>
                                        <p:attrNameLst>
                                          <p:attrName>style.visibility</p:attrName>
                                        </p:attrNameLst>
                                      </p:cBhvr>
                                      <p:to>
                                        <p:strVal val="visible"/>
                                      </p:to>
                                    </p:set>
                                    <p:animEffect transition="in" filter="checkerboard(across)">
                                      <p:cBhvr>
                                        <p:cTn id="7" dur="500"/>
                                        <p:tgtEl>
                                          <p:spTgt spid="3696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3.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371714" name="Rectangle 2"/>
          <p:cNvSpPr>
            <a:spLocks noGrp="1" noChangeArrowheads="1"/>
          </p:cNvSpPr>
          <p:nvPr>
            <p:ph type="title" idx="4294967295"/>
          </p:nvPr>
        </p:nvSpPr>
        <p:spPr>
          <a:xfrm>
            <a:off x="2268141" y="1285875"/>
            <a:ext cx="5437585" cy="357188"/>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tyle>
          <a:lnRef idx="1">
            <a:schemeClr val="accent1"/>
          </a:lnRef>
          <a:fillRef idx="2">
            <a:schemeClr val="accent1"/>
          </a:fillRef>
          <a:effectRef idx="1">
            <a:schemeClr val="accent1"/>
          </a:effectRef>
          <a:fontRef idx="minor">
            <a:schemeClr val="dk1"/>
          </a:fontRef>
        </p:style>
        <p:txBody>
          <a:bodyPr vert="horz" wrap="square" lIns="68580" tIns="34290" rIns="68580" bIns="34290" numCol="1" rtlCol="0" anchor="ctr" anchorCtr="0" compatLnSpc="1">
            <a:noAutofit/>
          </a:bodyPr>
          <a:lstStyle/>
          <a:p>
            <a:pPr marL="0" marR="0" lvl="0" indent="0" algn="ctr" defTabSz="914400" rtl="0" eaLnBrk="1" fontAlgn="auto" latinLnBrk="0" hangingPunct="1">
              <a:lnSpc>
                <a:spcPct val="100000"/>
              </a:lnSpc>
              <a:spcBef>
                <a:spcPct val="0"/>
              </a:spcBef>
              <a:spcAft>
                <a:spcPts val="0"/>
              </a:spcAft>
              <a:buClrTx/>
              <a:buSzTx/>
              <a:buFontTx/>
              <a:buNone/>
              <a:defRPr/>
            </a:pPr>
            <a:r>
              <a:rPr kumimoji="0" lang="zh-CN" altLang="en-US" sz="21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利用梅森公式求传递函数</a:t>
            </a:r>
            <a:r>
              <a:rPr kumimoji="0" lang="en-US" altLang="zh-CN" sz="21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a:t>
            </a:r>
            <a:r>
              <a:rPr kumimoji="0" lang="zh-CN" altLang="en-US" sz="21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第</a:t>
            </a:r>
            <a:r>
              <a:rPr kumimoji="0" lang="en-US" altLang="zh-CN" sz="21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1</a:t>
            </a:r>
            <a:r>
              <a:rPr kumimoji="0" lang="zh-CN" altLang="en-US" sz="21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步</a:t>
            </a:r>
            <a:r>
              <a:rPr kumimoji="0" lang="en-US" altLang="zh-CN" sz="21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a:t>
            </a:r>
          </a:p>
        </p:txBody>
      </p:sp>
      <p:graphicFrame>
        <p:nvGraphicFramePr>
          <p:cNvPr id="371715" name="Object 2"/>
          <p:cNvGraphicFramePr>
            <a:graphicFrameLocks noChangeAspect="1"/>
          </p:cNvGraphicFramePr>
          <p:nvPr/>
        </p:nvGraphicFramePr>
        <p:xfrm>
          <a:off x="2428875" y="2196704"/>
          <a:ext cx="4018360" cy="852488"/>
        </p:xfrm>
        <a:graphic>
          <a:graphicData uri="http://schemas.openxmlformats.org/presentationml/2006/ole">
            <mc:AlternateContent xmlns:mc="http://schemas.openxmlformats.org/markup-compatibility/2006">
              <mc:Choice xmlns:v="urn:schemas-microsoft-com:vml" Requires="v">
                <p:oleObj r:id="rId3" imgW="2743200" imgH="698500" progId="Equation.3">
                  <p:embed/>
                </p:oleObj>
              </mc:Choice>
              <mc:Fallback>
                <p:oleObj r:id="rId3" imgW="2743200" imgH="698500" progId="Equation.3">
                  <p:embed/>
                  <p:pic>
                    <p:nvPicPr>
                      <p:cNvPr id="0" name="图片 3294"/>
                      <p:cNvPicPr/>
                      <p:nvPr/>
                    </p:nvPicPr>
                    <p:blipFill>
                      <a:blip r:embed="rId4"/>
                      <a:stretch>
                        <a:fillRect/>
                      </a:stretch>
                    </p:blipFill>
                    <p:spPr>
                      <a:xfrm>
                        <a:off x="2428875" y="2196704"/>
                        <a:ext cx="4018360" cy="852488"/>
                      </a:xfrm>
                      <a:prstGeom prst="rect">
                        <a:avLst/>
                      </a:prstGeom>
                      <a:noFill/>
                      <a:ln w="38100">
                        <a:noFill/>
                        <a:miter/>
                      </a:ln>
                    </p:spPr>
                  </p:pic>
                </p:oleObj>
              </mc:Fallback>
            </mc:AlternateContent>
          </a:graphicData>
        </a:graphic>
      </p:graphicFrame>
      <p:graphicFrame>
        <p:nvGraphicFramePr>
          <p:cNvPr id="371716" name="Object 3"/>
          <p:cNvGraphicFramePr>
            <a:graphicFrameLocks noChangeAspect="1"/>
          </p:cNvGraphicFramePr>
          <p:nvPr/>
        </p:nvGraphicFramePr>
        <p:xfrm>
          <a:off x="2428875" y="3161110"/>
          <a:ext cx="2607469" cy="586978"/>
        </p:xfrm>
        <a:graphic>
          <a:graphicData uri="http://schemas.openxmlformats.org/presentationml/2006/ole">
            <mc:AlternateContent xmlns:mc="http://schemas.openxmlformats.org/markup-compatibility/2006">
              <mc:Choice xmlns:v="urn:schemas-microsoft-com:vml" Requires="v">
                <p:oleObj r:id="rId5" imgW="1739900" imgH="444500" progId="Equation.3">
                  <p:embed/>
                </p:oleObj>
              </mc:Choice>
              <mc:Fallback>
                <p:oleObj r:id="rId5" imgW="1739900" imgH="444500" progId="Equation.3">
                  <p:embed/>
                  <p:pic>
                    <p:nvPicPr>
                      <p:cNvPr id="0" name="图片 3295"/>
                      <p:cNvPicPr/>
                      <p:nvPr/>
                    </p:nvPicPr>
                    <p:blipFill>
                      <a:blip r:embed="rId6"/>
                      <a:stretch>
                        <a:fillRect/>
                      </a:stretch>
                    </p:blipFill>
                    <p:spPr>
                      <a:xfrm>
                        <a:off x="2428875" y="3161110"/>
                        <a:ext cx="2607469" cy="586978"/>
                      </a:xfrm>
                      <a:prstGeom prst="rect">
                        <a:avLst/>
                      </a:prstGeom>
                      <a:noFill/>
                      <a:ln w="38100">
                        <a:noFill/>
                        <a:miter/>
                      </a:ln>
                    </p:spPr>
                  </p:pic>
                </p:oleObj>
              </mc:Fallback>
            </mc:AlternateContent>
          </a:graphicData>
        </a:graphic>
      </p:graphicFrame>
      <p:graphicFrame>
        <p:nvGraphicFramePr>
          <p:cNvPr id="371717" name="Object 4"/>
          <p:cNvGraphicFramePr>
            <a:graphicFrameLocks noChangeAspect="1"/>
          </p:cNvGraphicFramePr>
          <p:nvPr/>
        </p:nvGraphicFramePr>
        <p:xfrm>
          <a:off x="3018235" y="3696891"/>
          <a:ext cx="4125515" cy="321469"/>
        </p:xfrm>
        <a:graphic>
          <a:graphicData uri="http://schemas.openxmlformats.org/presentationml/2006/ole">
            <mc:AlternateContent xmlns:mc="http://schemas.openxmlformats.org/markup-compatibility/2006">
              <mc:Choice xmlns:v="urn:schemas-microsoft-com:vml" Requires="v">
                <p:oleObj r:id="rId7" imgW="3721100" imgH="241300" progId="Equation.3">
                  <p:embed/>
                </p:oleObj>
              </mc:Choice>
              <mc:Fallback>
                <p:oleObj r:id="rId7" imgW="3721100" imgH="241300" progId="Equation.3">
                  <p:embed/>
                  <p:pic>
                    <p:nvPicPr>
                      <p:cNvPr id="0" name="图片 3298"/>
                      <p:cNvPicPr/>
                      <p:nvPr/>
                    </p:nvPicPr>
                    <p:blipFill>
                      <a:blip r:embed="rId8"/>
                      <a:stretch>
                        <a:fillRect/>
                      </a:stretch>
                    </p:blipFill>
                    <p:spPr>
                      <a:xfrm>
                        <a:off x="3018235" y="3696891"/>
                        <a:ext cx="4125515" cy="321469"/>
                      </a:xfrm>
                      <a:prstGeom prst="rect">
                        <a:avLst/>
                      </a:prstGeom>
                      <a:noFill/>
                      <a:ln w="38100">
                        <a:noFill/>
                        <a:miter/>
                      </a:ln>
                    </p:spPr>
                  </p:pic>
                </p:oleObj>
              </mc:Fallback>
            </mc:AlternateContent>
          </a:graphicData>
        </a:graphic>
      </p:graphicFrame>
      <p:graphicFrame>
        <p:nvGraphicFramePr>
          <p:cNvPr id="371718" name="Object 5"/>
          <p:cNvGraphicFramePr>
            <a:graphicFrameLocks noChangeAspect="1"/>
          </p:cNvGraphicFramePr>
          <p:nvPr/>
        </p:nvGraphicFramePr>
        <p:xfrm>
          <a:off x="2411016" y="4232672"/>
          <a:ext cx="4947047" cy="342900"/>
        </p:xfrm>
        <a:graphic>
          <a:graphicData uri="http://schemas.openxmlformats.org/presentationml/2006/ole">
            <mc:AlternateContent xmlns:mc="http://schemas.openxmlformats.org/markup-compatibility/2006">
              <mc:Choice xmlns:v="urn:schemas-microsoft-com:vml" Requires="v">
                <p:oleObj r:id="rId9" imgW="2832100" imgH="266700" progId="Equation.3">
                  <p:embed/>
                </p:oleObj>
              </mc:Choice>
              <mc:Fallback>
                <p:oleObj r:id="rId9" imgW="2832100" imgH="266700" progId="Equation.3">
                  <p:embed/>
                  <p:pic>
                    <p:nvPicPr>
                      <p:cNvPr id="0" name="图片 3297"/>
                      <p:cNvPicPr/>
                      <p:nvPr/>
                    </p:nvPicPr>
                    <p:blipFill>
                      <a:blip r:embed="rId10"/>
                      <a:stretch>
                        <a:fillRect/>
                      </a:stretch>
                    </p:blipFill>
                    <p:spPr>
                      <a:xfrm>
                        <a:off x="2411016" y="4232672"/>
                        <a:ext cx="4947047" cy="342900"/>
                      </a:xfrm>
                      <a:prstGeom prst="rect">
                        <a:avLst/>
                      </a:prstGeom>
                      <a:noFill/>
                      <a:ln w="38100">
                        <a:noFill/>
                        <a:miter/>
                      </a:ln>
                    </p:spPr>
                  </p:pic>
                </p:oleObj>
              </mc:Fallback>
            </mc:AlternateContent>
          </a:graphicData>
        </a:graphic>
      </p:graphicFrame>
      <p:graphicFrame>
        <p:nvGraphicFramePr>
          <p:cNvPr id="371719" name="Object 6"/>
          <p:cNvGraphicFramePr>
            <a:graphicFrameLocks noChangeAspect="1"/>
          </p:cNvGraphicFramePr>
          <p:nvPr/>
        </p:nvGraphicFramePr>
        <p:xfrm>
          <a:off x="3393281" y="4768454"/>
          <a:ext cx="2035969" cy="317897"/>
        </p:xfrm>
        <a:graphic>
          <a:graphicData uri="http://schemas.openxmlformats.org/presentationml/2006/ole">
            <mc:AlternateContent xmlns:mc="http://schemas.openxmlformats.org/markup-compatibility/2006">
              <mc:Choice xmlns:v="urn:schemas-microsoft-com:vml" Requires="v">
                <p:oleObj r:id="rId11" imgW="1295400" imgH="241300" progId="Equation.3">
                  <p:embed/>
                </p:oleObj>
              </mc:Choice>
              <mc:Fallback>
                <p:oleObj r:id="rId11" imgW="1295400" imgH="241300" progId="Equation.3">
                  <p:embed/>
                  <p:pic>
                    <p:nvPicPr>
                      <p:cNvPr id="0" name="图片 3300"/>
                      <p:cNvPicPr/>
                      <p:nvPr/>
                    </p:nvPicPr>
                    <p:blipFill>
                      <a:blip r:embed="rId12"/>
                      <a:stretch>
                        <a:fillRect/>
                      </a:stretch>
                    </p:blipFill>
                    <p:spPr>
                      <a:xfrm>
                        <a:off x="3393281" y="4768454"/>
                        <a:ext cx="2035969" cy="317897"/>
                      </a:xfrm>
                      <a:prstGeom prst="rect">
                        <a:avLst/>
                      </a:prstGeom>
                      <a:noFill/>
                      <a:ln w="38100">
                        <a:noFill/>
                        <a:miter/>
                      </a:ln>
                    </p:spPr>
                  </p:pic>
                </p:oleObj>
              </mc:Fallback>
            </mc:AlternateContent>
          </a:graphicData>
        </a:graphic>
      </p:graphicFrame>
      <p:graphicFrame>
        <p:nvGraphicFramePr>
          <p:cNvPr id="371720" name="Object 7"/>
          <p:cNvGraphicFramePr>
            <a:graphicFrameLocks noChangeAspect="1"/>
          </p:cNvGraphicFramePr>
          <p:nvPr/>
        </p:nvGraphicFramePr>
        <p:xfrm>
          <a:off x="2375297" y="5250656"/>
          <a:ext cx="1660922" cy="359569"/>
        </p:xfrm>
        <a:graphic>
          <a:graphicData uri="http://schemas.openxmlformats.org/presentationml/2006/ole">
            <mc:AlternateContent xmlns:mc="http://schemas.openxmlformats.org/markup-compatibility/2006">
              <mc:Choice xmlns:v="urn:schemas-microsoft-com:vml" Requires="v">
                <p:oleObj r:id="rId13" imgW="1244600" imgH="279400" progId="Equation.3">
                  <p:embed/>
                </p:oleObj>
              </mc:Choice>
              <mc:Fallback>
                <p:oleObj r:id="rId13" imgW="1244600" imgH="279400" progId="Equation.3">
                  <p:embed/>
                  <p:pic>
                    <p:nvPicPr>
                      <p:cNvPr id="0" name="图片 3303"/>
                      <p:cNvPicPr/>
                      <p:nvPr/>
                    </p:nvPicPr>
                    <p:blipFill>
                      <a:blip r:embed="rId14"/>
                      <a:stretch>
                        <a:fillRect/>
                      </a:stretch>
                    </p:blipFill>
                    <p:spPr>
                      <a:xfrm>
                        <a:off x="2375297" y="5250656"/>
                        <a:ext cx="1660922" cy="359569"/>
                      </a:xfrm>
                      <a:prstGeom prst="rect">
                        <a:avLst/>
                      </a:prstGeom>
                      <a:noFill/>
                      <a:ln w="38100">
                        <a:noFill/>
                        <a:miter/>
                      </a:ln>
                    </p:spPr>
                  </p:pic>
                </p:oleObj>
              </mc:Fallback>
            </mc:AlternateContent>
          </a:graphicData>
        </a:graphic>
      </p:graphicFrame>
    </p:spTree>
  </p:cSld>
  <p:clrMapOvr>
    <a:masterClrMapping/>
  </p:clrMapOvr>
  <p:transition>
    <p:cover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71715"/>
                                        </p:tgtEl>
                                        <p:attrNameLst>
                                          <p:attrName>style.visibility</p:attrName>
                                        </p:attrNameLst>
                                      </p:cBhvr>
                                      <p:to>
                                        <p:strVal val="visible"/>
                                      </p:to>
                                    </p:set>
                                    <p:animEffect transition="in" filter="blinds(horizontal)">
                                      <p:cBhvr>
                                        <p:cTn id="7" dur="500"/>
                                        <p:tgtEl>
                                          <p:spTgt spid="371715"/>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371716"/>
                                        </p:tgtEl>
                                        <p:attrNameLst>
                                          <p:attrName>style.visibility</p:attrName>
                                        </p:attrNameLst>
                                      </p:cBhvr>
                                      <p:to>
                                        <p:strVal val="visible"/>
                                      </p:to>
                                    </p:set>
                                    <p:animEffect transition="in" filter="checkerboard(across)">
                                      <p:cBhvr>
                                        <p:cTn id="12" dur="500"/>
                                        <p:tgtEl>
                                          <p:spTgt spid="371716"/>
                                        </p:tgtEl>
                                      </p:cBhvr>
                                    </p:animEffect>
                                  </p:childTnLst>
                                </p:cTn>
                              </p:par>
                              <p:par>
                                <p:cTn id="13" presetID="5" presetClass="entr" presetSubtype="10" fill="hold" nodeType="withEffect">
                                  <p:stCondLst>
                                    <p:cond delay="0"/>
                                  </p:stCondLst>
                                  <p:childTnLst>
                                    <p:set>
                                      <p:cBhvr>
                                        <p:cTn id="14" dur="1" fill="hold">
                                          <p:stCondLst>
                                            <p:cond delay="0"/>
                                          </p:stCondLst>
                                        </p:cTn>
                                        <p:tgtEl>
                                          <p:spTgt spid="371717"/>
                                        </p:tgtEl>
                                        <p:attrNameLst>
                                          <p:attrName>style.visibility</p:attrName>
                                        </p:attrNameLst>
                                      </p:cBhvr>
                                      <p:to>
                                        <p:strVal val="visible"/>
                                      </p:to>
                                    </p:set>
                                    <p:animEffect transition="in" filter="checkerboard(across)">
                                      <p:cBhvr>
                                        <p:cTn id="15" dur="500"/>
                                        <p:tgtEl>
                                          <p:spTgt spid="371717"/>
                                        </p:tgtEl>
                                      </p:cBhvr>
                                    </p:animEffect>
                                  </p:childTnLst>
                                </p:cTn>
                              </p:par>
                            </p:childTnLst>
                          </p:cTn>
                        </p:par>
                      </p:childTnLst>
                    </p:cTn>
                  </p:par>
                  <p:par>
                    <p:cTn id="16" fill="hold">
                      <p:stCondLst>
                        <p:cond delay="indefinite"/>
                      </p:stCondLst>
                      <p:childTnLst>
                        <p:par>
                          <p:cTn id="17" fill="hold">
                            <p:stCondLst>
                              <p:cond delay="0"/>
                            </p:stCondLst>
                            <p:childTnLst>
                              <p:par>
                                <p:cTn id="18" presetID="14" presetClass="entr" presetSubtype="10" fill="hold" nodeType="clickEffect">
                                  <p:stCondLst>
                                    <p:cond delay="0"/>
                                  </p:stCondLst>
                                  <p:childTnLst>
                                    <p:set>
                                      <p:cBhvr>
                                        <p:cTn id="19" dur="1" fill="hold">
                                          <p:stCondLst>
                                            <p:cond delay="0"/>
                                          </p:stCondLst>
                                        </p:cTn>
                                        <p:tgtEl>
                                          <p:spTgt spid="371719"/>
                                        </p:tgtEl>
                                        <p:attrNameLst>
                                          <p:attrName>style.visibility</p:attrName>
                                        </p:attrNameLst>
                                      </p:cBhvr>
                                      <p:to>
                                        <p:strVal val="visible"/>
                                      </p:to>
                                    </p:set>
                                    <p:animEffect transition="in" filter="randombar(horizontal)">
                                      <p:cBhvr>
                                        <p:cTn id="20" dur="500"/>
                                        <p:tgtEl>
                                          <p:spTgt spid="371719"/>
                                        </p:tgtEl>
                                      </p:cBhvr>
                                    </p:animEffect>
                                  </p:childTnLst>
                                </p:cTn>
                              </p:par>
                              <p:par>
                                <p:cTn id="21" presetID="14" presetClass="entr" presetSubtype="10" fill="hold" nodeType="withEffect">
                                  <p:stCondLst>
                                    <p:cond delay="0"/>
                                  </p:stCondLst>
                                  <p:childTnLst>
                                    <p:set>
                                      <p:cBhvr>
                                        <p:cTn id="22" dur="1" fill="hold">
                                          <p:stCondLst>
                                            <p:cond delay="0"/>
                                          </p:stCondLst>
                                        </p:cTn>
                                        <p:tgtEl>
                                          <p:spTgt spid="371718"/>
                                        </p:tgtEl>
                                        <p:attrNameLst>
                                          <p:attrName>style.visibility</p:attrName>
                                        </p:attrNameLst>
                                      </p:cBhvr>
                                      <p:to>
                                        <p:strVal val="visible"/>
                                      </p:to>
                                    </p:set>
                                    <p:animEffect transition="in" filter="randombar(horizontal)">
                                      <p:cBhvr>
                                        <p:cTn id="23" dur="500"/>
                                        <p:tgtEl>
                                          <p:spTgt spid="371718"/>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nodeType="clickEffect">
                                  <p:stCondLst>
                                    <p:cond delay="0"/>
                                  </p:stCondLst>
                                  <p:childTnLst>
                                    <p:set>
                                      <p:cBhvr>
                                        <p:cTn id="27" dur="1" fill="hold">
                                          <p:stCondLst>
                                            <p:cond delay="0"/>
                                          </p:stCondLst>
                                        </p:cTn>
                                        <p:tgtEl>
                                          <p:spTgt spid="371720"/>
                                        </p:tgtEl>
                                        <p:attrNameLst>
                                          <p:attrName>style.visibility</p:attrName>
                                        </p:attrNameLst>
                                      </p:cBhvr>
                                      <p:to>
                                        <p:strVal val="visible"/>
                                      </p:to>
                                    </p:set>
                                    <p:animEffect transition="in" filter="dissolve">
                                      <p:cBhvr>
                                        <p:cTn id="28" dur="500"/>
                                        <p:tgtEl>
                                          <p:spTgt spid="3717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372738" name="Rectangle 2"/>
          <p:cNvSpPr>
            <a:spLocks noGrp="1" noChangeArrowheads="1"/>
          </p:cNvSpPr>
          <p:nvPr>
            <p:ph type="title" idx="4294967295"/>
          </p:nvPr>
        </p:nvSpPr>
        <p:spPr>
          <a:xfrm>
            <a:off x="1841897" y="1250156"/>
            <a:ext cx="5376863" cy="357188"/>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tyle>
          <a:lnRef idx="1">
            <a:schemeClr val="accent1"/>
          </a:lnRef>
          <a:fillRef idx="2">
            <a:schemeClr val="accent1"/>
          </a:fillRef>
          <a:effectRef idx="1">
            <a:schemeClr val="accent1"/>
          </a:effectRef>
          <a:fontRef idx="minor">
            <a:schemeClr val="dk1"/>
          </a:fontRef>
        </p:style>
        <p:txBody>
          <a:bodyPr vert="horz" wrap="square" lIns="68580" tIns="34290" rIns="68580" bIns="34290" numCol="1" rtlCol="0" anchor="ctr" anchorCtr="0" compatLnSpc="1">
            <a:noAutofit/>
          </a:bodyPr>
          <a:lstStyle/>
          <a:p>
            <a:pPr marL="0" marR="0" lvl="0" indent="0" algn="ctr" defTabSz="914400" rtl="0" eaLnBrk="1" fontAlgn="auto" latinLnBrk="0" hangingPunct="1">
              <a:lnSpc>
                <a:spcPct val="100000"/>
              </a:lnSpc>
              <a:spcBef>
                <a:spcPct val="0"/>
              </a:spcBef>
              <a:spcAft>
                <a:spcPts val="0"/>
              </a:spcAft>
              <a:buClrTx/>
              <a:buSzTx/>
              <a:buFontTx/>
              <a:buNone/>
              <a:defRPr/>
            </a:pPr>
            <a:r>
              <a:rPr kumimoji="0" lang="zh-CN" altLang="en-US" sz="21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利用梅森公式求传递函数</a:t>
            </a:r>
            <a:r>
              <a:rPr kumimoji="0" lang="en-US" altLang="zh-CN" sz="21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a:t>
            </a:r>
            <a:r>
              <a:rPr kumimoji="0" lang="zh-CN" altLang="en-US" sz="21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第</a:t>
            </a:r>
            <a:r>
              <a:rPr kumimoji="0" lang="en-US" altLang="zh-CN" sz="21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1</a:t>
            </a:r>
            <a:r>
              <a:rPr kumimoji="0" lang="zh-CN" altLang="en-US" sz="21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步</a:t>
            </a:r>
            <a:r>
              <a:rPr kumimoji="0" lang="en-US" altLang="zh-CN" sz="21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a:t>
            </a:r>
          </a:p>
        </p:txBody>
      </p:sp>
      <p:graphicFrame>
        <p:nvGraphicFramePr>
          <p:cNvPr id="372739" name="Object 2"/>
          <p:cNvGraphicFramePr>
            <a:graphicFrameLocks noChangeAspect="1"/>
          </p:cNvGraphicFramePr>
          <p:nvPr/>
        </p:nvGraphicFramePr>
        <p:xfrm>
          <a:off x="2053829" y="4071938"/>
          <a:ext cx="5089922" cy="1393031"/>
        </p:xfrm>
        <a:graphic>
          <a:graphicData uri="http://schemas.openxmlformats.org/presentationml/2006/ole">
            <mc:AlternateContent xmlns:mc="http://schemas.openxmlformats.org/markup-compatibility/2006">
              <mc:Choice xmlns:v="urn:schemas-microsoft-com:vml" Requires="v">
                <p:oleObj r:id="rId3" imgW="3136900" imgH="990600" progId="Equation.3">
                  <p:embed/>
                </p:oleObj>
              </mc:Choice>
              <mc:Fallback>
                <p:oleObj r:id="rId3" imgW="3136900" imgH="990600" progId="Equation.3">
                  <p:embed/>
                  <p:pic>
                    <p:nvPicPr>
                      <p:cNvPr id="0" name="图片 3292"/>
                      <p:cNvPicPr/>
                      <p:nvPr/>
                    </p:nvPicPr>
                    <p:blipFill>
                      <a:blip r:embed="rId4"/>
                      <a:stretch>
                        <a:fillRect/>
                      </a:stretch>
                    </p:blipFill>
                    <p:spPr>
                      <a:xfrm>
                        <a:off x="2053829" y="4071938"/>
                        <a:ext cx="5089922" cy="1393031"/>
                      </a:xfrm>
                      <a:prstGeom prst="rect">
                        <a:avLst/>
                      </a:prstGeom>
                      <a:noFill/>
                      <a:ln w="38100">
                        <a:noFill/>
                        <a:miter/>
                      </a:ln>
                    </p:spPr>
                  </p:pic>
                </p:oleObj>
              </mc:Fallback>
            </mc:AlternateContent>
          </a:graphicData>
        </a:graphic>
      </p:graphicFrame>
      <p:graphicFrame>
        <p:nvGraphicFramePr>
          <p:cNvPr id="151556" name="Object 3"/>
          <p:cNvGraphicFramePr>
            <a:graphicFrameLocks noChangeAspect="1"/>
          </p:cNvGraphicFramePr>
          <p:nvPr/>
        </p:nvGraphicFramePr>
        <p:xfrm>
          <a:off x="1143000" y="2196704"/>
          <a:ext cx="6572250" cy="1840706"/>
        </p:xfrm>
        <a:graphic>
          <a:graphicData uri="http://schemas.openxmlformats.org/presentationml/2006/ole">
            <mc:AlternateContent xmlns:mc="http://schemas.openxmlformats.org/markup-compatibility/2006">
              <mc:Choice xmlns:v="urn:schemas-microsoft-com:vml" Requires="v">
                <p:oleObj r:id="rId5" imgW="6971665" imgH="1835150" progId="Visio.Drawing.11">
                  <p:embed/>
                </p:oleObj>
              </mc:Choice>
              <mc:Fallback>
                <p:oleObj r:id="rId5" imgW="6971665" imgH="1835150" progId="Visio.Drawing.11">
                  <p:embed/>
                  <p:pic>
                    <p:nvPicPr>
                      <p:cNvPr id="0" name="图片 3296"/>
                      <p:cNvPicPr/>
                      <p:nvPr/>
                    </p:nvPicPr>
                    <p:blipFill>
                      <a:blip r:embed="rId6"/>
                      <a:stretch>
                        <a:fillRect/>
                      </a:stretch>
                    </p:blipFill>
                    <p:spPr>
                      <a:xfrm>
                        <a:off x="1143000" y="2196704"/>
                        <a:ext cx="6572250" cy="1840706"/>
                      </a:xfrm>
                      <a:prstGeom prst="rect">
                        <a:avLst/>
                      </a:prstGeom>
                      <a:noFill/>
                      <a:ln w="38100">
                        <a:noFill/>
                        <a:miter/>
                      </a:ln>
                    </p:spPr>
                  </p:pic>
                </p:oleObj>
              </mc:Fallback>
            </mc:AlternateContent>
          </a:graphicData>
        </a:graphic>
      </p:graphicFrame>
    </p:spTree>
  </p:cSld>
  <p:clrMapOvr>
    <a:masterClrMapping/>
  </p:clrMapOvr>
  <p:transition>
    <p:cover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72739"/>
                                        </p:tgtEl>
                                        <p:attrNameLst>
                                          <p:attrName>style.visibility</p:attrName>
                                        </p:attrNameLst>
                                      </p:cBhvr>
                                      <p:to>
                                        <p:strVal val="visible"/>
                                      </p:to>
                                    </p:set>
                                    <p:animEffect transition="in" filter="blinds(horizontal)">
                                      <p:cBhvr>
                                        <p:cTn id="7" dur="500"/>
                                        <p:tgtEl>
                                          <p:spTgt spid="3727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5.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373762" name="Rectangle 2"/>
          <p:cNvSpPr>
            <a:spLocks noGrp="1" noChangeArrowheads="1"/>
          </p:cNvSpPr>
          <p:nvPr>
            <p:ph type="title" idx="4294967295"/>
          </p:nvPr>
        </p:nvSpPr>
        <p:spPr>
          <a:xfrm>
            <a:off x="2286000" y="1303735"/>
            <a:ext cx="5232797" cy="357188"/>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tyle>
          <a:lnRef idx="1">
            <a:schemeClr val="accent1"/>
          </a:lnRef>
          <a:fillRef idx="2">
            <a:schemeClr val="accent1"/>
          </a:fillRef>
          <a:effectRef idx="1">
            <a:schemeClr val="accent1"/>
          </a:effectRef>
          <a:fontRef idx="minor">
            <a:schemeClr val="dk1"/>
          </a:fontRef>
        </p:style>
        <p:txBody>
          <a:bodyPr vert="horz" wrap="square" lIns="68580" tIns="34290" rIns="68580" bIns="34290" numCol="1" rtlCol="0" anchor="ctr" anchorCtr="0" compatLnSpc="1">
            <a:noAutofit/>
          </a:bodyPr>
          <a:lstStyle/>
          <a:p>
            <a:pPr marL="0" marR="0" lvl="0" indent="0" algn="ctr" defTabSz="914400" rtl="0" eaLnBrk="1" fontAlgn="auto" latinLnBrk="0" hangingPunct="1">
              <a:lnSpc>
                <a:spcPct val="100000"/>
              </a:lnSpc>
              <a:spcBef>
                <a:spcPct val="0"/>
              </a:spcBef>
              <a:spcAft>
                <a:spcPts val="0"/>
              </a:spcAft>
              <a:buClrTx/>
              <a:buSzTx/>
              <a:buFontTx/>
              <a:buNone/>
              <a:defRPr/>
            </a:pPr>
            <a:r>
              <a:rPr kumimoji="0" lang="zh-CN" altLang="en-US" sz="21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利用梅森公式求传递函数</a:t>
            </a:r>
            <a:r>
              <a:rPr kumimoji="0" lang="en-US" altLang="zh-CN" sz="21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a:t>
            </a:r>
            <a:r>
              <a:rPr kumimoji="0" lang="zh-CN" altLang="en-US" sz="21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第</a:t>
            </a:r>
            <a:r>
              <a:rPr kumimoji="0" lang="en-US" altLang="zh-CN" sz="21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2</a:t>
            </a:r>
            <a:r>
              <a:rPr kumimoji="0" lang="zh-CN" altLang="en-US" sz="21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步</a:t>
            </a:r>
            <a:r>
              <a:rPr kumimoji="0" lang="en-US" altLang="zh-CN" sz="21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a:t>
            </a:r>
          </a:p>
        </p:txBody>
      </p:sp>
      <p:graphicFrame>
        <p:nvGraphicFramePr>
          <p:cNvPr id="373763" name="Object 2"/>
          <p:cNvGraphicFramePr>
            <a:graphicFrameLocks noChangeAspect="1"/>
          </p:cNvGraphicFramePr>
          <p:nvPr/>
        </p:nvGraphicFramePr>
        <p:xfrm>
          <a:off x="1839516" y="2357438"/>
          <a:ext cx="1763315" cy="428625"/>
        </p:xfrm>
        <a:graphic>
          <a:graphicData uri="http://schemas.openxmlformats.org/presentationml/2006/ole">
            <mc:AlternateContent xmlns:mc="http://schemas.openxmlformats.org/markup-compatibility/2006">
              <mc:Choice xmlns:v="urn:schemas-microsoft-com:vml" Requires="v">
                <p:oleObj r:id="rId3" imgW="1079500" imgH="330200" progId="Equation.3">
                  <p:embed/>
                </p:oleObj>
              </mc:Choice>
              <mc:Fallback>
                <p:oleObj r:id="rId3" imgW="1079500" imgH="330200" progId="Equation.3">
                  <p:embed/>
                  <p:pic>
                    <p:nvPicPr>
                      <p:cNvPr id="0" name="图片 3312"/>
                      <p:cNvPicPr/>
                      <p:nvPr/>
                    </p:nvPicPr>
                    <p:blipFill>
                      <a:blip r:embed="rId4"/>
                      <a:stretch>
                        <a:fillRect/>
                      </a:stretch>
                    </p:blipFill>
                    <p:spPr>
                      <a:xfrm>
                        <a:off x="1839516" y="2357438"/>
                        <a:ext cx="1763315" cy="428625"/>
                      </a:xfrm>
                      <a:prstGeom prst="rect">
                        <a:avLst/>
                      </a:prstGeom>
                      <a:noFill/>
                      <a:ln w="38100">
                        <a:noFill/>
                        <a:miter/>
                      </a:ln>
                    </p:spPr>
                  </p:pic>
                </p:oleObj>
              </mc:Fallback>
            </mc:AlternateContent>
          </a:graphicData>
        </a:graphic>
      </p:graphicFrame>
      <p:graphicFrame>
        <p:nvGraphicFramePr>
          <p:cNvPr id="373764" name="Object 3"/>
          <p:cNvGraphicFramePr>
            <a:graphicFrameLocks noChangeAspect="1"/>
          </p:cNvGraphicFramePr>
          <p:nvPr/>
        </p:nvGraphicFramePr>
        <p:xfrm>
          <a:off x="3071813" y="2946797"/>
          <a:ext cx="2411016" cy="428625"/>
        </p:xfrm>
        <a:graphic>
          <a:graphicData uri="http://schemas.openxmlformats.org/presentationml/2006/ole">
            <mc:AlternateContent xmlns:mc="http://schemas.openxmlformats.org/markup-compatibility/2006">
              <mc:Choice xmlns:v="urn:schemas-microsoft-com:vml" Requires="v">
                <p:oleObj r:id="rId5" imgW="2057400" imgH="330200" progId="Equation.3">
                  <p:embed/>
                </p:oleObj>
              </mc:Choice>
              <mc:Fallback>
                <p:oleObj r:id="rId5" imgW="2057400" imgH="330200" progId="Equation.3">
                  <p:embed/>
                  <p:pic>
                    <p:nvPicPr>
                      <p:cNvPr id="0" name="图片 3304"/>
                      <p:cNvPicPr/>
                      <p:nvPr/>
                    </p:nvPicPr>
                    <p:blipFill>
                      <a:blip r:embed="rId6"/>
                      <a:stretch>
                        <a:fillRect/>
                      </a:stretch>
                    </p:blipFill>
                    <p:spPr>
                      <a:xfrm>
                        <a:off x="3071813" y="2946797"/>
                        <a:ext cx="2411016" cy="428625"/>
                      </a:xfrm>
                      <a:prstGeom prst="rect">
                        <a:avLst/>
                      </a:prstGeom>
                      <a:noFill/>
                      <a:ln w="38100">
                        <a:noFill/>
                        <a:miter/>
                      </a:ln>
                    </p:spPr>
                  </p:pic>
                </p:oleObj>
              </mc:Fallback>
            </mc:AlternateContent>
          </a:graphicData>
        </a:graphic>
      </p:graphicFrame>
      <p:graphicFrame>
        <p:nvGraphicFramePr>
          <p:cNvPr id="373765" name="Object 4"/>
          <p:cNvGraphicFramePr>
            <a:graphicFrameLocks noChangeAspect="1"/>
          </p:cNvGraphicFramePr>
          <p:nvPr/>
        </p:nvGraphicFramePr>
        <p:xfrm>
          <a:off x="3018235" y="3589735"/>
          <a:ext cx="1232297" cy="482203"/>
        </p:xfrm>
        <a:graphic>
          <a:graphicData uri="http://schemas.openxmlformats.org/presentationml/2006/ole">
            <mc:AlternateContent xmlns:mc="http://schemas.openxmlformats.org/markup-compatibility/2006">
              <mc:Choice xmlns:v="urn:schemas-microsoft-com:vml" Requires="v">
                <p:oleObj r:id="rId7" imgW="457200" imgH="241300" progId="Equation.3">
                  <p:embed/>
                </p:oleObj>
              </mc:Choice>
              <mc:Fallback>
                <p:oleObj r:id="rId7" imgW="457200" imgH="241300" progId="Equation.3">
                  <p:embed/>
                  <p:pic>
                    <p:nvPicPr>
                      <p:cNvPr id="0" name="图片 3305"/>
                      <p:cNvPicPr/>
                      <p:nvPr/>
                    </p:nvPicPr>
                    <p:blipFill>
                      <a:blip r:embed="rId8"/>
                      <a:stretch>
                        <a:fillRect/>
                      </a:stretch>
                    </p:blipFill>
                    <p:spPr>
                      <a:xfrm>
                        <a:off x="3018235" y="3589735"/>
                        <a:ext cx="1232297" cy="482203"/>
                      </a:xfrm>
                      <a:prstGeom prst="rect">
                        <a:avLst/>
                      </a:prstGeom>
                      <a:noFill/>
                      <a:ln w="38100">
                        <a:noFill/>
                        <a:miter/>
                      </a:ln>
                    </p:spPr>
                  </p:pic>
                </p:oleObj>
              </mc:Fallback>
            </mc:AlternateContent>
          </a:graphicData>
        </a:graphic>
      </p:graphicFrame>
    </p:spTree>
  </p:cSld>
  <p:clrMapOvr>
    <a:masterClrMapping/>
  </p:clrMapOvr>
  <p:transition>
    <p:cover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73763"/>
                                        </p:tgtEl>
                                        <p:attrNameLst>
                                          <p:attrName>style.visibility</p:attrName>
                                        </p:attrNameLst>
                                      </p:cBhvr>
                                      <p:to>
                                        <p:strVal val="visible"/>
                                      </p:to>
                                    </p:set>
                                    <p:animEffect transition="in" filter="blinds(horizontal)">
                                      <p:cBhvr>
                                        <p:cTn id="7" dur="500"/>
                                        <p:tgtEl>
                                          <p:spTgt spid="373763"/>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373764"/>
                                        </p:tgtEl>
                                        <p:attrNameLst>
                                          <p:attrName>style.visibility</p:attrName>
                                        </p:attrNameLst>
                                      </p:cBhvr>
                                      <p:to>
                                        <p:strVal val="visible"/>
                                      </p:to>
                                    </p:set>
                                    <p:animEffect transition="in" filter="randombar(horizontal)">
                                      <p:cBhvr>
                                        <p:cTn id="12" dur="500"/>
                                        <p:tgtEl>
                                          <p:spTgt spid="373764"/>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73765"/>
                                        </p:tgtEl>
                                        <p:attrNameLst>
                                          <p:attrName>style.visibility</p:attrName>
                                        </p:attrNameLst>
                                      </p:cBhvr>
                                      <p:to>
                                        <p:strVal val="visible"/>
                                      </p:to>
                                    </p:set>
                                    <p:animEffect transition="in" filter="dissolve">
                                      <p:cBhvr>
                                        <p:cTn id="17" dur="500"/>
                                        <p:tgtEl>
                                          <p:spTgt spid="3737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6.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374786" name="Rectangle 2"/>
          <p:cNvSpPr>
            <a:spLocks noGrp="1" noChangeArrowheads="1"/>
          </p:cNvSpPr>
          <p:nvPr>
            <p:ph type="title"/>
          </p:nvPr>
        </p:nvSpPr>
        <p:spPr>
          <a:xfrm>
            <a:off x="3339704" y="1312069"/>
            <a:ext cx="3061097" cy="402431"/>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tyle>
          <a:lnRef idx="1">
            <a:schemeClr val="accent1"/>
          </a:lnRef>
          <a:fillRef idx="2">
            <a:schemeClr val="accent1"/>
          </a:fillRef>
          <a:effectRef idx="1">
            <a:schemeClr val="accent1"/>
          </a:effectRef>
          <a:fontRef idx="minor">
            <a:schemeClr val="dk1"/>
          </a:fontRef>
        </p:style>
        <p:txBody>
          <a:bodyPr vert="horz" wrap="square" lIns="68580" tIns="34290" rIns="68580" bIns="34290" numCol="1" rtlCol="0" anchor="ctr" anchorCtr="0" compatLnSpc="1">
            <a:normAutofit/>
          </a:bodyPr>
          <a:lstStyle/>
          <a:p>
            <a:pPr marL="0" marR="0" lvl="0" indent="0" algn="ctr" defTabSz="914400" rtl="0" eaLnBrk="1" fontAlgn="auto" latinLnBrk="0" hangingPunct="1">
              <a:lnSpc>
                <a:spcPct val="100000"/>
              </a:lnSpc>
              <a:spcBef>
                <a:spcPct val="0"/>
              </a:spcBef>
              <a:spcAft>
                <a:spcPts val="0"/>
              </a:spcAft>
              <a:buClrTx/>
              <a:buSzTx/>
              <a:buFontTx/>
              <a:buNone/>
              <a:defRPr/>
            </a:pPr>
            <a:r>
              <a:rPr kumimoji="0" lang="zh-CN" altLang="en-US" sz="21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求余子式</a:t>
            </a:r>
            <a:r>
              <a:rPr kumimoji="0" lang="zh-CN" altLang="en-US" sz="21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sym typeface="Symbol" panose="05050102010706020507" pitchFamily="18" charset="2"/>
              </a:rPr>
              <a:t></a:t>
            </a:r>
            <a:r>
              <a:rPr kumimoji="0" lang="en-US" altLang="zh-CN" sz="21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sym typeface="Symbol" panose="05050102010706020507" pitchFamily="18" charset="2"/>
              </a:rPr>
              <a:t>1</a:t>
            </a:r>
            <a:endParaRPr kumimoji="0" lang="en-US" altLang="zh-CN" sz="21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graphicFrame>
        <p:nvGraphicFramePr>
          <p:cNvPr id="374787" name="Object 2"/>
          <p:cNvGraphicFramePr>
            <a:graphicFrameLocks noChangeAspect="1"/>
          </p:cNvGraphicFramePr>
          <p:nvPr/>
        </p:nvGraphicFramePr>
        <p:xfrm>
          <a:off x="1143000" y="2196704"/>
          <a:ext cx="6858000" cy="2349103"/>
        </p:xfrm>
        <a:graphic>
          <a:graphicData uri="http://schemas.openxmlformats.org/presentationml/2006/ole">
            <mc:AlternateContent xmlns:mc="http://schemas.openxmlformats.org/markup-compatibility/2006">
              <mc:Choice xmlns:v="urn:schemas-microsoft-com:vml" Requires="v">
                <p:oleObj r:id="rId3" imgW="6971665" imgH="1850390" progId="Visio.Drawing.11">
                  <p:embed/>
                </p:oleObj>
              </mc:Choice>
              <mc:Fallback>
                <p:oleObj r:id="rId3" imgW="6971665" imgH="1850390" progId="Visio.Drawing.11">
                  <p:embed/>
                  <p:pic>
                    <p:nvPicPr>
                      <p:cNvPr id="0" name="图片 3306"/>
                      <p:cNvPicPr/>
                      <p:nvPr/>
                    </p:nvPicPr>
                    <p:blipFill>
                      <a:blip r:embed="rId4"/>
                      <a:stretch>
                        <a:fillRect/>
                      </a:stretch>
                    </p:blipFill>
                    <p:spPr>
                      <a:xfrm>
                        <a:off x="1143000" y="2196704"/>
                        <a:ext cx="6858000" cy="2349103"/>
                      </a:xfrm>
                      <a:prstGeom prst="rect">
                        <a:avLst/>
                      </a:prstGeom>
                      <a:noFill/>
                      <a:ln w="38100">
                        <a:noFill/>
                        <a:miter/>
                      </a:ln>
                    </p:spPr>
                  </p:pic>
                </p:oleObj>
              </mc:Fallback>
            </mc:AlternateContent>
          </a:graphicData>
        </a:graphic>
      </p:graphicFrame>
      <p:sp>
        <p:nvSpPr>
          <p:cNvPr id="374795" name="Text Box 11"/>
          <p:cNvSpPr txBox="1">
            <a:spLocks noChangeArrowheads="1"/>
          </p:cNvSpPr>
          <p:nvPr/>
        </p:nvSpPr>
        <p:spPr bwMode="auto">
          <a:xfrm>
            <a:off x="1828800" y="4808935"/>
            <a:ext cx="5715000" cy="645160"/>
          </a:xfrm>
          <a:prstGeom prst="rect">
            <a:avLst/>
          </a:prstGeom>
          <a:noFill/>
          <a:ln w="9525">
            <a:noFill/>
            <a:miter lim="800000"/>
          </a:ln>
          <a:effectLst/>
        </p:spPr>
        <p:txBody>
          <a:bodyPr>
            <a:spAutoFit/>
          </a:bodyPr>
          <a:lstStyle/>
          <a:p>
            <a:pPr marR="0" defTabSz="914400" eaLnBrk="1" fontAlgn="auto" hangingPunct="1">
              <a:spcBef>
                <a:spcPct val="50000"/>
              </a:spcBef>
              <a:spcAft>
                <a:spcPts val="0"/>
              </a:spcAft>
              <a:buClrTx/>
              <a:buSzTx/>
              <a:buFontTx/>
              <a:buNone/>
              <a:defRPr/>
            </a:pPr>
            <a:r>
              <a:rPr kumimoji="0" lang="zh-CN" altLang="en-US" sz="1800" b="1" kern="1200" cap="none" spc="0" normalizeH="0" baseline="0" noProof="0" dirty="0">
                <a:latin typeface="微软雅黑" panose="020B0503020204020204" pitchFamily="34" charset="-122"/>
                <a:ea typeface="微软雅黑" panose="020B0503020204020204" pitchFamily="34" charset="-122"/>
                <a:cs typeface="+mn-cs"/>
              </a:rPr>
              <a:t>    将第一条前向通道从图上除掉后的图，再用特征式 ∆ 的求法，计算∆</a:t>
            </a:r>
            <a:r>
              <a:rPr kumimoji="0" lang="en-US" altLang="zh-CN" sz="1800" b="1" kern="1200" cap="none" spc="0" normalizeH="0" baseline="-25000" noProof="0" dirty="0">
                <a:latin typeface="微软雅黑" panose="020B0503020204020204" pitchFamily="34" charset="-122"/>
                <a:ea typeface="微软雅黑" panose="020B0503020204020204" pitchFamily="34" charset="-122"/>
                <a:cs typeface="+mn-cs"/>
              </a:rPr>
              <a:t>1</a:t>
            </a:r>
            <a:endParaRPr kumimoji="0" lang="zh-CN" altLang="en-US" sz="1800" b="1" kern="1200" cap="none" spc="0" normalizeH="0" baseline="-25000" noProof="0" dirty="0">
              <a:latin typeface="微软雅黑" panose="020B0503020204020204" pitchFamily="34" charset="-122"/>
              <a:ea typeface="微软雅黑" panose="020B0503020204020204" pitchFamily="34" charset="-122"/>
              <a:cs typeface="+mn-cs"/>
            </a:endParaRPr>
          </a:p>
        </p:txBody>
      </p:sp>
    </p:spTree>
  </p:cSld>
  <p:clrMapOvr>
    <a:masterClrMapping/>
  </p:clrMapOvr>
  <p:transition>
    <p:cover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374787"/>
                                        </p:tgtEl>
                                        <p:attrNameLst>
                                          <p:attrName>style.visibility</p:attrName>
                                        </p:attrNameLst>
                                      </p:cBhvr>
                                      <p:to>
                                        <p:strVal val="visible"/>
                                      </p:to>
                                    </p:set>
                                    <p:animEffect transition="in" filter="checkerboard(across)">
                                      <p:cBhvr>
                                        <p:cTn id="7" dur="500"/>
                                        <p:tgtEl>
                                          <p:spTgt spid="374787"/>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374795"/>
                                        </p:tgtEl>
                                        <p:attrNameLst>
                                          <p:attrName>style.visibility</p:attrName>
                                        </p:attrNameLst>
                                      </p:cBhvr>
                                      <p:to>
                                        <p:strVal val="visible"/>
                                      </p:to>
                                    </p:set>
                                    <p:anim calcmode="lin" valueType="num">
                                      <p:cBhvr additive="base">
                                        <p:cTn id="12" dur="500" fill="hold"/>
                                        <p:tgtEl>
                                          <p:spTgt spid="374795"/>
                                        </p:tgtEl>
                                        <p:attrNameLst>
                                          <p:attrName>ppt_x</p:attrName>
                                        </p:attrNameLst>
                                      </p:cBhvr>
                                      <p:tavLst>
                                        <p:tav tm="0">
                                          <p:val>
                                            <p:strVal val="#ppt_x"/>
                                          </p:val>
                                        </p:tav>
                                        <p:tav tm="100000">
                                          <p:val>
                                            <p:strVal val="#ppt_x"/>
                                          </p:val>
                                        </p:tav>
                                      </p:tavLst>
                                    </p:anim>
                                    <p:anim calcmode="lin" valueType="num">
                                      <p:cBhvr additive="base">
                                        <p:cTn id="13" dur="500" fill="hold"/>
                                        <p:tgtEl>
                                          <p:spTgt spid="37479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4795" grpId="0" bldLvl="0" animBg="1"/>
    </p:bldLst>
  </p:timing>
</p:sld>
</file>

<file path=ppt/slides/slide137.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375810" name="Rectangle 2"/>
          <p:cNvSpPr>
            <a:spLocks noGrp="1" noChangeArrowheads="1"/>
          </p:cNvSpPr>
          <p:nvPr>
            <p:ph type="title"/>
          </p:nvPr>
        </p:nvSpPr>
        <p:spPr>
          <a:xfrm>
            <a:off x="3464719" y="1393031"/>
            <a:ext cx="2286000" cy="401241"/>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tyle>
          <a:lnRef idx="1">
            <a:schemeClr val="accent1"/>
          </a:lnRef>
          <a:fillRef idx="2">
            <a:schemeClr val="accent1"/>
          </a:fillRef>
          <a:effectRef idx="1">
            <a:schemeClr val="accent1"/>
          </a:effectRef>
          <a:fontRef idx="minor">
            <a:schemeClr val="dk1"/>
          </a:fontRef>
        </p:style>
        <p:txBody>
          <a:bodyPr vert="horz" wrap="square" lIns="68580" tIns="34290" rIns="68580" bIns="34290" numCol="1" rtlCol="0" anchor="ctr" anchorCtr="0" compatLnSpc="1">
            <a:normAutofit/>
          </a:bodyPr>
          <a:lstStyle/>
          <a:p>
            <a:pPr marL="0" marR="0" lvl="0" indent="0" algn="ctr" defTabSz="914400" rtl="0" eaLnBrk="1" fontAlgn="auto" latinLnBrk="0" hangingPunct="1">
              <a:lnSpc>
                <a:spcPct val="100000"/>
              </a:lnSpc>
              <a:spcBef>
                <a:spcPct val="0"/>
              </a:spcBef>
              <a:spcAft>
                <a:spcPts val="0"/>
              </a:spcAft>
              <a:buClrTx/>
              <a:buSzTx/>
              <a:buFontTx/>
              <a:buNone/>
              <a:defRPr/>
            </a:pPr>
            <a:r>
              <a:rPr kumimoji="0" lang="zh-CN" altLang="en-US" sz="21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求余式</a:t>
            </a:r>
            <a:r>
              <a:rPr kumimoji="0" lang="zh-CN" altLang="en-US" sz="21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sym typeface="Symbol" panose="05050102010706020507" pitchFamily="18" charset="2"/>
              </a:rPr>
              <a:t></a:t>
            </a:r>
            <a:r>
              <a:rPr kumimoji="0" lang="en-US" altLang="zh-CN" sz="21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sym typeface="Symbol" panose="05050102010706020507" pitchFamily="18" charset="2"/>
              </a:rPr>
              <a:t>1</a:t>
            </a:r>
            <a:endParaRPr kumimoji="0" lang="en-US" altLang="zh-CN" sz="21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375818" name="Text Box 10"/>
          <p:cNvSpPr txBox="1"/>
          <p:nvPr/>
        </p:nvSpPr>
        <p:spPr>
          <a:xfrm>
            <a:off x="1485900" y="3457575"/>
            <a:ext cx="5886450" cy="368300"/>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50000"/>
              </a:spcBef>
              <a:buFontTx/>
              <a:buNone/>
            </a:pPr>
            <a:r>
              <a:rPr lang="zh-CN" altLang="en-US" sz="1800" b="1" dirty="0">
                <a:ea typeface="微软雅黑" panose="020B0503020204020204" pitchFamily="34" charset="-122"/>
              </a:rPr>
              <a:t>将第一条前向通道从图上除掉后的图</a:t>
            </a:r>
          </a:p>
        </p:txBody>
      </p:sp>
      <p:sp>
        <p:nvSpPr>
          <p:cNvPr id="375820" name="Text Box 12"/>
          <p:cNvSpPr txBox="1"/>
          <p:nvPr/>
        </p:nvSpPr>
        <p:spPr>
          <a:xfrm>
            <a:off x="1428750" y="5279231"/>
            <a:ext cx="6229350" cy="368300"/>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50000"/>
              </a:spcBef>
              <a:buFontTx/>
              <a:buNone/>
            </a:pPr>
            <a:r>
              <a:rPr lang="zh-CN" altLang="en-US" sz="1800" b="1" dirty="0">
                <a:ea typeface="微软雅黑" panose="020B0503020204020204" pitchFamily="34" charset="-122"/>
              </a:rPr>
              <a:t>图中不再有回路，故</a:t>
            </a:r>
            <a:r>
              <a:rPr lang="zh-CN" altLang="en-US" sz="1800" b="1" dirty="0">
                <a:solidFill>
                  <a:srgbClr val="CC0000"/>
                </a:solidFill>
                <a:latin typeface="微软雅黑" panose="020B0503020204020204" pitchFamily="34" charset="-122"/>
                <a:ea typeface="微软雅黑" panose="020B0503020204020204" pitchFamily="34" charset="-122"/>
                <a:sym typeface="Symbol" panose="05050102010706020507" pitchFamily="18" charset="2"/>
              </a:rPr>
              <a:t></a:t>
            </a:r>
            <a:r>
              <a:rPr lang="en-US" altLang="zh-CN" sz="1800" b="1" baseline="-16000" dirty="0">
                <a:solidFill>
                  <a:srgbClr val="CC0000"/>
                </a:solidFill>
                <a:latin typeface="微软雅黑" panose="020B0503020204020204" pitchFamily="34" charset="-122"/>
                <a:ea typeface="微软雅黑" panose="020B0503020204020204" pitchFamily="34" charset="-122"/>
                <a:sym typeface="Symbol" panose="05050102010706020507" pitchFamily="18" charset="2"/>
              </a:rPr>
              <a:t>1</a:t>
            </a:r>
            <a:r>
              <a:rPr lang="en-US" altLang="zh-CN" sz="1800" b="1" dirty="0">
                <a:solidFill>
                  <a:srgbClr val="CC0000"/>
                </a:solidFill>
                <a:latin typeface="微软雅黑" panose="020B0503020204020204" pitchFamily="34" charset="-122"/>
                <a:ea typeface="微软雅黑" panose="020B0503020204020204" pitchFamily="34" charset="-122"/>
                <a:sym typeface="Symbol" panose="05050102010706020507" pitchFamily="18" charset="2"/>
              </a:rPr>
              <a:t>=1</a:t>
            </a:r>
          </a:p>
        </p:txBody>
      </p:sp>
      <p:graphicFrame>
        <p:nvGraphicFramePr>
          <p:cNvPr id="375821" name="Object 2"/>
          <p:cNvGraphicFramePr>
            <a:graphicFrameLocks noChangeAspect="1"/>
          </p:cNvGraphicFramePr>
          <p:nvPr/>
        </p:nvGraphicFramePr>
        <p:xfrm>
          <a:off x="1893094" y="1996679"/>
          <a:ext cx="5657850" cy="1485900"/>
        </p:xfrm>
        <a:graphic>
          <a:graphicData uri="http://schemas.openxmlformats.org/presentationml/2006/ole">
            <mc:AlternateContent xmlns:mc="http://schemas.openxmlformats.org/markup-compatibility/2006">
              <mc:Choice xmlns:v="urn:schemas-microsoft-com:vml" Requires="v">
                <p:oleObj r:id="rId3" imgW="6971665" imgH="1850390" progId="Visio.Drawing.11">
                  <p:embed/>
                </p:oleObj>
              </mc:Choice>
              <mc:Fallback>
                <p:oleObj r:id="rId3" imgW="6971665" imgH="1850390" progId="Visio.Drawing.11">
                  <p:embed/>
                  <p:pic>
                    <p:nvPicPr>
                      <p:cNvPr id="0" name="图片 3310"/>
                      <p:cNvPicPr/>
                      <p:nvPr/>
                    </p:nvPicPr>
                    <p:blipFill>
                      <a:blip r:embed="rId4"/>
                      <a:stretch>
                        <a:fillRect/>
                      </a:stretch>
                    </p:blipFill>
                    <p:spPr>
                      <a:xfrm>
                        <a:off x="1893094" y="1996679"/>
                        <a:ext cx="5657850" cy="1485900"/>
                      </a:xfrm>
                      <a:prstGeom prst="rect">
                        <a:avLst/>
                      </a:prstGeom>
                      <a:noFill/>
                      <a:ln w="38100">
                        <a:noFill/>
                        <a:miter/>
                      </a:ln>
                    </p:spPr>
                  </p:pic>
                </p:oleObj>
              </mc:Fallback>
            </mc:AlternateContent>
          </a:graphicData>
        </a:graphic>
      </p:graphicFrame>
      <p:graphicFrame>
        <p:nvGraphicFramePr>
          <p:cNvPr id="375823" name="Object 3"/>
          <p:cNvGraphicFramePr>
            <a:graphicFrameLocks noChangeAspect="1"/>
          </p:cNvGraphicFramePr>
          <p:nvPr/>
        </p:nvGraphicFramePr>
        <p:xfrm>
          <a:off x="1657350" y="3804047"/>
          <a:ext cx="5657850" cy="1485900"/>
        </p:xfrm>
        <a:graphic>
          <a:graphicData uri="http://schemas.openxmlformats.org/presentationml/2006/ole">
            <mc:AlternateContent xmlns:mc="http://schemas.openxmlformats.org/markup-compatibility/2006">
              <mc:Choice xmlns:v="urn:schemas-microsoft-com:vml" Requires="v">
                <p:oleObj r:id="rId3" imgW="6971665" imgH="1850390" progId="Visio.Drawing.11">
                  <p:embed/>
                </p:oleObj>
              </mc:Choice>
              <mc:Fallback>
                <p:oleObj r:id="rId3" imgW="6971665" imgH="1850390" progId="Visio.Drawing.11">
                  <p:embed/>
                  <p:pic>
                    <p:nvPicPr>
                      <p:cNvPr id="0" name="图片 3311"/>
                      <p:cNvPicPr/>
                      <p:nvPr/>
                    </p:nvPicPr>
                    <p:blipFill>
                      <a:blip r:embed="rId4"/>
                      <a:stretch>
                        <a:fillRect/>
                      </a:stretch>
                    </p:blipFill>
                    <p:spPr>
                      <a:xfrm>
                        <a:off x="1657350" y="3804047"/>
                        <a:ext cx="5657850" cy="1485900"/>
                      </a:xfrm>
                      <a:prstGeom prst="rect">
                        <a:avLst/>
                      </a:prstGeom>
                      <a:noFill/>
                      <a:ln w="38100">
                        <a:noFill/>
                        <a:miter/>
                      </a:ln>
                    </p:spPr>
                  </p:pic>
                </p:oleObj>
              </mc:Fallback>
            </mc:AlternateContent>
          </a:graphicData>
        </a:graphic>
      </p:graphicFrame>
      <p:sp>
        <p:nvSpPr>
          <p:cNvPr id="375819" name="Text Box 11"/>
          <p:cNvSpPr txBox="1"/>
          <p:nvPr/>
        </p:nvSpPr>
        <p:spPr>
          <a:xfrm>
            <a:off x="1428750" y="4285060"/>
            <a:ext cx="6343650" cy="183515"/>
          </a:xfrm>
          <a:prstGeom prst="rect">
            <a:avLst/>
          </a:prstGeom>
          <a:solidFill>
            <a:schemeClr val="bg1"/>
          </a:solid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50000"/>
              </a:spcBef>
              <a:buFontTx/>
              <a:buNone/>
            </a:pPr>
            <a:endParaRPr lang="zh-CN" altLang="zh-CN" sz="600" dirty="0">
              <a:ea typeface="微软雅黑" panose="020B0503020204020204" pitchFamily="34" charset="-122"/>
            </a:endParaRPr>
          </a:p>
        </p:txBody>
      </p:sp>
    </p:spTree>
  </p:cSld>
  <p:clrMapOvr>
    <a:masterClrMapping/>
  </p:clrMapOvr>
  <p:transition>
    <p:cover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75821"/>
                                        </p:tgtEl>
                                        <p:attrNameLst>
                                          <p:attrName>style.visibility</p:attrName>
                                        </p:attrNameLst>
                                      </p:cBhvr>
                                      <p:to>
                                        <p:strVal val="visible"/>
                                      </p:to>
                                    </p:set>
                                    <p:animEffect transition="in" filter="blinds(horizontal)">
                                      <p:cBhvr>
                                        <p:cTn id="7" dur="500"/>
                                        <p:tgtEl>
                                          <p:spTgt spid="375821"/>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75818"/>
                                        </p:tgtEl>
                                        <p:attrNameLst>
                                          <p:attrName>style.visibility</p:attrName>
                                        </p:attrNameLst>
                                      </p:cBhvr>
                                      <p:to>
                                        <p:strVal val="visible"/>
                                      </p:to>
                                    </p:set>
                                    <p:animEffect transition="in" filter="blinds(horizontal)">
                                      <p:cBhvr>
                                        <p:cTn id="12" dur="500"/>
                                        <p:tgtEl>
                                          <p:spTgt spid="375818"/>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75823"/>
                                        </p:tgtEl>
                                        <p:attrNameLst>
                                          <p:attrName>style.visibility</p:attrName>
                                        </p:attrNameLst>
                                      </p:cBhvr>
                                      <p:to>
                                        <p:strVal val="visible"/>
                                      </p:to>
                                    </p:set>
                                    <p:animEffect transition="in" filter="blinds(horizontal)">
                                      <p:cBhvr>
                                        <p:cTn id="17" dur="500"/>
                                        <p:tgtEl>
                                          <p:spTgt spid="375823"/>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375819"/>
                                        </p:tgtEl>
                                        <p:attrNameLst>
                                          <p:attrName>style.visibility</p:attrName>
                                        </p:attrNameLst>
                                      </p:cBhvr>
                                      <p:to>
                                        <p:strVal val="visible"/>
                                      </p:to>
                                    </p:set>
                                    <p:animEffect transition="in" filter="blinds(horizontal)">
                                      <p:cBhvr>
                                        <p:cTn id="22" dur="500"/>
                                        <p:tgtEl>
                                          <p:spTgt spid="375819"/>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375820"/>
                                        </p:tgtEl>
                                        <p:attrNameLst>
                                          <p:attrName>style.visibility</p:attrName>
                                        </p:attrNameLst>
                                      </p:cBhvr>
                                      <p:to>
                                        <p:strVal val="visible"/>
                                      </p:to>
                                    </p:set>
                                    <p:animEffect transition="in" filter="blinds(horizontal)">
                                      <p:cBhvr>
                                        <p:cTn id="27" dur="500"/>
                                        <p:tgtEl>
                                          <p:spTgt spid="3758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5818" grpId="0"/>
      <p:bldP spid="375820" grpId="0"/>
      <p:bldP spid="375819" grpId="0" bldLvl="0" animBg="1"/>
    </p:bldLst>
  </p:timing>
</p:sld>
</file>

<file path=ppt/slides/slide138.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380930" name="Rectangle 2"/>
          <p:cNvSpPr>
            <a:spLocks noGrp="1" noChangeArrowheads="1"/>
          </p:cNvSpPr>
          <p:nvPr>
            <p:ph type="title"/>
          </p:nvPr>
        </p:nvSpPr>
        <p:spPr>
          <a:xfrm>
            <a:off x="2203847" y="1258491"/>
            <a:ext cx="5207794" cy="402431"/>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tyle>
          <a:lnRef idx="1">
            <a:schemeClr val="accent1"/>
          </a:lnRef>
          <a:fillRef idx="2">
            <a:schemeClr val="accent1"/>
          </a:fillRef>
          <a:effectRef idx="1">
            <a:schemeClr val="accent1"/>
          </a:effectRef>
          <a:fontRef idx="minor">
            <a:schemeClr val="dk1"/>
          </a:fontRef>
        </p:style>
        <p:txBody>
          <a:bodyPr vert="horz" wrap="square" lIns="68580" tIns="34290" rIns="68580" bIns="34290" numCol="1" rtlCol="0" anchor="ctr" anchorCtr="0" compatLnSpc="1">
            <a:normAutofit/>
          </a:bodyPr>
          <a:lstStyle/>
          <a:p>
            <a:pPr marL="0" marR="0" lvl="0" indent="0" algn="ctr" defTabSz="914400" rtl="0" eaLnBrk="1" fontAlgn="auto" latinLnBrk="0" hangingPunct="1">
              <a:lnSpc>
                <a:spcPct val="100000"/>
              </a:lnSpc>
              <a:spcBef>
                <a:spcPct val="0"/>
              </a:spcBef>
              <a:spcAft>
                <a:spcPts val="0"/>
              </a:spcAft>
              <a:buClrTx/>
              <a:buSzTx/>
              <a:buFontTx/>
              <a:buNone/>
              <a:defRPr/>
            </a:pPr>
            <a:r>
              <a:rPr kumimoji="0" lang="zh-CN" altLang="en-US" sz="21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利用梅森公式求传递函数</a:t>
            </a:r>
            <a:r>
              <a:rPr kumimoji="0" lang="en-US" altLang="zh-CN" sz="21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a:t>
            </a:r>
            <a:r>
              <a:rPr kumimoji="0" lang="zh-CN" altLang="en-US" sz="21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第</a:t>
            </a:r>
            <a:r>
              <a:rPr kumimoji="0" lang="en-US" altLang="zh-CN" sz="21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3</a:t>
            </a:r>
            <a:r>
              <a:rPr kumimoji="0" lang="zh-CN" altLang="en-US" sz="21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步</a:t>
            </a:r>
            <a:r>
              <a:rPr kumimoji="0" lang="en-US" altLang="zh-CN" sz="21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a:t>
            </a:r>
          </a:p>
        </p:txBody>
      </p:sp>
      <p:graphicFrame>
        <p:nvGraphicFramePr>
          <p:cNvPr id="380933" name="Object 4"/>
          <p:cNvGraphicFramePr>
            <a:graphicFrameLocks noChangeAspect="1"/>
          </p:cNvGraphicFramePr>
          <p:nvPr/>
        </p:nvGraphicFramePr>
        <p:xfrm>
          <a:off x="1357313" y="2571750"/>
          <a:ext cx="6536531" cy="642938"/>
        </p:xfrm>
        <a:graphic>
          <a:graphicData uri="http://schemas.openxmlformats.org/presentationml/2006/ole">
            <mc:AlternateContent xmlns:mc="http://schemas.openxmlformats.org/markup-compatibility/2006">
              <mc:Choice xmlns:v="urn:schemas-microsoft-com:vml" Requires="v">
                <p:oleObj r:id="rId3" imgW="8559800" imgH="685800" progId="Equation.3">
                  <p:embed/>
                </p:oleObj>
              </mc:Choice>
              <mc:Fallback>
                <p:oleObj r:id="rId3" imgW="8559800" imgH="685800" progId="Equation.3">
                  <p:embed/>
                  <p:pic>
                    <p:nvPicPr>
                      <p:cNvPr id="0" name="图片 3307"/>
                      <p:cNvPicPr/>
                      <p:nvPr/>
                    </p:nvPicPr>
                    <p:blipFill>
                      <a:blip r:embed="rId4"/>
                      <a:stretch>
                        <a:fillRect/>
                      </a:stretch>
                    </p:blipFill>
                    <p:spPr>
                      <a:xfrm>
                        <a:off x="1357313" y="2571750"/>
                        <a:ext cx="6536531" cy="642938"/>
                      </a:xfrm>
                      <a:prstGeom prst="rect">
                        <a:avLst/>
                      </a:prstGeom>
                      <a:noFill/>
                      <a:ln w="38100">
                        <a:noFill/>
                        <a:miter/>
                      </a:ln>
                    </p:spPr>
                  </p:pic>
                </p:oleObj>
              </mc:Fallback>
            </mc:AlternateContent>
          </a:graphicData>
        </a:graphic>
      </p:graphicFrame>
      <p:graphicFrame>
        <p:nvGraphicFramePr>
          <p:cNvPr id="155652" name="Object 5"/>
          <p:cNvGraphicFramePr>
            <a:graphicFrameLocks noChangeAspect="1"/>
          </p:cNvGraphicFramePr>
          <p:nvPr/>
        </p:nvGraphicFramePr>
        <p:xfrm>
          <a:off x="1268016" y="3624263"/>
          <a:ext cx="6572250" cy="1840706"/>
        </p:xfrm>
        <a:graphic>
          <a:graphicData uri="http://schemas.openxmlformats.org/presentationml/2006/ole">
            <mc:AlternateContent xmlns:mc="http://schemas.openxmlformats.org/markup-compatibility/2006">
              <mc:Choice xmlns:v="urn:schemas-microsoft-com:vml" Requires="v">
                <p:oleObj r:id="rId5" imgW="6971665" imgH="1835150" progId="Visio.Drawing.11">
                  <p:embed/>
                </p:oleObj>
              </mc:Choice>
              <mc:Fallback>
                <p:oleObj r:id="rId5" imgW="6971665" imgH="1835150" progId="Visio.Drawing.11">
                  <p:embed/>
                  <p:pic>
                    <p:nvPicPr>
                      <p:cNvPr id="0" name="图片 3309"/>
                      <p:cNvPicPr/>
                      <p:nvPr/>
                    </p:nvPicPr>
                    <p:blipFill>
                      <a:blip r:embed="rId6"/>
                      <a:stretch>
                        <a:fillRect/>
                      </a:stretch>
                    </p:blipFill>
                    <p:spPr>
                      <a:xfrm>
                        <a:off x="1268016" y="3624263"/>
                        <a:ext cx="6572250" cy="1840706"/>
                      </a:xfrm>
                      <a:prstGeom prst="rect">
                        <a:avLst/>
                      </a:prstGeom>
                      <a:noFill/>
                      <a:ln w="38100">
                        <a:noFill/>
                        <a:miter/>
                      </a:ln>
                    </p:spPr>
                  </p:pic>
                </p:oleObj>
              </mc:Fallback>
            </mc:AlternateContent>
          </a:graphicData>
        </a:graphic>
      </p:graphicFrame>
    </p:spTree>
  </p:cSld>
  <p:clrMapOvr>
    <a:masterClrMapping/>
  </p:clrMapOvr>
  <p:transition>
    <p:cover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80933"/>
                                        </p:tgtEl>
                                        <p:attrNameLst>
                                          <p:attrName>style.visibility</p:attrName>
                                        </p:attrNameLst>
                                      </p:cBhvr>
                                      <p:to>
                                        <p:strVal val="visible"/>
                                      </p:to>
                                    </p:set>
                                    <p:animEffect transition="in" filter="blinds(horizontal)">
                                      <p:cBhvr>
                                        <p:cTn id="7" dur="500"/>
                                        <p:tgtEl>
                                          <p:spTgt spid="3809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9.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156674" name="Rectangle 3"/>
          <p:cNvSpPr>
            <a:spLocks noGrp="1"/>
          </p:cNvSpPr>
          <p:nvPr>
            <p:ph idx="1"/>
          </p:nvPr>
        </p:nvSpPr>
        <p:spPr>
          <a:xfrm>
            <a:off x="1571625" y="2463404"/>
            <a:ext cx="5829300" cy="429815"/>
          </a:xfrm>
          <a:ln>
            <a:solidFill>
              <a:srgbClr val="EAEAEA">
                <a:alpha val="100000"/>
              </a:srgbClr>
            </a:solidFill>
            <a:miter lim="800000"/>
          </a:ln>
        </p:spPr>
        <p:txBody>
          <a:bodyPr vert="horz" wrap="square" lIns="68580" tIns="34290" rIns="68580" bIns="34290" anchor="t" anchorCtr="0"/>
          <a:lstStyle/>
          <a:p>
            <a:pPr eaLnBrk="1" hangingPunct="1">
              <a:lnSpc>
                <a:spcPct val="90000"/>
              </a:lnSpc>
              <a:buNone/>
            </a:pPr>
            <a:r>
              <a:rPr lang="zh-CN" altLang="en-US" sz="1800" b="1" dirty="0"/>
              <a:t>试求如图所示的系统的传递函数。</a:t>
            </a:r>
          </a:p>
        </p:txBody>
      </p:sp>
      <p:graphicFrame>
        <p:nvGraphicFramePr>
          <p:cNvPr id="156675" name="Object 2"/>
          <p:cNvGraphicFramePr>
            <a:graphicFrameLocks noChangeAspect="1"/>
          </p:cNvGraphicFramePr>
          <p:nvPr/>
        </p:nvGraphicFramePr>
        <p:xfrm>
          <a:off x="1143000" y="3086100"/>
          <a:ext cx="6858000" cy="2440781"/>
        </p:xfrm>
        <a:graphic>
          <a:graphicData uri="http://schemas.openxmlformats.org/presentationml/2006/ole">
            <mc:AlternateContent xmlns:mc="http://schemas.openxmlformats.org/markup-compatibility/2006">
              <mc:Choice xmlns:v="urn:schemas-microsoft-com:vml" Requires="v">
                <p:oleObj r:id="rId3" imgW="6076315" imgH="2226945" progId="Visio.Drawing.11">
                  <p:embed/>
                </p:oleObj>
              </mc:Choice>
              <mc:Fallback>
                <p:oleObj r:id="rId3" imgW="6076315" imgH="2226945" progId="Visio.Drawing.11">
                  <p:embed/>
                  <p:pic>
                    <p:nvPicPr>
                      <p:cNvPr id="0" name="图片 3308"/>
                      <p:cNvPicPr/>
                      <p:nvPr/>
                    </p:nvPicPr>
                    <p:blipFill>
                      <a:blip r:embed="rId4"/>
                      <a:stretch>
                        <a:fillRect/>
                      </a:stretch>
                    </p:blipFill>
                    <p:spPr>
                      <a:xfrm>
                        <a:off x="1143000" y="3086100"/>
                        <a:ext cx="6858000" cy="2440781"/>
                      </a:xfrm>
                      <a:prstGeom prst="rect">
                        <a:avLst/>
                      </a:prstGeom>
                      <a:noFill/>
                      <a:ln w="38100">
                        <a:noFill/>
                        <a:miter/>
                      </a:ln>
                    </p:spPr>
                  </p:pic>
                </p:oleObj>
              </mc:Fallback>
            </mc:AlternateContent>
          </a:graphicData>
        </a:graphic>
      </p:graphicFrame>
      <p:sp>
        <p:nvSpPr>
          <p:cNvPr id="156676" name="矩形 5"/>
          <p:cNvSpPr/>
          <p:nvPr/>
        </p:nvSpPr>
        <p:spPr>
          <a:xfrm>
            <a:off x="3768328" y="1232297"/>
            <a:ext cx="2480310" cy="4603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r>
              <a:rPr lang="zh-CN" altLang="en-US" sz="2400" b="1" dirty="0">
                <a:solidFill>
                  <a:srgbClr val="C00000"/>
                </a:solidFill>
                <a:latin typeface="微软雅黑" panose="020B0503020204020204" pitchFamily="34" charset="-122"/>
                <a:ea typeface="微软雅黑" panose="020B0503020204020204" pitchFamily="34" charset="-122"/>
              </a:rPr>
              <a:t>梅森公式举例</a:t>
            </a:r>
            <a:r>
              <a:rPr lang="en-US" altLang="zh-CN" sz="2400" b="1" dirty="0">
                <a:solidFill>
                  <a:srgbClr val="C00000"/>
                </a:solidFill>
                <a:latin typeface="微软雅黑" panose="020B0503020204020204" pitchFamily="34" charset="-122"/>
                <a:ea typeface="微软雅黑" panose="020B0503020204020204" pitchFamily="34" charset="-122"/>
              </a:rPr>
              <a:t>(2)</a:t>
            </a:r>
            <a:endParaRPr lang="zh-CN" altLang="en-US" sz="2400" dirty="0">
              <a:ea typeface="微软雅黑" panose="020B0503020204020204" pitchFamily="34" charset="-122"/>
            </a:endParaRPr>
          </a:p>
        </p:txBody>
      </p:sp>
    </p:spTree>
  </p:cSld>
  <p:clrMapOvr>
    <a:masterClrMapping/>
  </p:clrMapOvr>
  <p:transition>
    <p:cover dir="rd"/>
  </p:transition>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sp>
        <p:nvSpPr>
          <p:cNvPr id="21506" name="标题 3"/>
          <p:cNvSpPr>
            <a:spLocks noGrp="1"/>
          </p:cNvSpPr>
          <p:nvPr>
            <p:ph type="title"/>
          </p:nvPr>
        </p:nvSpPr>
        <p:spPr>
          <a:xfrm>
            <a:off x="2357438" y="1319951"/>
            <a:ext cx="4950866" cy="561692"/>
          </a:xfrm>
        </p:spPr>
        <p:txBody>
          <a:bodyPr vert="horz" wrap="square" lIns="68580" tIns="34290" rIns="68580" bIns="34290" anchor="ctr" anchorCtr="0">
            <a:spAutoFit/>
          </a:bodyPr>
          <a:lstStyle/>
          <a:p>
            <a:pPr eaLnBrk="1" hangingPunct="1"/>
            <a:r>
              <a:rPr lang="en-US" altLang="zh-CN" sz="3200" b="1" dirty="0">
                <a:solidFill>
                  <a:srgbClr val="C00000"/>
                </a:solidFill>
                <a:latin typeface="Times New Roman" panose="02020603050405020304" pitchFamily="18" charset="0"/>
                <a:ea typeface="微软雅黑" panose="020B0503020204020204" pitchFamily="34" charset="-122"/>
              </a:rPr>
              <a:t>(2)</a:t>
            </a:r>
            <a:r>
              <a:rPr lang="en-US" altLang="zh-CN" sz="3200" b="1" dirty="0">
                <a:solidFill>
                  <a:srgbClr val="C00000"/>
                </a:solidFill>
                <a:latin typeface="微软雅黑" panose="020B0503020204020204" pitchFamily="34" charset="-122"/>
              </a:rPr>
              <a:t> </a:t>
            </a:r>
            <a:r>
              <a:rPr lang="zh-CN" altLang="en-US" sz="2800" b="1" dirty="0">
                <a:latin typeface="微软雅黑" panose="020B0503020204020204" pitchFamily="34" charset="-122"/>
                <a:ea typeface="微软雅黑" panose="020B0503020204020204" pitchFamily="34" charset="-122"/>
              </a:rPr>
              <a:t>非线性微分方程的线性化</a:t>
            </a:r>
          </a:p>
        </p:txBody>
      </p:sp>
      <p:sp>
        <p:nvSpPr>
          <p:cNvPr id="5" name="Rectangle 3"/>
          <p:cNvSpPr txBox="1"/>
          <p:nvPr/>
        </p:nvSpPr>
        <p:spPr>
          <a:xfrm>
            <a:off x="827585" y="2250281"/>
            <a:ext cx="7632848" cy="1071563"/>
          </a:xfrm>
          <a:prstGeom prst="rect">
            <a:avLst/>
          </a:prstGeom>
          <a:noFill/>
          <a:ln w="9525">
            <a:noFill/>
          </a:ln>
        </p:spPr>
        <p:txBody>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just" eaLnBrk="1" hangingPunct="1">
              <a:lnSpc>
                <a:spcPct val="150000"/>
              </a:lnSpc>
              <a:spcBef>
                <a:spcPct val="0"/>
              </a:spcBef>
              <a:buFontTx/>
              <a:buNone/>
            </a:pPr>
            <a:r>
              <a:rPr lang="zh-CN" altLang="en-US" sz="2400" b="1" dirty="0">
                <a:latin typeface="Times New Roman" panose="02020603050405020304" pitchFamily="18" charset="0"/>
                <a:ea typeface="微软雅黑" panose="020B0503020204020204" pitchFamily="34" charset="-122"/>
              </a:rPr>
              <a:t>在实际应用中，构成系统的组件一般都具有非线性特性，</a:t>
            </a:r>
            <a:endParaRPr lang="en-US" altLang="zh-CN" sz="2800" b="1" dirty="0">
              <a:latin typeface="微软雅黑" panose="020B0503020204020204" pitchFamily="34" charset="-122"/>
              <a:ea typeface="微软雅黑" panose="020B0503020204020204" pitchFamily="34" charset="-122"/>
            </a:endParaRPr>
          </a:p>
          <a:p>
            <a:pPr marL="0" lvl="0" indent="0" algn="just" eaLnBrk="1" hangingPunct="1">
              <a:lnSpc>
                <a:spcPct val="150000"/>
              </a:lnSpc>
              <a:spcBef>
                <a:spcPct val="0"/>
              </a:spcBef>
              <a:buFontTx/>
              <a:buNone/>
            </a:pPr>
            <a:endParaRPr lang="zh-CN" altLang="en-US" sz="2100" b="1" dirty="0">
              <a:latin typeface="微软雅黑" panose="020B0503020204020204" pitchFamily="34" charset="-122"/>
              <a:ea typeface="微软雅黑" panose="020B0503020204020204" pitchFamily="34" charset="-122"/>
            </a:endParaRPr>
          </a:p>
        </p:txBody>
      </p:sp>
      <p:graphicFrame>
        <p:nvGraphicFramePr>
          <p:cNvPr id="6" name="Object 2"/>
          <p:cNvGraphicFramePr>
            <a:graphicFrameLocks noGrp="1" noChangeAspect="1"/>
          </p:cNvGraphicFramePr>
          <p:nvPr>
            <p:ph sz="half" idx="1"/>
          </p:nvPr>
        </p:nvGraphicFramePr>
        <p:xfrm>
          <a:off x="1143000" y="3482579"/>
          <a:ext cx="6858000" cy="1782365"/>
        </p:xfrm>
        <a:graphic>
          <a:graphicData uri="http://schemas.openxmlformats.org/presentationml/2006/ole">
            <mc:AlternateContent xmlns:mc="http://schemas.openxmlformats.org/markup-compatibility/2006">
              <mc:Choice xmlns:v="urn:schemas-microsoft-com:vml" Requires="v">
                <p:oleObj r:id="rId4" imgW="6012180" imgH="3215640" progId="">
                  <p:embed/>
                </p:oleObj>
              </mc:Choice>
              <mc:Fallback>
                <p:oleObj r:id="rId4" imgW="6012180" imgH="3215640" progId="">
                  <p:embed/>
                  <p:pic>
                    <p:nvPicPr>
                      <p:cNvPr id="0" name="图片 3089"/>
                      <p:cNvPicPr/>
                      <p:nvPr/>
                    </p:nvPicPr>
                    <p:blipFill>
                      <a:blip r:embed="rId5"/>
                      <a:srcRect/>
                      <a:stretch>
                        <a:fillRect/>
                      </a:stretch>
                    </p:blipFill>
                    <p:spPr>
                      <a:xfrm>
                        <a:off x="1143000" y="3482579"/>
                        <a:ext cx="6858000" cy="1782365"/>
                      </a:xfrm>
                      <a:prstGeom prst="rect">
                        <a:avLst/>
                      </a:prstGeom>
                      <a:noFill/>
                      <a:ln w="38100">
                        <a:miter/>
                      </a:ln>
                    </p:spPr>
                  </p:pic>
                </p:oleObj>
              </mc:Fallback>
            </mc:AlternateContent>
          </a:graphicData>
        </a:graphic>
      </p:graphicFrame>
      <p:sp>
        <p:nvSpPr>
          <p:cNvPr id="21509" name="Text Box 6"/>
          <p:cNvSpPr txBox="1"/>
          <p:nvPr/>
        </p:nvSpPr>
        <p:spPr>
          <a:xfrm>
            <a:off x="1143001" y="5238964"/>
            <a:ext cx="1214438" cy="369332"/>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spcBef>
                <a:spcPct val="50000"/>
              </a:spcBef>
              <a:buFontTx/>
              <a:buNone/>
            </a:pPr>
            <a:r>
              <a:rPr lang="en-US" altLang="zh-CN" sz="1800" b="1" dirty="0">
                <a:solidFill>
                  <a:srgbClr val="0033CC"/>
                </a:solidFill>
                <a:latin typeface="Times New Roman" panose="02020603050405020304" pitchFamily="18" charset="0"/>
                <a:ea typeface="微软雅黑" panose="020B0503020204020204" pitchFamily="34" charset="-122"/>
              </a:rPr>
              <a:t>saturation</a:t>
            </a:r>
          </a:p>
        </p:txBody>
      </p:sp>
      <p:sp>
        <p:nvSpPr>
          <p:cNvPr id="21510" name="Text Box 7"/>
          <p:cNvSpPr txBox="1"/>
          <p:nvPr/>
        </p:nvSpPr>
        <p:spPr>
          <a:xfrm>
            <a:off x="2915817" y="5264944"/>
            <a:ext cx="1332334" cy="369332"/>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spcBef>
                <a:spcPct val="50000"/>
              </a:spcBef>
              <a:buFontTx/>
              <a:buNone/>
            </a:pPr>
            <a:r>
              <a:rPr lang="en-US" altLang="zh-CN" sz="1800" b="1" dirty="0">
                <a:solidFill>
                  <a:srgbClr val="0033CC"/>
                </a:solidFill>
                <a:latin typeface="Times New Roman" panose="02020603050405020304" pitchFamily="18" charset="0"/>
                <a:ea typeface="微软雅黑" panose="020B0503020204020204" pitchFamily="34" charset="-122"/>
              </a:rPr>
              <a:t>dead-zone</a:t>
            </a:r>
          </a:p>
        </p:txBody>
      </p:sp>
      <p:sp>
        <p:nvSpPr>
          <p:cNvPr id="21511" name="Text Box 8"/>
          <p:cNvSpPr txBox="1"/>
          <p:nvPr/>
        </p:nvSpPr>
        <p:spPr>
          <a:xfrm>
            <a:off x="4926273" y="5214432"/>
            <a:ext cx="1026319" cy="400110"/>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spcBef>
                <a:spcPct val="50000"/>
              </a:spcBef>
              <a:buFontTx/>
              <a:buNone/>
            </a:pPr>
            <a:r>
              <a:rPr lang="en-US" altLang="zh-CN" sz="2000" b="1" dirty="0">
                <a:solidFill>
                  <a:srgbClr val="0033CC"/>
                </a:solidFill>
                <a:latin typeface="Times New Roman" panose="02020603050405020304" pitchFamily="18" charset="0"/>
                <a:ea typeface="微软雅黑" panose="020B0503020204020204" pitchFamily="34" charset="-122"/>
              </a:rPr>
              <a:t>gap</a:t>
            </a:r>
          </a:p>
        </p:txBody>
      </p:sp>
      <p:sp>
        <p:nvSpPr>
          <p:cNvPr id="21512" name="Text Box 9"/>
          <p:cNvSpPr txBox="1"/>
          <p:nvPr/>
        </p:nvSpPr>
        <p:spPr>
          <a:xfrm>
            <a:off x="6630714" y="5208186"/>
            <a:ext cx="1026319" cy="400110"/>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spcBef>
                <a:spcPct val="50000"/>
              </a:spcBef>
              <a:buFontTx/>
              <a:buNone/>
            </a:pPr>
            <a:r>
              <a:rPr lang="en-US" altLang="zh-CN" sz="2000" b="1" dirty="0">
                <a:solidFill>
                  <a:srgbClr val="0033CC"/>
                </a:solidFill>
                <a:latin typeface="Times New Roman" panose="02020603050405020304" pitchFamily="18" charset="0"/>
                <a:ea typeface="微软雅黑" panose="020B0503020204020204" pitchFamily="34" charset="-122"/>
              </a:rPr>
              <a:t>relay</a:t>
            </a:r>
          </a:p>
        </p:txBody>
      </p:sp>
    </p:spTree>
  </p:cSld>
  <p:clrMapOvr>
    <a:masterClrMapping/>
  </p:clrMapOvr>
  <p:transition>
    <p:cover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dissolv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40.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384002" name="Rectangle 2"/>
          <p:cNvSpPr>
            <a:spLocks noGrp="1" noChangeArrowheads="1"/>
          </p:cNvSpPr>
          <p:nvPr>
            <p:ph type="title"/>
          </p:nvPr>
        </p:nvSpPr>
        <p:spPr>
          <a:xfrm>
            <a:off x="2196704" y="1232297"/>
            <a:ext cx="5214938" cy="511969"/>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tyle>
          <a:lnRef idx="1">
            <a:schemeClr val="accent1"/>
          </a:lnRef>
          <a:fillRef idx="2">
            <a:schemeClr val="accent1"/>
          </a:fillRef>
          <a:effectRef idx="1">
            <a:schemeClr val="accent1"/>
          </a:effectRef>
          <a:fontRef idx="minor">
            <a:schemeClr val="dk1"/>
          </a:fontRef>
        </p:style>
        <p:txBody>
          <a:bodyPr vert="horz" wrap="square" lIns="68580" tIns="34290" rIns="68580" bIns="34290" numCol="1" rtlCol="0" anchor="ctr" anchorCtr="0" compatLnSpc="1">
            <a:normAutofit/>
          </a:bodyPr>
          <a:lstStyle/>
          <a:p>
            <a:pPr marL="0" marR="0" lvl="0" indent="0" algn="ctr" defTabSz="914400" rtl="0" eaLnBrk="1" fontAlgn="auto" latinLnBrk="0" hangingPunct="1">
              <a:lnSpc>
                <a:spcPct val="100000"/>
              </a:lnSpc>
              <a:spcBef>
                <a:spcPct val="0"/>
              </a:spcBef>
              <a:spcAft>
                <a:spcPts val="0"/>
              </a:spcAft>
              <a:buClrTx/>
              <a:buSzTx/>
              <a:buFontTx/>
              <a:buNone/>
              <a:defRPr/>
            </a:pPr>
            <a:r>
              <a:rPr kumimoji="0" lang="zh-CN" altLang="en-US" sz="21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求解步骤之一：确定反馈回路</a:t>
            </a:r>
          </a:p>
        </p:txBody>
      </p:sp>
      <p:graphicFrame>
        <p:nvGraphicFramePr>
          <p:cNvPr id="384003" name="Object 2"/>
          <p:cNvGraphicFramePr>
            <a:graphicFrameLocks noChangeAspect="1"/>
          </p:cNvGraphicFramePr>
          <p:nvPr/>
        </p:nvGraphicFramePr>
        <p:xfrm>
          <a:off x="1143000" y="2400300"/>
          <a:ext cx="6858000" cy="2465785"/>
        </p:xfrm>
        <a:graphic>
          <a:graphicData uri="http://schemas.openxmlformats.org/presentationml/2006/ole">
            <mc:AlternateContent xmlns:mc="http://schemas.openxmlformats.org/markup-compatibility/2006">
              <mc:Choice xmlns:v="urn:schemas-microsoft-com:vml" Requires="v">
                <p:oleObj r:id="rId3" imgW="6076315" imgH="2256790" progId="Visio.Drawing.11">
                  <p:embed/>
                </p:oleObj>
              </mc:Choice>
              <mc:Fallback>
                <p:oleObj r:id="rId3" imgW="6076315" imgH="2256790" progId="Visio.Drawing.11">
                  <p:embed/>
                  <p:pic>
                    <p:nvPicPr>
                      <p:cNvPr id="0" name="图片 3316"/>
                      <p:cNvPicPr/>
                      <p:nvPr/>
                    </p:nvPicPr>
                    <p:blipFill>
                      <a:blip r:embed="rId4"/>
                      <a:stretch>
                        <a:fillRect/>
                      </a:stretch>
                    </p:blipFill>
                    <p:spPr>
                      <a:xfrm>
                        <a:off x="1143000" y="2400300"/>
                        <a:ext cx="6858000" cy="2465785"/>
                      </a:xfrm>
                      <a:prstGeom prst="rect">
                        <a:avLst/>
                      </a:prstGeom>
                      <a:noFill/>
                      <a:ln w="38100">
                        <a:noFill/>
                        <a:miter/>
                      </a:ln>
                    </p:spPr>
                  </p:pic>
                </p:oleObj>
              </mc:Fallback>
            </mc:AlternateContent>
          </a:graphicData>
        </a:graphic>
      </p:graphicFrame>
      <p:graphicFrame>
        <p:nvGraphicFramePr>
          <p:cNvPr id="384004" name="Object 3"/>
          <p:cNvGraphicFramePr>
            <a:graphicFrameLocks noChangeAspect="1"/>
          </p:cNvGraphicFramePr>
          <p:nvPr/>
        </p:nvGraphicFramePr>
        <p:xfrm>
          <a:off x="1943100" y="4914900"/>
          <a:ext cx="2400300" cy="584597"/>
        </p:xfrm>
        <a:graphic>
          <a:graphicData uri="http://schemas.openxmlformats.org/presentationml/2006/ole">
            <mc:AlternateContent xmlns:mc="http://schemas.openxmlformats.org/markup-compatibility/2006">
              <mc:Choice xmlns:v="urn:schemas-microsoft-com:vml" Requires="v">
                <p:oleObj r:id="rId5" imgW="989965" imgH="241300" progId="Equation.3">
                  <p:embed/>
                </p:oleObj>
              </mc:Choice>
              <mc:Fallback>
                <p:oleObj r:id="rId5" imgW="989965" imgH="241300" progId="Equation.3">
                  <p:embed/>
                  <p:pic>
                    <p:nvPicPr>
                      <p:cNvPr id="0" name="图片 3317"/>
                      <p:cNvPicPr/>
                      <p:nvPr/>
                    </p:nvPicPr>
                    <p:blipFill>
                      <a:blip r:embed="rId6"/>
                      <a:stretch>
                        <a:fillRect/>
                      </a:stretch>
                    </p:blipFill>
                    <p:spPr>
                      <a:xfrm>
                        <a:off x="1943100" y="4914900"/>
                        <a:ext cx="2400300" cy="584597"/>
                      </a:xfrm>
                      <a:prstGeom prst="rect">
                        <a:avLst/>
                      </a:prstGeom>
                      <a:noFill/>
                      <a:ln w="38100">
                        <a:noFill/>
                        <a:miter/>
                      </a:ln>
                    </p:spPr>
                  </p:pic>
                </p:oleObj>
              </mc:Fallback>
            </mc:AlternateContent>
          </a:graphicData>
        </a:graphic>
      </p:graphicFrame>
    </p:spTree>
  </p:cSld>
  <p:clrMapOvr>
    <a:masterClrMapping/>
  </p:clrMapOvr>
  <p:transition>
    <p:cover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384003"/>
                                        </p:tgtEl>
                                        <p:attrNameLst>
                                          <p:attrName>style.visibility</p:attrName>
                                        </p:attrNameLst>
                                      </p:cBhvr>
                                      <p:to>
                                        <p:strVal val="visible"/>
                                      </p:to>
                                    </p:set>
                                    <p:animEffect transition="in" filter="checkerboard(across)">
                                      <p:cBhvr>
                                        <p:cTn id="7" dur="500"/>
                                        <p:tgtEl>
                                          <p:spTgt spid="384003"/>
                                        </p:tgtEl>
                                      </p:cBhvr>
                                    </p:animEffect>
                                  </p:childTnLst>
                                </p:cTn>
                              </p:par>
                            </p:childTnLst>
                          </p:cTn>
                        </p:par>
                      </p:childTnLst>
                    </p:cTn>
                  </p:par>
                  <p:par>
                    <p:cTn id="8" fill="hold">
                      <p:stCondLst>
                        <p:cond delay="indefinite"/>
                      </p:stCondLst>
                      <p:childTnLst>
                        <p:par>
                          <p:cTn id="9" fill="hold">
                            <p:stCondLst>
                              <p:cond delay="0"/>
                            </p:stCondLst>
                            <p:childTnLst>
                              <p:par>
                                <p:cTn id="10" presetID="55" presetClass="entr" presetSubtype="0" fill="hold" nodeType="clickEffect">
                                  <p:stCondLst>
                                    <p:cond delay="0"/>
                                  </p:stCondLst>
                                  <p:childTnLst>
                                    <p:set>
                                      <p:cBhvr>
                                        <p:cTn id="11" dur="1" fill="hold">
                                          <p:stCondLst>
                                            <p:cond delay="0"/>
                                          </p:stCondLst>
                                        </p:cTn>
                                        <p:tgtEl>
                                          <p:spTgt spid="384004"/>
                                        </p:tgtEl>
                                        <p:attrNameLst>
                                          <p:attrName>style.visibility</p:attrName>
                                        </p:attrNameLst>
                                      </p:cBhvr>
                                      <p:to>
                                        <p:strVal val="visible"/>
                                      </p:to>
                                    </p:set>
                                    <p:anim calcmode="lin" valueType="num">
                                      <p:cBhvr>
                                        <p:cTn id="12" dur="1000" fill="hold"/>
                                        <p:tgtEl>
                                          <p:spTgt spid="384004"/>
                                        </p:tgtEl>
                                        <p:attrNameLst>
                                          <p:attrName>ppt_w</p:attrName>
                                        </p:attrNameLst>
                                      </p:cBhvr>
                                      <p:tavLst>
                                        <p:tav tm="0">
                                          <p:val>
                                            <p:strVal val="#ppt_w*0.70"/>
                                          </p:val>
                                        </p:tav>
                                        <p:tav tm="100000">
                                          <p:val>
                                            <p:strVal val="#ppt_w"/>
                                          </p:val>
                                        </p:tav>
                                      </p:tavLst>
                                    </p:anim>
                                    <p:anim calcmode="lin" valueType="num">
                                      <p:cBhvr>
                                        <p:cTn id="13" dur="1000" fill="hold"/>
                                        <p:tgtEl>
                                          <p:spTgt spid="384004"/>
                                        </p:tgtEl>
                                        <p:attrNameLst>
                                          <p:attrName>ppt_h</p:attrName>
                                        </p:attrNameLst>
                                      </p:cBhvr>
                                      <p:tavLst>
                                        <p:tav tm="0">
                                          <p:val>
                                            <p:strVal val="#ppt_h"/>
                                          </p:val>
                                        </p:tav>
                                        <p:tav tm="100000">
                                          <p:val>
                                            <p:strVal val="#ppt_h"/>
                                          </p:val>
                                        </p:tav>
                                      </p:tavLst>
                                    </p:anim>
                                    <p:animEffect transition="in" filter="fade">
                                      <p:cBhvr>
                                        <p:cTn id="14" dur="1000"/>
                                        <p:tgtEl>
                                          <p:spTgt spid="3840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1.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385026" name="Rectangle 2"/>
          <p:cNvSpPr>
            <a:spLocks noGrp="1" noChangeArrowheads="1"/>
          </p:cNvSpPr>
          <p:nvPr>
            <p:ph type="title"/>
          </p:nvPr>
        </p:nvSpPr>
        <p:spPr>
          <a:xfrm>
            <a:off x="2114550" y="1309688"/>
            <a:ext cx="5643563" cy="511969"/>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tyle>
          <a:lnRef idx="1">
            <a:schemeClr val="accent1"/>
          </a:lnRef>
          <a:fillRef idx="2">
            <a:schemeClr val="accent1"/>
          </a:fillRef>
          <a:effectRef idx="1">
            <a:schemeClr val="accent1"/>
          </a:effectRef>
          <a:fontRef idx="minor">
            <a:schemeClr val="dk1"/>
          </a:fontRef>
        </p:style>
        <p:txBody>
          <a:bodyPr vert="horz" wrap="square" lIns="68580" tIns="34290" rIns="68580" bIns="34290" numCol="1" rtlCol="0" anchor="ctr" anchorCtr="0" compatLnSpc="1">
            <a:normAutofit/>
          </a:bodyPr>
          <a:lstStyle/>
          <a:p>
            <a:pPr marL="0" marR="0" lvl="0" indent="0" algn="ctr" defTabSz="914400" rtl="0" eaLnBrk="1" fontAlgn="auto" latinLnBrk="0" hangingPunct="1">
              <a:lnSpc>
                <a:spcPct val="100000"/>
              </a:lnSpc>
              <a:spcBef>
                <a:spcPct val="0"/>
              </a:spcBef>
              <a:spcAft>
                <a:spcPts val="0"/>
              </a:spcAft>
              <a:buClrTx/>
              <a:buSzTx/>
              <a:buFontTx/>
              <a:buNone/>
              <a:defRPr/>
            </a:pPr>
            <a:r>
              <a:rPr kumimoji="0" lang="zh-CN" altLang="en-US" sz="21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求解步骤之一：确定反馈回路</a:t>
            </a:r>
          </a:p>
        </p:txBody>
      </p:sp>
      <p:graphicFrame>
        <p:nvGraphicFramePr>
          <p:cNvPr id="385027" name="Object 2"/>
          <p:cNvGraphicFramePr>
            <a:graphicFrameLocks noChangeAspect="1"/>
          </p:cNvGraphicFramePr>
          <p:nvPr/>
        </p:nvGraphicFramePr>
        <p:xfrm>
          <a:off x="1882379" y="4914900"/>
          <a:ext cx="2522934" cy="584597"/>
        </p:xfrm>
        <a:graphic>
          <a:graphicData uri="http://schemas.openxmlformats.org/presentationml/2006/ole">
            <mc:AlternateContent xmlns:mc="http://schemas.openxmlformats.org/markup-compatibility/2006">
              <mc:Choice xmlns:v="urn:schemas-microsoft-com:vml" Requires="v">
                <p:oleObj r:id="rId3" imgW="1040765" imgH="241300" progId="Equation.3">
                  <p:embed/>
                </p:oleObj>
              </mc:Choice>
              <mc:Fallback>
                <p:oleObj r:id="rId3" imgW="1040765" imgH="241300" progId="Equation.3">
                  <p:embed/>
                  <p:pic>
                    <p:nvPicPr>
                      <p:cNvPr id="0" name="图片 3318"/>
                      <p:cNvPicPr/>
                      <p:nvPr/>
                    </p:nvPicPr>
                    <p:blipFill>
                      <a:blip r:embed="rId4"/>
                      <a:stretch>
                        <a:fillRect/>
                      </a:stretch>
                    </p:blipFill>
                    <p:spPr>
                      <a:xfrm>
                        <a:off x="1882379" y="4914900"/>
                        <a:ext cx="2522934" cy="584597"/>
                      </a:xfrm>
                      <a:prstGeom prst="rect">
                        <a:avLst/>
                      </a:prstGeom>
                      <a:noFill/>
                      <a:ln w="38100">
                        <a:noFill/>
                        <a:miter/>
                      </a:ln>
                    </p:spPr>
                  </p:pic>
                </p:oleObj>
              </mc:Fallback>
            </mc:AlternateContent>
          </a:graphicData>
        </a:graphic>
      </p:graphicFrame>
      <p:graphicFrame>
        <p:nvGraphicFramePr>
          <p:cNvPr id="385028" name="Object 3"/>
          <p:cNvGraphicFramePr>
            <a:graphicFrameLocks noChangeAspect="1"/>
          </p:cNvGraphicFramePr>
          <p:nvPr/>
        </p:nvGraphicFramePr>
        <p:xfrm>
          <a:off x="1143000" y="2400300"/>
          <a:ext cx="6858000" cy="2439591"/>
        </p:xfrm>
        <a:graphic>
          <a:graphicData uri="http://schemas.openxmlformats.org/presentationml/2006/ole">
            <mc:AlternateContent xmlns:mc="http://schemas.openxmlformats.org/markup-compatibility/2006">
              <mc:Choice xmlns:v="urn:schemas-microsoft-com:vml" Requires="v">
                <p:oleObj r:id="rId5" imgW="6076315" imgH="2226945" progId="Visio.Drawing.11">
                  <p:embed/>
                </p:oleObj>
              </mc:Choice>
              <mc:Fallback>
                <p:oleObj r:id="rId5" imgW="6076315" imgH="2226945" progId="Visio.Drawing.11">
                  <p:embed/>
                  <p:pic>
                    <p:nvPicPr>
                      <p:cNvPr id="0" name="图片 3324"/>
                      <p:cNvPicPr/>
                      <p:nvPr/>
                    </p:nvPicPr>
                    <p:blipFill>
                      <a:blip r:embed="rId6"/>
                      <a:stretch>
                        <a:fillRect/>
                      </a:stretch>
                    </p:blipFill>
                    <p:spPr>
                      <a:xfrm>
                        <a:off x="1143000" y="2400300"/>
                        <a:ext cx="6858000" cy="2439591"/>
                      </a:xfrm>
                      <a:prstGeom prst="rect">
                        <a:avLst/>
                      </a:prstGeom>
                      <a:noFill/>
                      <a:ln w="38100">
                        <a:noFill/>
                        <a:miter/>
                      </a:ln>
                    </p:spPr>
                  </p:pic>
                </p:oleObj>
              </mc:Fallback>
            </mc:AlternateContent>
          </a:graphicData>
        </a:graphic>
      </p:graphicFrame>
    </p:spTree>
  </p:cSld>
  <p:clrMapOvr>
    <a:masterClrMapping/>
  </p:clrMapOvr>
  <p:transition>
    <p:cover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385028"/>
                                        </p:tgtEl>
                                        <p:attrNameLst>
                                          <p:attrName>style.visibility</p:attrName>
                                        </p:attrNameLst>
                                      </p:cBhvr>
                                      <p:to>
                                        <p:strVal val="visible"/>
                                      </p:to>
                                    </p:set>
                                    <p:animEffect transition="in" filter="checkerboard(across)">
                                      <p:cBhvr>
                                        <p:cTn id="7" dur="500"/>
                                        <p:tgtEl>
                                          <p:spTgt spid="385028"/>
                                        </p:tgtEl>
                                      </p:cBhvr>
                                    </p:animEffect>
                                  </p:childTnLst>
                                </p:cTn>
                              </p:par>
                            </p:childTnLst>
                          </p:cTn>
                        </p:par>
                      </p:childTnLst>
                    </p:cTn>
                  </p:par>
                  <p:par>
                    <p:cTn id="8" fill="hold">
                      <p:stCondLst>
                        <p:cond delay="indefinite"/>
                      </p:stCondLst>
                      <p:childTnLst>
                        <p:par>
                          <p:cTn id="9" fill="hold">
                            <p:stCondLst>
                              <p:cond delay="0"/>
                            </p:stCondLst>
                            <p:childTnLst>
                              <p:par>
                                <p:cTn id="10" presetID="55" presetClass="entr" presetSubtype="0" fill="hold" nodeType="clickEffect">
                                  <p:stCondLst>
                                    <p:cond delay="0"/>
                                  </p:stCondLst>
                                  <p:childTnLst>
                                    <p:set>
                                      <p:cBhvr>
                                        <p:cTn id="11" dur="1" fill="hold">
                                          <p:stCondLst>
                                            <p:cond delay="0"/>
                                          </p:stCondLst>
                                        </p:cTn>
                                        <p:tgtEl>
                                          <p:spTgt spid="385027"/>
                                        </p:tgtEl>
                                        <p:attrNameLst>
                                          <p:attrName>style.visibility</p:attrName>
                                        </p:attrNameLst>
                                      </p:cBhvr>
                                      <p:to>
                                        <p:strVal val="visible"/>
                                      </p:to>
                                    </p:set>
                                    <p:anim calcmode="lin" valueType="num">
                                      <p:cBhvr>
                                        <p:cTn id="12" dur="1000" fill="hold"/>
                                        <p:tgtEl>
                                          <p:spTgt spid="385027"/>
                                        </p:tgtEl>
                                        <p:attrNameLst>
                                          <p:attrName>ppt_w</p:attrName>
                                        </p:attrNameLst>
                                      </p:cBhvr>
                                      <p:tavLst>
                                        <p:tav tm="0">
                                          <p:val>
                                            <p:strVal val="#ppt_w*0.70"/>
                                          </p:val>
                                        </p:tav>
                                        <p:tav tm="100000">
                                          <p:val>
                                            <p:strVal val="#ppt_w"/>
                                          </p:val>
                                        </p:tav>
                                      </p:tavLst>
                                    </p:anim>
                                    <p:anim calcmode="lin" valueType="num">
                                      <p:cBhvr>
                                        <p:cTn id="13" dur="1000" fill="hold"/>
                                        <p:tgtEl>
                                          <p:spTgt spid="385027"/>
                                        </p:tgtEl>
                                        <p:attrNameLst>
                                          <p:attrName>ppt_h</p:attrName>
                                        </p:attrNameLst>
                                      </p:cBhvr>
                                      <p:tavLst>
                                        <p:tav tm="0">
                                          <p:val>
                                            <p:strVal val="#ppt_h"/>
                                          </p:val>
                                        </p:tav>
                                        <p:tav tm="100000">
                                          <p:val>
                                            <p:strVal val="#ppt_h"/>
                                          </p:val>
                                        </p:tav>
                                      </p:tavLst>
                                    </p:anim>
                                    <p:animEffect transition="in" filter="fade">
                                      <p:cBhvr>
                                        <p:cTn id="14" dur="1000"/>
                                        <p:tgtEl>
                                          <p:spTgt spid="3850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2.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386050" name="Rectangle 2"/>
          <p:cNvSpPr>
            <a:spLocks noGrp="1" noChangeArrowheads="1"/>
          </p:cNvSpPr>
          <p:nvPr>
            <p:ph type="title"/>
          </p:nvPr>
        </p:nvSpPr>
        <p:spPr>
          <a:xfrm>
            <a:off x="2114550" y="1232297"/>
            <a:ext cx="5481638" cy="585788"/>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tyle>
          <a:lnRef idx="1">
            <a:schemeClr val="accent1"/>
          </a:lnRef>
          <a:fillRef idx="2">
            <a:schemeClr val="accent1"/>
          </a:fillRef>
          <a:effectRef idx="1">
            <a:schemeClr val="accent1"/>
          </a:effectRef>
          <a:fontRef idx="minor">
            <a:schemeClr val="dk1"/>
          </a:fontRef>
        </p:style>
        <p:txBody>
          <a:bodyPr vert="horz" wrap="square" lIns="68580" tIns="34290" rIns="68580" bIns="34290" numCol="1" rtlCol="0" anchor="ctr" anchorCtr="0" compatLnSpc="1">
            <a:normAutofit/>
          </a:bodyPr>
          <a:lstStyle/>
          <a:p>
            <a:pPr marL="0" marR="0" lvl="0" indent="0" algn="ctr" defTabSz="914400" rtl="0" eaLnBrk="1" fontAlgn="auto" latinLnBrk="0" hangingPunct="1">
              <a:lnSpc>
                <a:spcPct val="100000"/>
              </a:lnSpc>
              <a:spcBef>
                <a:spcPct val="0"/>
              </a:spcBef>
              <a:spcAft>
                <a:spcPts val="0"/>
              </a:spcAft>
              <a:buClrTx/>
              <a:buSzTx/>
              <a:buFontTx/>
              <a:buNone/>
              <a:defRPr/>
            </a:pPr>
            <a:r>
              <a:rPr kumimoji="0" lang="zh-CN" altLang="en-US" sz="21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求解步骤之一：确定反馈回路</a:t>
            </a:r>
          </a:p>
        </p:txBody>
      </p:sp>
      <p:graphicFrame>
        <p:nvGraphicFramePr>
          <p:cNvPr id="386051" name="Object 2"/>
          <p:cNvGraphicFramePr>
            <a:graphicFrameLocks noChangeAspect="1"/>
          </p:cNvGraphicFramePr>
          <p:nvPr/>
        </p:nvGraphicFramePr>
        <p:xfrm>
          <a:off x="2384822" y="4914900"/>
          <a:ext cx="2555081" cy="584597"/>
        </p:xfrm>
        <a:graphic>
          <a:graphicData uri="http://schemas.openxmlformats.org/presentationml/2006/ole">
            <mc:AlternateContent xmlns:mc="http://schemas.openxmlformats.org/markup-compatibility/2006">
              <mc:Choice xmlns:v="urn:schemas-microsoft-com:vml" Requires="v">
                <p:oleObj r:id="rId3" imgW="1054100" imgH="241300" progId="Equation.3">
                  <p:embed/>
                </p:oleObj>
              </mc:Choice>
              <mc:Fallback>
                <p:oleObj r:id="rId3" imgW="1054100" imgH="241300" progId="Equation.3">
                  <p:embed/>
                  <p:pic>
                    <p:nvPicPr>
                      <p:cNvPr id="0" name="图片 3322"/>
                      <p:cNvPicPr/>
                      <p:nvPr/>
                    </p:nvPicPr>
                    <p:blipFill>
                      <a:blip r:embed="rId4"/>
                      <a:stretch>
                        <a:fillRect/>
                      </a:stretch>
                    </p:blipFill>
                    <p:spPr>
                      <a:xfrm>
                        <a:off x="2384822" y="4914900"/>
                        <a:ext cx="2555081" cy="584597"/>
                      </a:xfrm>
                      <a:prstGeom prst="rect">
                        <a:avLst/>
                      </a:prstGeom>
                      <a:noFill/>
                      <a:ln w="38100">
                        <a:noFill/>
                        <a:miter/>
                      </a:ln>
                    </p:spPr>
                  </p:pic>
                </p:oleObj>
              </mc:Fallback>
            </mc:AlternateContent>
          </a:graphicData>
        </a:graphic>
      </p:graphicFrame>
      <p:graphicFrame>
        <p:nvGraphicFramePr>
          <p:cNvPr id="386052" name="Object 3"/>
          <p:cNvGraphicFramePr>
            <a:graphicFrameLocks noChangeAspect="1"/>
          </p:cNvGraphicFramePr>
          <p:nvPr/>
        </p:nvGraphicFramePr>
        <p:xfrm>
          <a:off x="1143000" y="2400300"/>
          <a:ext cx="6858000" cy="2439591"/>
        </p:xfrm>
        <a:graphic>
          <a:graphicData uri="http://schemas.openxmlformats.org/presentationml/2006/ole">
            <mc:AlternateContent xmlns:mc="http://schemas.openxmlformats.org/markup-compatibility/2006">
              <mc:Choice xmlns:v="urn:schemas-microsoft-com:vml" Requires="v">
                <p:oleObj r:id="rId5" imgW="6076315" imgH="2226945" progId="Visio.Drawing.11">
                  <p:embed/>
                </p:oleObj>
              </mc:Choice>
              <mc:Fallback>
                <p:oleObj r:id="rId5" imgW="6076315" imgH="2226945" progId="Visio.Drawing.11">
                  <p:embed/>
                  <p:pic>
                    <p:nvPicPr>
                      <p:cNvPr id="0" name="图片 3313"/>
                      <p:cNvPicPr/>
                      <p:nvPr/>
                    </p:nvPicPr>
                    <p:blipFill>
                      <a:blip r:embed="rId6"/>
                      <a:stretch>
                        <a:fillRect/>
                      </a:stretch>
                    </p:blipFill>
                    <p:spPr>
                      <a:xfrm>
                        <a:off x="1143000" y="2400300"/>
                        <a:ext cx="6858000" cy="2439591"/>
                      </a:xfrm>
                      <a:prstGeom prst="rect">
                        <a:avLst/>
                      </a:prstGeom>
                      <a:noFill/>
                      <a:ln w="38100">
                        <a:noFill/>
                        <a:miter/>
                      </a:ln>
                    </p:spPr>
                  </p:pic>
                </p:oleObj>
              </mc:Fallback>
            </mc:AlternateContent>
          </a:graphicData>
        </a:graphic>
      </p:graphicFrame>
    </p:spTree>
  </p:cSld>
  <p:clrMapOvr>
    <a:masterClrMapping/>
  </p:clrMapOvr>
  <p:transition>
    <p:cover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386052"/>
                                        </p:tgtEl>
                                        <p:attrNameLst>
                                          <p:attrName>style.visibility</p:attrName>
                                        </p:attrNameLst>
                                      </p:cBhvr>
                                      <p:to>
                                        <p:strVal val="visible"/>
                                      </p:to>
                                    </p:set>
                                    <p:animEffect transition="in" filter="checkerboard(across)">
                                      <p:cBhvr>
                                        <p:cTn id="7" dur="500"/>
                                        <p:tgtEl>
                                          <p:spTgt spid="386052"/>
                                        </p:tgtEl>
                                      </p:cBhvr>
                                    </p:animEffect>
                                  </p:childTnLst>
                                </p:cTn>
                              </p:par>
                            </p:childTnLst>
                          </p:cTn>
                        </p:par>
                      </p:childTnLst>
                    </p:cTn>
                  </p:par>
                  <p:par>
                    <p:cTn id="8" fill="hold">
                      <p:stCondLst>
                        <p:cond delay="indefinite"/>
                      </p:stCondLst>
                      <p:childTnLst>
                        <p:par>
                          <p:cTn id="9" fill="hold">
                            <p:stCondLst>
                              <p:cond delay="0"/>
                            </p:stCondLst>
                            <p:childTnLst>
                              <p:par>
                                <p:cTn id="10" presetID="55" presetClass="entr" presetSubtype="0" fill="hold" nodeType="clickEffect">
                                  <p:stCondLst>
                                    <p:cond delay="0"/>
                                  </p:stCondLst>
                                  <p:childTnLst>
                                    <p:set>
                                      <p:cBhvr>
                                        <p:cTn id="11" dur="1" fill="hold">
                                          <p:stCondLst>
                                            <p:cond delay="0"/>
                                          </p:stCondLst>
                                        </p:cTn>
                                        <p:tgtEl>
                                          <p:spTgt spid="386051"/>
                                        </p:tgtEl>
                                        <p:attrNameLst>
                                          <p:attrName>style.visibility</p:attrName>
                                        </p:attrNameLst>
                                      </p:cBhvr>
                                      <p:to>
                                        <p:strVal val="visible"/>
                                      </p:to>
                                    </p:set>
                                    <p:anim calcmode="lin" valueType="num">
                                      <p:cBhvr>
                                        <p:cTn id="12" dur="1000" fill="hold"/>
                                        <p:tgtEl>
                                          <p:spTgt spid="386051"/>
                                        </p:tgtEl>
                                        <p:attrNameLst>
                                          <p:attrName>ppt_w</p:attrName>
                                        </p:attrNameLst>
                                      </p:cBhvr>
                                      <p:tavLst>
                                        <p:tav tm="0">
                                          <p:val>
                                            <p:strVal val="#ppt_w*0.70"/>
                                          </p:val>
                                        </p:tav>
                                        <p:tav tm="100000">
                                          <p:val>
                                            <p:strVal val="#ppt_w"/>
                                          </p:val>
                                        </p:tav>
                                      </p:tavLst>
                                    </p:anim>
                                    <p:anim calcmode="lin" valueType="num">
                                      <p:cBhvr>
                                        <p:cTn id="13" dur="1000" fill="hold"/>
                                        <p:tgtEl>
                                          <p:spTgt spid="386051"/>
                                        </p:tgtEl>
                                        <p:attrNameLst>
                                          <p:attrName>ppt_h</p:attrName>
                                        </p:attrNameLst>
                                      </p:cBhvr>
                                      <p:tavLst>
                                        <p:tav tm="0">
                                          <p:val>
                                            <p:strVal val="#ppt_h"/>
                                          </p:val>
                                        </p:tav>
                                        <p:tav tm="100000">
                                          <p:val>
                                            <p:strVal val="#ppt_h"/>
                                          </p:val>
                                        </p:tav>
                                      </p:tavLst>
                                    </p:anim>
                                    <p:animEffect transition="in" filter="fade">
                                      <p:cBhvr>
                                        <p:cTn id="14" dur="1000"/>
                                        <p:tgtEl>
                                          <p:spTgt spid="3860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3.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387074" name="Rectangle 2"/>
          <p:cNvSpPr>
            <a:spLocks noGrp="1" noChangeArrowheads="1"/>
          </p:cNvSpPr>
          <p:nvPr>
            <p:ph type="title"/>
          </p:nvPr>
        </p:nvSpPr>
        <p:spPr>
          <a:xfrm>
            <a:off x="2114550" y="1178719"/>
            <a:ext cx="5194697" cy="511969"/>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tyle>
          <a:lnRef idx="1">
            <a:schemeClr val="accent1"/>
          </a:lnRef>
          <a:fillRef idx="2">
            <a:schemeClr val="accent1"/>
          </a:fillRef>
          <a:effectRef idx="1">
            <a:schemeClr val="accent1"/>
          </a:effectRef>
          <a:fontRef idx="minor">
            <a:schemeClr val="dk1"/>
          </a:fontRef>
        </p:style>
        <p:txBody>
          <a:bodyPr vert="horz" wrap="square" lIns="68580" tIns="34290" rIns="68580" bIns="34290" numCol="1" rtlCol="0" anchor="ctr" anchorCtr="0" compatLnSpc="1">
            <a:normAutofit/>
          </a:bodyPr>
          <a:lstStyle/>
          <a:p>
            <a:pPr marL="0" marR="0" lvl="0" indent="0" algn="ctr" defTabSz="914400" rtl="0" eaLnBrk="1" fontAlgn="auto" latinLnBrk="0" hangingPunct="1">
              <a:lnSpc>
                <a:spcPct val="100000"/>
              </a:lnSpc>
              <a:spcBef>
                <a:spcPct val="0"/>
              </a:spcBef>
              <a:spcAft>
                <a:spcPts val="0"/>
              </a:spcAft>
              <a:buClrTx/>
              <a:buSzTx/>
              <a:buFontTx/>
              <a:buNone/>
              <a:defRPr/>
            </a:pPr>
            <a:r>
              <a:rPr kumimoji="0" lang="zh-CN" altLang="en-US" sz="21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求解步骤之一：确定反馈回路</a:t>
            </a:r>
          </a:p>
        </p:txBody>
      </p:sp>
      <p:graphicFrame>
        <p:nvGraphicFramePr>
          <p:cNvPr id="387075" name="Object 2"/>
          <p:cNvGraphicFramePr>
            <a:graphicFrameLocks noChangeAspect="1"/>
          </p:cNvGraphicFramePr>
          <p:nvPr/>
        </p:nvGraphicFramePr>
        <p:xfrm>
          <a:off x="2800350" y="4914900"/>
          <a:ext cx="2000250" cy="584597"/>
        </p:xfrm>
        <a:graphic>
          <a:graphicData uri="http://schemas.openxmlformats.org/presentationml/2006/ole">
            <mc:AlternateContent xmlns:mc="http://schemas.openxmlformats.org/markup-compatibility/2006">
              <mc:Choice xmlns:v="urn:schemas-microsoft-com:vml" Requires="v">
                <p:oleObj r:id="rId3" imgW="825500" imgH="241300" progId="Equation.3">
                  <p:embed/>
                </p:oleObj>
              </mc:Choice>
              <mc:Fallback>
                <p:oleObj r:id="rId3" imgW="825500" imgH="241300" progId="Equation.3">
                  <p:embed/>
                  <p:pic>
                    <p:nvPicPr>
                      <p:cNvPr id="0" name="图片 3321"/>
                      <p:cNvPicPr/>
                      <p:nvPr/>
                    </p:nvPicPr>
                    <p:blipFill>
                      <a:blip r:embed="rId4"/>
                      <a:stretch>
                        <a:fillRect/>
                      </a:stretch>
                    </p:blipFill>
                    <p:spPr>
                      <a:xfrm>
                        <a:off x="2800350" y="4914900"/>
                        <a:ext cx="2000250" cy="584597"/>
                      </a:xfrm>
                      <a:prstGeom prst="rect">
                        <a:avLst/>
                      </a:prstGeom>
                      <a:noFill/>
                      <a:ln w="38100">
                        <a:noFill/>
                        <a:miter/>
                      </a:ln>
                    </p:spPr>
                  </p:pic>
                </p:oleObj>
              </mc:Fallback>
            </mc:AlternateContent>
          </a:graphicData>
        </a:graphic>
      </p:graphicFrame>
      <p:graphicFrame>
        <p:nvGraphicFramePr>
          <p:cNvPr id="387076" name="Object 3"/>
          <p:cNvGraphicFramePr>
            <a:graphicFrameLocks noChangeAspect="1"/>
          </p:cNvGraphicFramePr>
          <p:nvPr/>
        </p:nvGraphicFramePr>
        <p:xfrm>
          <a:off x="1143000" y="2457450"/>
          <a:ext cx="6858000" cy="2465785"/>
        </p:xfrm>
        <a:graphic>
          <a:graphicData uri="http://schemas.openxmlformats.org/presentationml/2006/ole">
            <mc:AlternateContent xmlns:mc="http://schemas.openxmlformats.org/markup-compatibility/2006">
              <mc:Choice xmlns:v="urn:schemas-microsoft-com:vml" Requires="v">
                <p:oleObj r:id="rId5" imgW="6076315" imgH="2256790" progId="Visio.Drawing.11">
                  <p:embed/>
                </p:oleObj>
              </mc:Choice>
              <mc:Fallback>
                <p:oleObj r:id="rId5" imgW="6076315" imgH="2256790" progId="Visio.Drawing.11">
                  <p:embed/>
                  <p:pic>
                    <p:nvPicPr>
                      <p:cNvPr id="0" name="图片 3325"/>
                      <p:cNvPicPr/>
                      <p:nvPr/>
                    </p:nvPicPr>
                    <p:blipFill>
                      <a:blip r:embed="rId6"/>
                      <a:stretch>
                        <a:fillRect/>
                      </a:stretch>
                    </p:blipFill>
                    <p:spPr>
                      <a:xfrm>
                        <a:off x="1143000" y="2457450"/>
                        <a:ext cx="6858000" cy="2465785"/>
                      </a:xfrm>
                      <a:prstGeom prst="rect">
                        <a:avLst/>
                      </a:prstGeom>
                      <a:noFill/>
                      <a:ln w="38100">
                        <a:noFill/>
                        <a:miter/>
                      </a:ln>
                    </p:spPr>
                  </p:pic>
                </p:oleObj>
              </mc:Fallback>
            </mc:AlternateContent>
          </a:graphicData>
        </a:graphic>
      </p:graphicFrame>
    </p:spTree>
  </p:cSld>
  <p:clrMapOvr>
    <a:masterClrMapping/>
  </p:clrMapOvr>
  <p:transition>
    <p:cover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387076"/>
                                        </p:tgtEl>
                                        <p:attrNameLst>
                                          <p:attrName>style.visibility</p:attrName>
                                        </p:attrNameLst>
                                      </p:cBhvr>
                                      <p:to>
                                        <p:strVal val="visible"/>
                                      </p:to>
                                    </p:set>
                                    <p:animEffect transition="in" filter="checkerboard(across)">
                                      <p:cBhvr>
                                        <p:cTn id="7" dur="500"/>
                                        <p:tgtEl>
                                          <p:spTgt spid="387076"/>
                                        </p:tgtEl>
                                      </p:cBhvr>
                                    </p:animEffect>
                                  </p:childTnLst>
                                </p:cTn>
                              </p:par>
                            </p:childTnLst>
                          </p:cTn>
                        </p:par>
                      </p:childTnLst>
                    </p:cTn>
                  </p:par>
                  <p:par>
                    <p:cTn id="8" fill="hold">
                      <p:stCondLst>
                        <p:cond delay="indefinite"/>
                      </p:stCondLst>
                      <p:childTnLst>
                        <p:par>
                          <p:cTn id="9" fill="hold">
                            <p:stCondLst>
                              <p:cond delay="0"/>
                            </p:stCondLst>
                            <p:childTnLst>
                              <p:par>
                                <p:cTn id="10" presetID="55" presetClass="entr" presetSubtype="0" fill="hold" nodeType="clickEffect">
                                  <p:stCondLst>
                                    <p:cond delay="0"/>
                                  </p:stCondLst>
                                  <p:childTnLst>
                                    <p:set>
                                      <p:cBhvr>
                                        <p:cTn id="11" dur="1" fill="hold">
                                          <p:stCondLst>
                                            <p:cond delay="0"/>
                                          </p:stCondLst>
                                        </p:cTn>
                                        <p:tgtEl>
                                          <p:spTgt spid="387075"/>
                                        </p:tgtEl>
                                        <p:attrNameLst>
                                          <p:attrName>style.visibility</p:attrName>
                                        </p:attrNameLst>
                                      </p:cBhvr>
                                      <p:to>
                                        <p:strVal val="visible"/>
                                      </p:to>
                                    </p:set>
                                    <p:anim calcmode="lin" valueType="num">
                                      <p:cBhvr>
                                        <p:cTn id="12" dur="1000" fill="hold"/>
                                        <p:tgtEl>
                                          <p:spTgt spid="387075"/>
                                        </p:tgtEl>
                                        <p:attrNameLst>
                                          <p:attrName>ppt_w</p:attrName>
                                        </p:attrNameLst>
                                      </p:cBhvr>
                                      <p:tavLst>
                                        <p:tav tm="0">
                                          <p:val>
                                            <p:strVal val="#ppt_w*0.70"/>
                                          </p:val>
                                        </p:tav>
                                        <p:tav tm="100000">
                                          <p:val>
                                            <p:strVal val="#ppt_w"/>
                                          </p:val>
                                        </p:tav>
                                      </p:tavLst>
                                    </p:anim>
                                    <p:anim calcmode="lin" valueType="num">
                                      <p:cBhvr>
                                        <p:cTn id="13" dur="1000" fill="hold"/>
                                        <p:tgtEl>
                                          <p:spTgt spid="387075"/>
                                        </p:tgtEl>
                                        <p:attrNameLst>
                                          <p:attrName>ppt_h</p:attrName>
                                        </p:attrNameLst>
                                      </p:cBhvr>
                                      <p:tavLst>
                                        <p:tav tm="0">
                                          <p:val>
                                            <p:strVal val="#ppt_h"/>
                                          </p:val>
                                        </p:tav>
                                        <p:tav tm="100000">
                                          <p:val>
                                            <p:strVal val="#ppt_h"/>
                                          </p:val>
                                        </p:tav>
                                      </p:tavLst>
                                    </p:anim>
                                    <p:animEffect transition="in" filter="fade">
                                      <p:cBhvr>
                                        <p:cTn id="14" dur="1000"/>
                                        <p:tgtEl>
                                          <p:spTgt spid="3870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4.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388098" name="Rectangle 2"/>
          <p:cNvSpPr>
            <a:spLocks noGrp="1" noChangeArrowheads="1"/>
          </p:cNvSpPr>
          <p:nvPr>
            <p:ph type="title"/>
          </p:nvPr>
        </p:nvSpPr>
        <p:spPr>
          <a:xfrm>
            <a:off x="2114550" y="1232297"/>
            <a:ext cx="5373291" cy="585788"/>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tyle>
          <a:lnRef idx="1">
            <a:schemeClr val="accent1"/>
          </a:lnRef>
          <a:fillRef idx="2">
            <a:schemeClr val="accent1"/>
          </a:fillRef>
          <a:effectRef idx="1">
            <a:schemeClr val="accent1"/>
          </a:effectRef>
          <a:fontRef idx="minor">
            <a:schemeClr val="dk1"/>
          </a:fontRef>
        </p:style>
        <p:txBody>
          <a:bodyPr vert="horz" wrap="square" lIns="68580" tIns="34290" rIns="68580" bIns="34290" numCol="1" rtlCol="0" anchor="ctr" anchorCtr="0" compatLnSpc="1">
            <a:normAutofit/>
          </a:bodyPr>
          <a:lstStyle/>
          <a:p>
            <a:pPr marL="0" marR="0" lvl="0" indent="0" algn="ctr" defTabSz="914400" rtl="0" eaLnBrk="1" fontAlgn="auto" latinLnBrk="0" hangingPunct="1">
              <a:lnSpc>
                <a:spcPct val="100000"/>
              </a:lnSpc>
              <a:spcBef>
                <a:spcPct val="0"/>
              </a:spcBef>
              <a:spcAft>
                <a:spcPts val="0"/>
              </a:spcAft>
              <a:buClrTx/>
              <a:buSzTx/>
              <a:buFontTx/>
              <a:buNone/>
              <a:defRPr/>
            </a:pPr>
            <a:r>
              <a:rPr kumimoji="0" lang="zh-CN" altLang="en-US" sz="21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求解步骤之一：确定反馈回路</a:t>
            </a:r>
          </a:p>
        </p:txBody>
      </p:sp>
      <p:graphicFrame>
        <p:nvGraphicFramePr>
          <p:cNvPr id="388099" name="Object 2"/>
          <p:cNvGraphicFramePr>
            <a:graphicFrameLocks noChangeAspect="1"/>
          </p:cNvGraphicFramePr>
          <p:nvPr/>
        </p:nvGraphicFramePr>
        <p:xfrm>
          <a:off x="2743200" y="4914900"/>
          <a:ext cx="2124075" cy="584597"/>
        </p:xfrm>
        <a:graphic>
          <a:graphicData uri="http://schemas.openxmlformats.org/presentationml/2006/ole">
            <mc:AlternateContent xmlns:mc="http://schemas.openxmlformats.org/markup-compatibility/2006">
              <mc:Choice xmlns:v="urn:schemas-microsoft-com:vml" Requires="v">
                <p:oleObj r:id="rId3" imgW="876300" imgH="241300" progId="Equation.3">
                  <p:embed/>
                </p:oleObj>
              </mc:Choice>
              <mc:Fallback>
                <p:oleObj r:id="rId3" imgW="876300" imgH="241300" progId="Equation.3">
                  <p:embed/>
                  <p:pic>
                    <p:nvPicPr>
                      <p:cNvPr id="0" name="图片 3314"/>
                      <p:cNvPicPr/>
                      <p:nvPr/>
                    </p:nvPicPr>
                    <p:blipFill>
                      <a:blip r:embed="rId4"/>
                      <a:stretch>
                        <a:fillRect/>
                      </a:stretch>
                    </p:blipFill>
                    <p:spPr>
                      <a:xfrm>
                        <a:off x="2743200" y="4914900"/>
                        <a:ext cx="2124075" cy="584597"/>
                      </a:xfrm>
                      <a:prstGeom prst="rect">
                        <a:avLst/>
                      </a:prstGeom>
                      <a:noFill/>
                      <a:ln w="38100">
                        <a:noFill/>
                        <a:miter/>
                      </a:ln>
                    </p:spPr>
                  </p:pic>
                </p:oleObj>
              </mc:Fallback>
            </mc:AlternateContent>
          </a:graphicData>
        </a:graphic>
      </p:graphicFrame>
      <p:graphicFrame>
        <p:nvGraphicFramePr>
          <p:cNvPr id="388100" name="Object 3"/>
          <p:cNvGraphicFramePr>
            <a:graphicFrameLocks noChangeAspect="1"/>
          </p:cNvGraphicFramePr>
          <p:nvPr/>
        </p:nvGraphicFramePr>
        <p:xfrm>
          <a:off x="1143000" y="2400300"/>
          <a:ext cx="6858000" cy="2439591"/>
        </p:xfrm>
        <a:graphic>
          <a:graphicData uri="http://schemas.openxmlformats.org/presentationml/2006/ole">
            <mc:AlternateContent xmlns:mc="http://schemas.openxmlformats.org/markup-compatibility/2006">
              <mc:Choice xmlns:v="urn:schemas-microsoft-com:vml" Requires="v">
                <p:oleObj r:id="rId5" imgW="6076315" imgH="2226945" progId="Visio.Drawing.11">
                  <p:embed/>
                </p:oleObj>
              </mc:Choice>
              <mc:Fallback>
                <p:oleObj r:id="rId5" imgW="6076315" imgH="2226945" progId="Visio.Drawing.11">
                  <p:embed/>
                  <p:pic>
                    <p:nvPicPr>
                      <p:cNvPr id="0" name="图片 3319"/>
                      <p:cNvPicPr/>
                      <p:nvPr/>
                    </p:nvPicPr>
                    <p:blipFill>
                      <a:blip r:embed="rId6"/>
                      <a:stretch>
                        <a:fillRect/>
                      </a:stretch>
                    </p:blipFill>
                    <p:spPr>
                      <a:xfrm>
                        <a:off x="1143000" y="2400300"/>
                        <a:ext cx="6858000" cy="2439591"/>
                      </a:xfrm>
                      <a:prstGeom prst="rect">
                        <a:avLst/>
                      </a:prstGeom>
                      <a:noFill/>
                      <a:ln w="38100">
                        <a:noFill/>
                        <a:miter/>
                      </a:ln>
                    </p:spPr>
                  </p:pic>
                </p:oleObj>
              </mc:Fallback>
            </mc:AlternateContent>
          </a:graphicData>
        </a:graphic>
      </p:graphicFrame>
    </p:spTree>
  </p:cSld>
  <p:clrMapOvr>
    <a:masterClrMapping/>
  </p:clrMapOvr>
  <p:transition>
    <p:cover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388100"/>
                                        </p:tgtEl>
                                        <p:attrNameLst>
                                          <p:attrName>style.visibility</p:attrName>
                                        </p:attrNameLst>
                                      </p:cBhvr>
                                      <p:to>
                                        <p:strVal val="visible"/>
                                      </p:to>
                                    </p:set>
                                    <p:animEffect transition="in" filter="checkerboard(across)">
                                      <p:cBhvr>
                                        <p:cTn id="7" dur="500"/>
                                        <p:tgtEl>
                                          <p:spTgt spid="388100"/>
                                        </p:tgtEl>
                                      </p:cBhvr>
                                    </p:animEffect>
                                  </p:childTnLst>
                                </p:cTn>
                              </p:par>
                            </p:childTnLst>
                          </p:cTn>
                        </p:par>
                      </p:childTnLst>
                    </p:cTn>
                  </p:par>
                  <p:par>
                    <p:cTn id="8" fill="hold">
                      <p:stCondLst>
                        <p:cond delay="indefinite"/>
                      </p:stCondLst>
                      <p:childTnLst>
                        <p:par>
                          <p:cTn id="9" fill="hold">
                            <p:stCondLst>
                              <p:cond delay="0"/>
                            </p:stCondLst>
                            <p:childTnLst>
                              <p:par>
                                <p:cTn id="10" presetID="55" presetClass="entr" presetSubtype="0" fill="hold" nodeType="clickEffect">
                                  <p:stCondLst>
                                    <p:cond delay="0"/>
                                  </p:stCondLst>
                                  <p:childTnLst>
                                    <p:set>
                                      <p:cBhvr>
                                        <p:cTn id="11" dur="1" fill="hold">
                                          <p:stCondLst>
                                            <p:cond delay="0"/>
                                          </p:stCondLst>
                                        </p:cTn>
                                        <p:tgtEl>
                                          <p:spTgt spid="388099"/>
                                        </p:tgtEl>
                                        <p:attrNameLst>
                                          <p:attrName>style.visibility</p:attrName>
                                        </p:attrNameLst>
                                      </p:cBhvr>
                                      <p:to>
                                        <p:strVal val="visible"/>
                                      </p:to>
                                    </p:set>
                                    <p:anim calcmode="lin" valueType="num">
                                      <p:cBhvr>
                                        <p:cTn id="12" dur="1000" fill="hold"/>
                                        <p:tgtEl>
                                          <p:spTgt spid="388099"/>
                                        </p:tgtEl>
                                        <p:attrNameLst>
                                          <p:attrName>ppt_w</p:attrName>
                                        </p:attrNameLst>
                                      </p:cBhvr>
                                      <p:tavLst>
                                        <p:tav tm="0">
                                          <p:val>
                                            <p:strVal val="#ppt_w*0.70"/>
                                          </p:val>
                                        </p:tav>
                                        <p:tav tm="100000">
                                          <p:val>
                                            <p:strVal val="#ppt_w"/>
                                          </p:val>
                                        </p:tav>
                                      </p:tavLst>
                                    </p:anim>
                                    <p:anim calcmode="lin" valueType="num">
                                      <p:cBhvr>
                                        <p:cTn id="13" dur="1000" fill="hold"/>
                                        <p:tgtEl>
                                          <p:spTgt spid="388099"/>
                                        </p:tgtEl>
                                        <p:attrNameLst>
                                          <p:attrName>ppt_h</p:attrName>
                                        </p:attrNameLst>
                                      </p:cBhvr>
                                      <p:tavLst>
                                        <p:tav tm="0">
                                          <p:val>
                                            <p:strVal val="#ppt_h"/>
                                          </p:val>
                                        </p:tav>
                                        <p:tav tm="100000">
                                          <p:val>
                                            <p:strVal val="#ppt_h"/>
                                          </p:val>
                                        </p:tav>
                                      </p:tavLst>
                                    </p:anim>
                                    <p:animEffect transition="in" filter="fade">
                                      <p:cBhvr>
                                        <p:cTn id="14" dur="1000"/>
                                        <p:tgtEl>
                                          <p:spTgt spid="3880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5.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389122" name="Rectangle 2"/>
          <p:cNvSpPr>
            <a:spLocks noGrp="1" noChangeArrowheads="1"/>
          </p:cNvSpPr>
          <p:nvPr>
            <p:ph type="title"/>
          </p:nvPr>
        </p:nvSpPr>
        <p:spPr>
          <a:xfrm>
            <a:off x="2057400" y="1178719"/>
            <a:ext cx="5485210" cy="585788"/>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tyle>
          <a:lnRef idx="1">
            <a:schemeClr val="accent1"/>
          </a:lnRef>
          <a:fillRef idx="2">
            <a:schemeClr val="accent1"/>
          </a:fillRef>
          <a:effectRef idx="1">
            <a:schemeClr val="accent1"/>
          </a:effectRef>
          <a:fontRef idx="minor">
            <a:schemeClr val="dk1"/>
          </a:fontRef>
        </p:style>
        <p:txBody>
          <a:bodyPr vert="horz" wrap="square" lIns="68580" tIns="34290" rIns="68580" bIns="34290" numCol="1" rtlCol="0" anchor="ctr" anchorCtr="0" compatLnSpc="1">
            <a:normAutofit/>
          </a:bodyPr>
          <a:lstStyle/>
          <a:p>
            <a:pPr marL="0" marR="0" lvl="0" indent="0" algn="ctr" defTabSz="914400" rtl="0" eaLnBrk="1" fontAlgn="auto" latinLnBrk="0" hangingPunct="1">
              <a:lnSpc>
                <a:spcPct val="100000"/>
              </a:lnSpc>
              <a:spcBef>
                <a:spcPct val="0"/>
              </a:spcBef>
              <a:spcAft>
                <a:spcPts val="0"/>
              </a:spcAft>
              <a:buClrTx/>
              <a:buSzTx/>
              <a:buFontTx/>
              <a:buNone/>
              <a:defRPr/>
            </a:pPr>
            <a:r>
              <a:rPr kumimoji="0" lang="zh-CN" altLang="en-US" sz="21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求解步骤之二：确定前向通路</a:t>
            </a:r>
          </a:p>
        </p:txBody>
      </p:sp>
      <p:graphicFrame>
        <p:nvGraphicFramePr>
          <p:cNvPr id="389123" name="Object 2"/>
          <p:cNvGraphicFramePr>
            <a:graphicFrameLocks noChangeAspect="1"/>
          </p:cNvGraphicFramePr>
          <p:nvPr/>
        </p:nvGraphicFramePr>
        <p:xfrm>
          <a:off x="1143000" y="2400300"/>
          <a:ext cx="6858000" cy="2439591"/>
        </p:xfrm>
        <a:graphic>
          <a:graphicData uri="http://schemas.openxmlformats.org/presentationml/2006/ole">
            <mc:AlternateContent xmlns:mc="http://schemas.openxmlformats.org/markup-compatibility/2006">
              <mc:Choice xmlns:v="urn:schemas-microsoft-com:vml" Requires="v">
                <p:oleObj r:id="rId3" imgW="6076315" imgH="2226945" progId="Visio.Drawing.11">
                  <p:embed/>
                </p:oleObj>
              </mc:Choice>
              <mc:Fallback>
                <p:oleObj r:id="rId3" imgW="6076315" imgH="2226945" progId="Visio.Drawing.11">
                  <p:embed/>
                  <p:pic>
                    <p:nvPicPr>
                      <p:cNvPr id="0" name="图片 3315"/>
                      <p:cNvPicPr/>
                      <p:nvPr/>
                    </p:nvPicPr>
                    <p:blipFill>
                      <a:blip r:embed="rId4"/>
                      <a:stretch>
                        <a:fillRect/>
                      </a:stretch>
                    </p:blipFill>
                    <p:spPr>
                      <a:xfrm>
                        <a:off x="1143000" y="2400300"/>
                        <a:ext cx="6858000" cy="2439591"/>
                      </a:xfrm>
                      <a:prstGeom prst="rect">
                        <a:avLst/>
                      </a:prstGeom>
                      <a:noFill/>
                      <a:ln w="38100">
                        <a:noFill/>
                        <a:miter/>
                      </a:ln>
                    </p:spPr>
                  </p:pic>
                </p:oleObj>
              </mc:Fallback>
            </mc:AlternateContent>
          </a:graphicData>
        </a:graphic>
      </p:graphicFrame>
      <p:graphicFrame>
        <p:nvGraphicFramePr>
          <p:cNvPr id="389124" name="Object 3"/>
          <p:cNvGraphicFramePr>
            <a:graphicFrameLocks noChangeAspect="1"/>
          </p:cNvGraphicFramePr>
          <p:nvPr/>
        </p:nvGraphicFramePr>
        <p:xfrm>
          <a:off x="2057400" y="5029200"/>
          <a:ext cx="2457450" cy="666750"/>
        </p:xfrm>
        <a:graphic>
          <a:graphicData uri="http://schemas.openxmlformats.org/presentationml/2006/ole">
            <mc:AlternateContent xmlns:mc="http://schemas.openxmlformats.org/markup-compatibility/2006">
              <mc:Choice xmlns:v="urn:schemas-microsoft-com:vml" Requires="v">
                <p:oleObj r:id="rId5" imgW="888365" imgH="241300" progId="Equation.3">
                  <p:embed/>
                </p:oleObj>
              </mc:Choice>
              <mc:Fallback>
                <p:oleObj r:id="rId5" imgW="888365" imgH="241300" progId="Equation.3">
                  <p:embed/>
                  <p:pic>
                    <p:nvPicPr>
                      <p:cNvPr id="0" name="图片 3323"/>
                      <p:cNvPicPr/>
                      <p:nvPr/>
                    </p:nvPicPr>
                    <p:blipFill>
                      <a:blip r:embed="rId6"/>
                      <a:stretch>
                        <a:fillRect/>
                      </a:stretch>
                    </p:blipFill>
                    <p:spPr>
                      <a:xfrm>
                        <a:off x="2057400" y="5029200"/>
                        <a:ext cx="2457450" cy="666750"/>
                      </a:xfrm>
                      <a:prstGeom prst="rect">
                        <a:avLst/>
                      </a:prstGeom>
                      <a:noFill/>
                      <a:ln w="38100">
                        <a:noFill/>
                        <a:miter/>
                      </a:ln>
                    </p:spPr>
                  </p:pic>
                </p:oleObj>
              </mc:Fallback>
            </mc:AlternateContent>
          </a:graphicData>
        </a:graphic>
      </p:graphicFrame>
      <p:graphicFrame>
        <p:nvGraphicFramePr>
          <p:cNvPr id="389125" name="Object 4"/>
          <p:cNvGraphicFramePr>
            <a:graphicFrameLocks noChangeAspect="1"/>
          </p:cNvGraphicFramePr>
          <p:nvPr/>
        </p:nvGraphicFramePr>
        <p:xfrm>
          <a:off x="5143500" y="5029200"/>
          <a:ext cx="1085850" cy="572691"/>
        </p:xfrm>
        <a:graphic>
          <a:graphicData uri="http://schemas.openxmlformats.org/presentationml/2006/ole">
            <mc:AlternateContent xmlns:mc="http://schemas.openxmlformats.org/markup-compatibility/2006">
              <mc:Choice xmlns:v="urn:schemas-microsoft-com:vml" Requires="v">
                <p:oleObj r:id="rId7" imgW="457200" imgH="241300" progId="Equation.3">
                  <p:embed/>
                </p:oleObj>
              </mc:Choice>
              <mc:Fallback>
                <p:oleObj r:id="rId7" imgW="457200" imgH="241300" progId="Equation.3">
                  <p:embed/>
                  <p:pic>
                    <p:nvPicPr>
                      <p:cNvPr id="0" name="图片 3320"/>
                      <p:cNvPicPr/>
                      <p:nvPr/>
                    </p:nvPicPr>
                    <p:blipFill>
                      <a:blip r:embed="rId8"/>
                      <a:stretch>
                        <a:fillRect/>
                      </a:stretch>
                    </p:blipFill>
                    <p:spPr>
                      <a:xfrm>
                        <a:off x="5143500" y="5029200"/>
                        <a:ext cx="1085850" cy="572691"/>
                      </a:xfrm>
                      <a:prstGeom prst="rect">
                        <a:avLst/>
                      </a:prstGeom>
                      <a:noFill/>
                      <a:ln w="38100">
                        <a:noFill/>
                        <a:miter/>
                      </a:ln>
                    </p:spPr>
                  </p:pic>
                </p:oleObj>
              </mc:Fallback>
            </mc:AlternateContent>
          </a:graphicData>
        </a:graphic>
      </p:graphicFrame>
    </p:spTree>
  </p:cSld>
  <p:clrMapOvr>
    <a:masterClrMapping/>
  </p:clrMapOvr>
  <p:transition>
    <p:cover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272" fill="hold" nodeType="clickEffect">
                                  <p:stCondLst>
                                    <p:cond delay="0"/>
                                  </p:stCondLst>
                                  <p:childTnLst>
                                    <p:set>
                                      <p:cBhvr>
                                        <p:cTn id="6" dur="1" fill="hold">
                                          <p:stCondLst>
                                            <p:cond delay="0"/>
                                          </p:stCondLst>
                                        </p:cTn>
                                        <p:tgtEl>
                                          <p:spTgt spid="389123"/>
                                        </p:tgtEl>
                                        <p:attrNameLst>
                                          <p:attrName>style.visibility</p:attrName>
                                        </p:attrNameLst>
                                      </p:cBhvr>
                                      <p:to>
                                        <p:strVal val="visible"/>
                                      </p:to>
                                    </p:set>
                                    <p:anim calcmode="lin" valueType="num">
                                      <p:cBhvr>
                                        <p:cTn id="7" dur="500" fill="hold"/>
                                        <p:tgtEl>
                                          <p:spTgt spid="389123"/>
                                        </p:tgtEl>
                                        <p:attrNameLst>
                                          <p:attrName>ppt_w</p:attrName>
                                        </p:attrNameLst>
                                      </p:cBhvr>
                                      <p:tavLst>
                                        <p:tav tm="0">
                                          <p:val>
                                            <p:strVal val="2/3*#ppt_w"/>
                                          </p:val>
                                        </p:tav>
                                        <p:tav tm="100000">
                                          <p:val>
                                            <p:strVal val="#ppt_w"/>
                                          </p:val>
                                        </p:tav>
                                      </p:tavLst>
                                    </p:anim>
                                    <p:anim calcmode="lin" valueType="num">
                                      <p:cBhvr>
                                        <p:cTn id="8" dur="500" fill="hold"/>
                                        <p:tgtEl>
                                          <p:spTgt spid="389123"/>
                                        </p:tgtEl>
                                        <p:attrNameLst>
                                          <p:attrName>ppt_h</p:attrName>
                                        </p:attrNameLst>
                                      </p:cBhvr>
                                      <p:tavLst>
                                        <p:tav tm="0">
                                          <p:val>
                                            <p:strVal val="2/3*#ppt_h"/>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272" fill="hold" nodeType="clickEffect">
                                  <p:stCondLst>
                                    <p:cond delay="0"/>
                                  </p:stCondLst>
                                  <p:childTnLst>
                                    <p:set>
                                      <p:cBhvr>
                                        <p:cTn id="12" dur="1" fill="hold">
                                          <p:stCondLst>
                                            <p:cond delay="0"/>
                                          </p:stCondLst>
                                        </p:cTn>
                                        <p:tgtEl>
                                          <p:spTgt spid="389124"/>
                                        </p:tgtEl>
                                        <p:attrNameLst>
                                          <p:attrName>style.visibility</p:attrName>
                                        </p:attrNameLst>
                                      </p:cBhvr>
                                      <p:to>
                                        <p:strVal val="visible"/>
                                      </p:to>
                                    </p:set>
                                    <p:anim calcmode="lin" valueType="num">
                                      <p:cBhvr>
                                        <p:cTn id="13" dur="500" fill="hold"/>
                                        <p:tgtEl>
                                          <p:spTgt spid="389124"/>
                                        </p:tgtEl>
                                        <p:attrNameLst>
                                          <p:attrName>ppt_w</p:attrName>
                                        </p:attrNameLst>
                                      </p:cBhvr>
                                      <p:tavLst>
                                        <p:tav tm="0">
                                          <p:val>
                                            <p:strVal val="2/3*#ppt_w"/>
                                          </p:val>
                                        </p:tav>
                                        <p:tav tm="100000">
                                          <p:val>
                                            <p:strVal val="#ppt_w"/>
                                          </p:val>
                                        </p:tav>
                                      </p:tavLst>
                                    </p:anim>
                                    <p:anim calcmode="lin" valueType="num">
                                      <p:cBhvr>
                                        <p:cTn id="14" dur="500" fill="hold"/>
                                        <p:tgtEl>
                                          <p:spTgt spid="389124"/>
                                        </p:tgtEl>
                                        <p:attrNameLst>
                                          <p:attrName>ppt_h</p:attrName>
                                        </p:attrNameLst>
                                      </p:cBhvr>
                                      <p:tavLst>
                                        <p:tav tm="0">
                                          <p:val>
                                            <p:strVal val="2/3*#ppt_h"/>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23" presetClass="entr" presetSubtype="272" fill="hold" nodeType="clickEffect">
                                  <p:stCondLst>
                                    <p:cond delay="0"/>
                                  </p:stCondLst>
                                  <p:childTnLst>
                                    <p:set>
                                      <p:cBhvr>
                                        <p:cTn id="18" dur="1" fill="hold">
                                          <p:stCondLst>
                                            <p:cond delay="0"/>
                                          </p:stCondLst>
                                        </p:cTn>
                                        <p:tgtEl>
                                          <p:spTgt spid="389125"/>
                                        </p:tgtEl>
                                        <p:attrNameLst>
                                          <p:attrName>style.visibility</p:attrName>
                                        </p:attrNameLst>
                                      </p:cBhvr>
                                      <p:to>
                                        <p:strVal val="visible"/>
                                      </p:to>
                                    </p:set>
                                    <p:anim calcmode="lin" valueType="num">
                                      <p:cBhvr>
                                        <p:cTn id="19" dur="500" fill="hold"/>
                                        <p:tgtEl>
                                          <p:spTgt spid="389125"/>
                                        </p:tgtEl>
                                        <p:attrNameLst>
                                          <p:attrName>ppt_w</p:attrName>
                                        </p:attrNameLst>
                                      </p:cBhvr>
                                      <p:tavLst>
                                        <p:tav tm="0">
                                          <p:val>
                                            <p:strVal val="2/3*#ppt_w"/>
                                          </p:val>
                                        </p:tav>
                                        <p:tav tm="100000">
                                          <p:val>
                                            <p:strVal val="#ppt_w"/>
                                          </p:val>
                                        </p:tav>
                                      </p:tavLst>
                                    </p:anim>
                                    <p:anim calcmode="lin" valueType="num">
                                      <p:cBhvr>
                                        <p:cTn id="20" dur="500" fill="hold"/>
                                        <p:tgtEl>
                                          <p:spTgt spid="389125"/>
                                        </p:tgtEl>
                                        <p:attrNameLst>
                                          <p:attrName>ppt_h</p:attrName>
                                        </p:attrNameLst>
                                      </p:cBhvr>
                                      <p:tavLst>
                                        <p:tav tm="0">
                                          <p:val>
                                            <p:strVal val="2/3*#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6.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390146" name="Rectangle 2"/>
          <p:cNvSpPr>
            <a:spLocks noGrp="1" noChangeArrowheads="1"/>
          </p:cNvSpPr>
          <p:nvPr>
            <p:ph type="title"/>
          </p:nvPr>
        </p:nvSpPr>
        <p:spPr>
          <a:xfrm>
            <a:off x="2107406" y="1206104"/>
            <a:ext cx="5481638" cy="508397"/>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tyle>
          <a:lnRef idx="1">
            <a:schemeClr val="accent1"/>
          </a:lnRef>
          <a:fillRef idx="2">
            <a:schemeClr val="accent1"/>
          </a:fillRef>
          <a:effectRef idx="1">
            <a:schemeClr val="accent1"/>
          </a:effectRef>
          <a:fontRef idx="minor">
            <a:schemeClr val="dk1"/>
          </a:fontRef>
        </p:style>
        <p:txBody>
          <a:bodyPr vert="horz" wrap="square" lIns="68580" tIns="34290" rIns="68580" bIns="34290" numCol="1" rtlCol="0" anchor="ctr" anchorCtr="0" compatLnSpc="1">
            <a:normAutofit/>
          </a:bodyPr>
          <a:lstStyle/>
          <a:p>
            <a:pPr marL="0" marR="0" lvl="0" indent="0" algn="ctr" defTabSz="914400" rtl="0" eaLnBrk="1" fontAlgn="auto" latinLnBrk="0" hangingPunct="1">
              <a:lnSpc>
                <a:spcPct val="100000"/>
              </a:lnSpc>
              <a:spcBef>
                <a:spcPct val="0"/>
              </a:spcBef>
              <a:spcAft>
                <a:spcPts val="0"/>
              </a:spcAft>
              <a:buClrTx/>
              <a:buSzTx/>
              <a:buFontTx/>
              <a:buNone/>
              <a:defRPr/>
            </a:pPr>
            <a:r>
              <a:rPr kumimoji="0" lang="zh-CN" altLang="en-US" sz="21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求解步骤之二：确定前向通路</a:t>
            </a:r>
          </a:p>
        </p:txBody>
      </p:sp>
      <p:graphicFrame>
        <p:nvGraphicFramePr>
          <p:cNvPr id="390147" name="Object 2"/>
          <p:cNvGraphicFramePr>
            <a:graphicFrameLocks noChangeAspect="1"/>
          </p:cNvGraphicFramePr>
          <p:nvPr/>
        </p:nvGraphicFramePr>
        <p:xfrm>
          <a:off x="1314450" y="1846660"/>
          <a:ext cx="6858000" cy="2439590"/>
        </p:xfrm>
        <a:graphic>
          <a:graphicData uri="http://schemas.openxmlformats.org/presentationml/2006/ole">
            <mc:AlternateContent xmlns:mc="http://schemas.openxmlformats.org/markup-compatibility/2006">
              <mc:Choice xmlns:v="urn:schemas-microsoft-com:vml" Requires="v">
                <p:oleObj r:id="rId3" imgW="6076315" imgH="2226945" progId="Visio.Drawing.11">
                  <p:embed/>
                </p:oleObj>
              </mc:Choice>
              <mc:Fallback>
                <p:oleObj r:id="rId3" imgW="6076315" imgH="2226945" progId="Visio.Drawing.11">
                  <p:embed/>
                  <p:pic>
                    <p:nvPicPr>
                      <p:cNvPr id="0" name="图片 3334"/>
                      <p:cNvPicPr/>
                      <p:nvPr/>
                    </p:nvPicPr>
                    <p:blipFill>
                      <a:blip r:embed="rId4"/>
                      <a:stretch>
                        <a:fillRect/>
                      </a:stretch>
                    </p:blipFill>
                    <p:spPr>
                      <a:xfrm>
                        <a:off x="1314450" y="1846660"/>
                        <a:ext cx="6858000" cy="2439590"/>
                      </a:xfrm>
                      <a:prstGeom prst="rect">
                        <a:avLst/>
                      </a:prstGeom>
                      <a:noFill/>
                      <a:ln w="38100">
                        <a:noFill/>
                        <a:miter/>
                      </a:ln>
                    </p:spPr>
                  </p:pic>
                </p:oleObj>
              </mc:Fallback>
            </mc:AlternateContent>
          </a:graphicData>
        </a:graphic>
      </p:graphicFrame>
      <p:graphicFrame>
        <p:nvGraphicFramePr>
          <p:cNvPr id="390148" name="Object 3"/>
          <p:cNvGraphicFramePr>
            <a:graphicFrameLocks noChangeAspect="1"/>
          </p:cNvGraphicFramePr>
          <p:nvPr/>
        </p:nvGraphicFramePr>
        <p:xfrm>
          <a:off x="1943100" y="4171950"/>
          <a:ext cx="2057400" cy="697706"/>
        </p:xfrm>
        <a:graphic>
          <a:graphicData uri="http://schemas.openxmlformats.org/presentationml/2006/ole">
            <mc:AlternateContent xmlns:mc="http://schemas.openxmlformats.org/markup-compatibility/2006">
              <mc:Choice xmlns:v="urn:schemas-microsoft-com:vml" Requires="v">
                <p:oleObj r:id="rId5" imgW="711200" imgH="241300" progId="Equation.3">
                  <p:embed/>
                </p:oleObj>
              </mc:Choice>
              <mc:Fallback>
                <p:oleObj r:id="rId5" imgW="711200" imgH="241300" progId="Equation.3">
                  <p:embed/>
                  <p:pic>
                    <p:nvPicPr>
                      <p:cNvPr id="0" name="图片 3328"/>
                      <p:cNvPicPr/>
                      <p:nvPr/>
                    </p:nvPicPr>
                    <p:blipFill>
                      <a:blip r:embed="rId6"/>
                      <a:stretch>
                        <a:fillRect/>
                      </a:stretch>
                    </p:blipFill>
                    <p:spPr>
                      <a:xfrm>
                        <a:off x="1943100" y="4171950"/>
                        <a:ext cx="2057400" cy="697706"/>
                      </a:xfrm>
                      <a:prstGeom prst="rect">
                        <a:avLst/>
                      </a:prstGeom>
                      <a:noFill/>
                      <a:ln w="38100">
                        <a:noFill/>
                        <a:miter/>
                      </a:ln>
                    </p:spPr>
                  </p:pic>
                </p:oleObj>
              </mc:Fallback>
            </mc:AlternateContent>
          </a:graphicData>
        </a:graphic>
      </p:graphicFrame>
      <p:graphicFrame>
        <p:nvGraphicFramePr>
          <p:cNvPr id="390149" name="Object 4"/>
          <p:cNvGraphicFramePr>
            <a:graphicFrameLocks noChangeAspect="1"/>
          </p:cNvGraphicFramePr>
          <p:nvPr/>
        </p:nvGraphicFramePr>
        <p:xfrm>
          <a:off x="2000250" y="5200650"/>
          <a:ext cx="3314700" cy="509588"/>
        </p:xfrm>
        <a:graphic>
          <a:graphicData uri="http://schemas.openxmlformats.org/presentationml/2006/ole">
            <mc:AlternateContent xmlns:mc="http://schemas.openxmlformats.org/markup-compatibility/2006">
              <mc:Choice xmlns:v="urn:schemas-microsoft-com:vml" Requires="v">
                <p:oleObj r:id="rId7" imgW="1485900" imgH="228600" progId="Equation.3">
                  <p:embed/>
                </p:oleObj>
              </mc:Choice>
              <mc:Fallback>
                <p:oleObj r:id="rId7" imgW="1485900" imgH="228600" progId="Equation.3">
                  <p:embed/>
                  <p:pic>
                    <p:nvPicPr>
                      <p:cNvPr id="0" name="图片 3332"/>
                      <p:cNvPicPr/>
                      <p:nvPr/>
                    </p:nvPicPr>
                    <p:blipFill>
                      <a:blip r:embed="rId8"/>
                      <a:stretch>
                        <a:fillRect/>
                      </a:stretch>
                    </p:blipFill>
                    <p:spPr>
                      <a:xfrm>
                        <a:off x="2000250" y="5200650"/>
                        <a:ext cx="3314700" cy="509588"/>
                      </a:xfrm>
                      <a:prstGeom prst="rect">
                        <a:avLst/>
                      </a:prstGeom>
                      <a:solidFill>
                        <a:srgbClr val="FFFF66"/>
                      </a:solidFill>
                      <a:ln w="9525" cap="flat" cmpd="sng">
                        <a:solidFill>
                          <a:srgbClr val="336600"/>
                        </a:solidFill>
                        <a:prstDash val="solid"/>
                        <a:miter/>
                        <a:headEnd type="none" w="med" len="med"/>
                        <a:tailEnd type="none" w="med" len="med"/>
                      </a:ln>
                    </p:spPr>
                  </p:pic>
                </p:oleObj>
              </mc:Fallback>
            </mc:AlternateContent>
          </a:graphicData>
        </a:graphic>
      </p:graphicFrame>
      <p:graphicFrame>
        <p:nvGraphicFramePr>
          <p:cNvPr id="390150" name="Object 5"/>
          <p:cNvGraphicFramePr>
            <a:graphicFrameLocks noChangeAspect="1"/>
          </p:cNvGraphicFramePr>
          <p:nvPr/>
        </p:nvGraphicFramePr>
        <p:xfrm>
          <a:off x="5029200" y="4171950"/>
          <a:ext cx="1314450" cy="694135"/>
        </p:xfrm>
        <a:graphic>
          <a:graphicData uri="http://schemas.openxmlformats.org/presentationml/2006/ole">
            <mc:AlternateContent xmlns:mc="http://schemas.openxmlformats.org/markup-compatibility/2006">
              <mc:Choice xmlns:v="urn:schemas-microsoft-com:vml" Requires="v">
                <p:oleObj r:id="rId9" imgW="457200" imgH="241300" progId="Equation.3">
                  <p:embed/>
                </p:oleObj>
              </mc:Choice>
              <mc:Fallback>
                <p:oleObj r:id="rId9" imgW="457200" imgH="241300" progId="Equation.3">
                  <p:embed/>
                  <p:pic>
                    <p:nvPicPr>
                      <p:cNvPr id="0" name="图片 3333"/>
                      <p:cNvPicPr/>
                      <p:nvPr/>
                    </p:nvPicPr>
                    <p:blipFill>
                      <a:blip r:embed="rId10"/>
                      <a:stretch>
                        <a:fillRect/>
                      </a:stretch>
                    </p:blipFill>
                    <p:spPr>
                      <a:xfrm>
                        <a:off x="5029200" y="4171950"/>
                        <a:ext cx="1314450" cy="694135"/>
                      </a:xfrm>
                      <a:prstGeom prst="rect">
                        <a:avLst/>
                      </a:prstGeom>
                      <a:noFill/>
                      <a:ln w="38100">
                        <a:noFill/>
                        <a:miter/>
                      </a:ln>
                    </p:spPr>
                  </p:pic>
                </p:oleObj>
              </mc:Fallback>
            </mc:AlternateContent>
          </a:graphicData>
        </a:graphic>
      </p:graphicFrame>
    </p:spTree>
  </p:cSld>
  <p:clrMapOvr>
    <a:masterClrMapping/>
  </p:clrMapOvr>
  <p:transition>
    <p:cover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90147"/>
                                        </p:tgtEl>
                                        <p:attrNameLst>
                                          <p:attrName>style.visibility</p:attrName>
                                        </p:attrNameLst>
                                      </p:cBhvr>
                                      <p:to>
                                        <p:strVal val="visible"/>
                                      </p:to>
                                    </p:set>
                                    <p:animEffect transition="in" filter="blinds(horizontal)">
                                      <p:cBhvr>
                                        <p:cTn id="7" dur="500"/>
                                        <p:tgtEl>
                                          <p:spTgt spid="39014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90148"/>
                                        </p:tgtEl>
                                        <p:attrNameLst>
                                          <p:attrName>style.visibility</p:attrName>
                                        </p:attrNameLst>
                                      </p:cBhvr>
                                      <p:to>
                                        <p:strVal val="visible"/>
                                      </p:to>
                                    </p:set>
                                    <p:animEffect transition="in" filter="blinds(horizontal)">
                                      <p:cBhvr>
                                        <p:cTn id="12" dur="500"/>
                                        <p:tgtEl>
                                          <p:spTgt spid="390148"/>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90150"/>
                                        </p:tgtEl>
                                        <p:attrNameLst>
                                          <p:attrName>style.visibility</p:attrName>
                                        </p:attrNameLst>
                                      </p:cBhvr>
                                      <p:to>
                                        <p:strVal val="visible"/>
                                      </p:to>
                                    </p:set>
                                    <p:animEffect transition="in" filter="blinds(horizontal)">
                                      <p:cBhvr>
                                        <p:cTn id="17" dur="500"/>
                                        <p:tgtEl>
                                          <p:spTgt spid="390150"/>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90149"/>
                                        </p:tgtEl>
                                        <p:attrNameLst>
                                          <p:attrName>style.visibility</p:attrName>
                                        </p:attrNameLst>
                                      </p:cBhvr>
                                      <p:to>
                                        <p:strVal val="visible"/>
                                      </p:to>
                                    </p:set>
                                    <p:animEffect transition="in" filter="blinds(horizontal)">
                                      <p:cBhvr>
                                        <p:cTn id="22" dur="500"/>
                                        <p:tgtEl>
                                          <p:spTgt spid="3901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7.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391170" name="Rectangle 2"/>
          <p:cNvSpPr>
            <a:spLocks noGrp="1" noChangeArrowheads="1"/>
          </p:cNvSpPr>
          <p:nvPr>
            <p:ph type="title"/>
          </p:nvPr>
        </p:nvSpPr>
        <p:spPr>
          <a:xfrm>
            <a:off x="2140744" y="1202531"/>
            <a:ext cx="5485210" cy="511969"/>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tyle>
          <a:lnRef idx="1">
            <a:schemeClr val="accent1"/>
          </a:lnRef>
          <a:fillRef idx="2">
            <a:schemeClr val="accent1"/>
          </a:fillRef>
          <a:effectRef idx="1">
            <a:schemeClr val="accent1"/>
          </a:effectRef>
          <a:fontRef idx="minor">
            <a:schemeClr val="dk1"/>
          </a:fontRef>
        </p:style>
        <p:txBody>
          <a:bodyPr vert="horz" wrap="square" lIns="68580" tIns="34290" rIns="68580" bIns="34290" numCol="1" rtlCol="0" anchor="ctr" anchorCtr="0" compatLnSpc="1">
            <a:normAutofit/>
          </a:bodyPr>
          <a:lstStyle/>
          <a:p>
            <a:pPr marL="0" marR="0" lvl="0" indent="0" algn="ctr" defTabSz="914400" rtl="0" eaLnBrk="1" fontAlgn="auto" latinLnBrk="0" hangingPunct="1">
              <a:lnSpc>
                <a:spcPct val="100000"/>
              </a:lnSpc>
              <a:spcBef>
                <a:spcPct val="0"/>
              </a:spcBef>
              <a:spcAft>
                <a:spcPts val="0"/>
              </a:spcAft>
              <a:buClrTx/>
              <a:buSzTx/>
              <a:buFontTx/>
              <a:buNone/>
              <a:defRPr/>
            </a:pPr>
            <a:r>
              <a:rPr kumimoji="0" lang="zh-CN" altLang="en-US" sz="21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求解步骤之三：求总传递函数</a:t>
            </a:r>
          </a:p>
        </p:txBody>
      </p:sp>
      <p:graphicFrame>
        <p:nvGraphicFramePr>
          <p:cNvPr id="391171" name="Object 2"/>
          <p:cNvGraphicFramePr>
            <a:graphicFrameLocks noChangeAspect="1"/>
          </p:cNvGraphicFramePr>
          <p:nvPr/>
        </p:nvGraphicFramePr>
        <p:xfrm>
          <a:off x="1314450" y="3028950"/>
          <a:ext cx="6400800" cy="826294"/>
        </p:xfrm>
        <a:graphic>
          <a:graphicData uri="http://schemas.openxmlformats.org/presentationml/2006/ole">
            <mc:AlternateContent xmlns:mc="http://schemas.openxmlformats.org/markup-compatibility/2006">
              <mc:Choice xmlns:v="urn:schemas-microsoft-com:vml" Requires="v">
                <p:oleObj r:id="rId3" imgW="3835400" imgH="495300" progId="Equation.3">
                  <p:embed/>
                </p:oleObj>
              </mc:Choice>
              <mc:Fallback>
                <p:oleObj r:id="rId3" imgW="3835400" imgH="495300" progId="Equation.3">
                  <p:embed/>
                  <p:pic>
                    <p:nvPicPr>
                      <p:cNvPr id="0" name="图片 3335"/>
                      <p:cNvPicPr/>
                      <p:nvPr/>
                    </p:nvPicPr>
                    <p:blipFill>
                      <a:blip r:embed="rId4"/>
                      <a:stretch>
                        <a:fillRect/>
                      </a:stretch>
                    </p:blipFill>
                    <p:spPr>
                      <a:xfrm>
                        <a:off x="1314450" y="3028950"/>
                        <a:ext cx="6400800" cy="826294"/>
                      </a:xfrm>
                      <a:prstGeom prst="rect">
                        <a:avLst/>
                      </a:prstGeom>
                      <a:noFill/>
                      <a:ln w="38100">
                        <a:noFill/>
                        <a:miter/>
                      </a:ln>
                    </p:spPr>
                  </p:pic>
                </p:oleObj>
              </mc:Fallback>
            </mc:AlternateContent>
          </a:graphicData>
        </a:graphic>
      </p:graphicFrame>
    </p:spTree>
  </p:cSld>
  <p:clrMapOvr>
    <a:masterClrMapping/>
  </p:clrMapOvr>
  <p:transition>
    <p:cover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91171"/>
                                        </p:tgtEl>
                                        <p:attrNameLst>
                                          <p:attrName>style.visibility</p:attrName>
                                        </p:attrNameLst>
                                      </p:cBhvr>
                                      <p:to>
                                        <p:strVal val="visible"/>
                                      </p:to>
                                    </p:set>
                                    <p:animEffect transition="in" filter="blinds(horizontal)">
                                      <p:cBhvr>
                                        <p:cTn id="7" dur="500"/>
                                        <p:tgtEl>
                                          <p:spTgt spid="3911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8.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392194" name="Rectangle 2"/>
          <p:cNvSpPr>
            <a:spLocks noGrp="1" noChangeArrowheads="1"/>
          </p:cNvSpPr>
          <p:nvPr>
            <p:ph type="title"/>
          </p:nvPr>
        </p:nvSpPr>
        <p:spPr>
          <a:xfrm>
            <a:off x="1732360" y="2200275"/>
            <a:ext cx="4508897" cy="585788"/>
          </a:xfrm>
        </p:spPr>
        <p:txBody>
          <a:bodyPr vert="horz" wrap="square" lIns="68580" tIns="34290" rIns="68580" bIns="34290" numCol="1" rtlCol="0" anchor="ctr" anchorCtr="0" compatLnSpc="1">
            <a:normAutofit/>
          </a:body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zh-CN" altLang="en-US" sz="2100" b="1" i="0" u="none" strike="noStrike" kern="1200" cap="none" spc="0" normalizeH="0" baseline="0" noProof="0" dirty="0">
                <a:ln>
                  <a:noFill/>
                </a:ln>
                <a:solidFill>
                  <a:schemeClr val="tx1"/>
                </a:solidFill>
                <a:effectLst/>
                <a:uLnTx/>
                <a:uFillTx/>
                <a:latin typeface="微软雅黑" panose="020B0503020204020204" pitchFamily="34" charset="-122"/>
                <a:cs typeface="+mj-cs"/>
              </a:rPr>
              <a:t>求对例</a:t>
            </a:r>
            <a:r>
              <a:rPr kumimoji="0" lang="en-US" altLang="zh-CN" sz="2100" b="1" i="0" u="none" strike="noStrike" kern="1200" cap="none" spc="0" normalizeH="0" baseline="0" noProof="0" dirty="0">
                <a:ln>
                  <a:noFill/>
                </a:ln>
                <a:solidFill>
                  <a:schemeClr val="tx1"/>
                </a:solidFill>
                <a:effectLst/>
                <a:uLnTx/>
                <a:uFillTx/>
                <a:latin typeface="微软雅黑" panose="020B0503020204020204" pitchFamily="34" charset="-122"/>
                <a:cs typeface="+mj-cs"/>
              </a:rPr>
              <a:t>2</a:t>
            </a:r>
            <a:r>
              <a:rPr kumimoji="0" lang="zh-CN" altLang="en-US" sz="2100" b="1" i="0" u="none" strike="noStrike" kern="1200" cap="none" spc="0" normalizeH="0" baseline="0" noProof="0" dirty="0">
                <a:ln>
                  <a:noFill/>
                </a:ln>
                <a:solidFill>
                  <a:schemeClr val="tx1"/>
                </a:solidFill>
                <a:effectLst/>
                <a:uLnTx/>
                <a:uFillTx/>
                <a:latin typeface="微软雅黑" panose="020B0503020204020204" pitchFamily="34" charset="-122"/>
                <a:cs typeface="+mj-cs"/>
              </a:rPr>
              <a:t>做简单的修改后的传递函数</a:t>
            </a:r>
          </a:p>
        </p:txBody>
      </p:sp>
      <p:graphicFrame>
        <p:nvGraphicFramePr>
          <p:cNvPr id="165891" name="Object 2"/>
          <p:cNvGraphicFramePr>
            <a:graphicFrameLocks noChangeAspect="1"/>
          </p:cNvGraphicFramePr>
          <p:nvPr/>
        </p:nvGraphicFramePr>
        <p:xfrm>
          <a:off x="1571625" y="2786063"/>
          <a:ext cx="5998369" cy="2678906"/>
        </p:xfrm>
        <a:graphic>
          <a:graphicData uri="http://schemas.openxmlformats.org/presentationml/2006/ole">
            <mc:AlternateContent xmlns:mc="http://schemas.openxmlformats.org/markup-compatibility/2006">
              <mc:Choice xmlns:v="urn:schemas-microsoft-com:vml" Requires="v">
                <p:oleObj r:id="rId3" imgW="6124575" imgH="2186305" progId="Visio.Drawing.11">
                  <p:embed/>
                </p:oleObj>
              </mc:Choice>
              <mc:Fallback>
                <p:oleObj r:id="rId3" imgW="6124575" imgH="2186305" progId="Visio.Drawing.11">
                  <p:embed/>
                  <p:pic>
                    <p:nvPicPr>
                      <p:cNvPr id="0" name="图片 3337"/>
                      <p:cNvPicPr/>
                      <p:nvPr/>
                    </p:nvPicPr>
                    <p:blipFill>
                      <a:blip r:embed="rId4"/>
                      <a:stretch>
                        <a:fillRect/>
                      </a:stretch>
                    </p:blipFill>
                    <p:spPr>
                      <a:xfrm>
                        <a:off x="1571625" y="2786063"/>
                        <a:ext cx="5998369" cy="2678906"/>
                      </a:xfrm>
                      <a:prstGeom prst="rect">
                        <a:avLst/>
                      </a:prstGeom>
                      <a:noFill/>
                      <a:ln w="38100">
                        <a:noFill/>
                        <a:miter/>
                      </a:ln>
                    </p:spPr>
                  </p:pic>
                </p:oleObj>
              </mc:Fallback>
            </mc:AlternateContent>
          </a:graphicData>
        </a:graphic>
      </p:graphicFrame>
      <p:sp>
        <p:nvSpPr>
          <p:cNvPr id="165892" name="矩形 5"/>
          <p:cNvSpPr/>
          <p:nvPr/>
        </p:nvSpPr>
        <p:spPr>
          <a:xfrm>
            <a:off x="3768328" y="1232297"/>
            <a:ext cx="2480310" cy="4603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r>
              <a:rPr lang="zh-CN" altLang="en-US" sz="2400" b="1" dirty="0">
                <a:solidFill>
                  <a:srgbClr val="C00000"/>
                </a:solidFill>
                <a:latin typeface="微软雅黑" panose="020B0503020204020204" pitchFamily="34" charset="-122"/>
                <a:ea typeface="微软雅黑" panose="020B0503020204020204" pitchFamily="34" charset="-122"/>
              </a:rPr>
              <a:t>梅森公式举例</a:t>
            </a:r>
            <a:r>
              <a:rPr lang="en-US" altLang="zh-CN" sz="2400" b="1" dirty="0">
                <a:solidFill>
                  <a:srgbClr val="C00000"/>
                </a:solidFill>
                <a:latin typeface="微软雅黑" panose="020B0503020204020204" pitchFamily="34" charset="-122"/>
                <a:ea typeface="微软雅黑" panose="020B0503020204020204" pitchFamily="34" charset="-122"/>
              </a:rPr>
              <a:t>(3)</a:t>
            </a:r>
            <a:endParaRPr lang="zh-CN" altLang="en-US" sz="2400" dirty="0">
              <a:ea typeface="微软雅黑" panose="020B0503020204020204" pitchFamily="34" charset="-122"/>
            </a:endParaRPr>
          </a:p>
        </p:txBody>
      </p:sp>
    </p:spTree>
  </p:cSld>
  <p:clrMapOvr>
    <a:masterClrMapping/>
  </p:clrMapOvr>
  <p:transition>
    <p:cover dir="rd"/>
  </p:transition>
</p:sld>
</file>

<file path=ppt/slides/slide149.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393218" name="Rectangle 2"/>
          <p:cNvSpPr>
            <a:spLocks noGrp="1" noChangeArrowheads="1"/>
          </p:cNvSpPr>
          <p:nvPr>
            <p:ph type="title"/>
          </p:nvPr>
        </p:nvSpPr>
        <p:spPr>
          <a:xfrm>
            <a:off x="3286125" y="1125141"/>
            <a:ext cx="3143250" cy="585788"/>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tyle>
          <a:lnRef idx="1">
            <a:schemeClr val="accent1"/>
          </a:lnRef>
          <a:fillRef idx="2">
            <a:schemeClr val="accent1"/>
          </a:fillRef>
          <a:effectRef idx="1">
            <a:schemeClr val="accent1"/>
          </a:effectRef>
          <a:fontRef idx="minor">
            <a:schemeClr val="dk1"/>
          </a:fontRef>
        </p:style>
        <p:txBody>
          <a:bodyPr vert="horz" wrap="square" lIns="68580" tIns="34290" rIns="68580" bIns="34290" numCol="1" rtlCol="0" anchor="ctr" anchorCtr="0" compatLnSpc="1">
            <a:normAutofit/>
          </a:bodyPr>
          <a:lstStyle/>
          <a:p>
            <a:pPr marL="0" marR="0" lvl="0" indent="0" algn="ctr" defTabSz="914400" rtl="0" eaLnBrk="1" fontAlgn="auto" latinLnBrk="0" hangingPunct="1">
              <a:lnSpc>
                <a:spcPct val="100000"/>
              </a:lnSpc>
              <a:spcBef>
                <a:spcPct val="0"/>
              </a:spcBef>
              <a:spcAft>
                <a:spcPts val="0"/>
              </a:spcAft>
              <a:buClrTx/>
              <a:buSzTx/>
              <a:buFontTx/>
              <a:buNone/>
              <a:defRPr/>
            </a:pPr>
            <a:r>
              <a:rPr kumimoji="0" lang="zh-CN" altLang="en-US" sz="21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求反馈回路</a:t>
            </a:r>
            <a:r>
              <a:rPr kumimoji="0" lang="en-US" altLang="zh-CN" sz="21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1</a:t>
            </a:r>
          </a:p>
        </p:txBody>
      </p:sp>
      <p:graphicFrame>
        <p:nvGraphicFramePr>
          <p:cNvPr id="393219" name="Object 2"/>
          <p:cNvGraphicFramePr>
            <a:graphicFrameLocks noChangeAspect="1"/>
          </p:cNvGraphicFramePr>
          <p:nvPr/>
        </p:nvGraphicFramePr>
        <p:xfrm>
          <a:off x="1143000" y="2400300"/>
          <a:ext cx="6858000" cy="2440781"/>
        </p:xfrm>
        <a:graphic>
          <a:graphicData uri="http://schemas.openxmlformats.org/presentationml/2006/ole">
            <mc:AlternateContent xmlns:mc="http://schemas.openxmlformats.org/markup-compatibility/2006">
              <mc:Choice xmlns:v="urn:schemas-microsoft-com:vml" Requires="v">
                <p:oleObj r:id="rId3" imgW="5773420" imgH="2007870" progId="Visio.Drawing.11">
                  <p:embed/>
                </p:oleObj>
              </mc:Choice>
              <mc:Fallback>
                <p:oleObj r:id="rId3" imgW="5773420" imgH="2007870" progId="Visio.Drawing.11">
                  <p:embed/>
                  <p:pic>
                    <p:nvPicPr>
                      <p:cNvPr id="0" name="图片 3329"/>
                      <p:cNvPicPr/>
                      <p:nvPr/>
                    </p:nvPicPr>
                    <p:blipFill>
                      <a:blip r:embed="rId4"/>
                      <a:stretch>
                        <a:fillRect/>
                      </a:stretch>
                    </p:blipFill>
                    <p:spPr>
                      <a:xfrm>
                        <a:off x="1143000" y="2400300"/>
                        <a:ext cx="6858000" cy="2440781"/>
                      </a:xfrm>
                      <a:prstGeom prst="rect">
                        <a:avLst/>
                      </a:prstGeom>
                      <a:noFill/>
                      <a:ln w="38100">
                        <a:noFill/>
                        <a:miter/>
                      </a:ln>
                    </p:spPr>
                  </p:pic>
                </p:oleObj>
              </mc:Fallback>
            </mc:AlternateContent>
          </a:graphicData>
        </a:graphic>
      </p:graphicFrame>
      <p:graphicFrame>
        <p:nvGraphicFramePr>
          <p:cNvPr id="393220" name="Object 3"/>
          <p:cNvGraphicFramePr>
            <a:graphicFrameLocks noChangeAspect="1"/>
          </p:cNvGraphicFramePr>
          <p:nvPr/>
        </p:nvGraphicFramePr>
        <p:xfrm>
          <a:off x="1943100" y="4914900"/>
          <a:ext cx="2400300" cy="584597"/>
        </p:xfrm>
        <a:graphic>
          <a:graphicData uri="http://schemas.openxmlformats.org/presentationml/2006/ole">
            <mc:AlternateContent xmlns:mc="http://schemas.openxmlformats.org/markup-compatibility/2006">
              <mc:Choice xmlns:v="urn:schemas-microsoft-com:vml" Requires="v">
                <p:oleObj r:id="rId5" imgW="989965" imgH="241300" progId="Equation.3">
                  <p:embed/>
                </p:oleObj>
              </mc:Choice>
              <mc:Fallback>
                <p:oleObj r:id="rId5" imgW="989965" imgH="241300" progId="Equation.3">
                  <p:embed/>
                  <p:pic>
                    <p:nvPicPr>
                      <p:cNvPr id="0" name="图片 3331"/>
                      <p:cNvPicPr/>
                      <p:nvPr/>
                    </p:nvPicPr>
                    <p:blipFill>
                      <a:blip r:embed="rId6"/>
                      <a:stretch>
                        <a:fillRect/>
                      </a:stretch>
                    </p:blipFill>
                    <p:spPr>
                      <a:xfrm>
                        <a:off x="1943100" y="4914900"/>
                        <a:ext cx="2400300" cy="584597"/>
                      </a:xfrm>
                      <a:prstGeom prst="rect">
                        <a:avLst/>
                      </a:prstGeom>
                      <a:noFill/>
                      <a:ln w="38100">
                        <a:noFill/>
                        <a:miter/>
                      </a:ln>
                    </p:spPr>
                  </p:pic>
                </p:oleObj>
              </mc:Fallback>
            </mc:AlternateContent>
          </a:graphicData>
        </a:graphic>
      </p:graphicFrame>
    </p:spTree>
  </p:cSld>
  <p:clrMapOvr>
    <a:masterClrMapping/>
  </p:clrMapOvr>
  <p:transition>
    <p:cover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393219"/>
                                        </p:tgtEl>
                                        <p:attrNameLst>
                                          <p:attrName>style.visibility</p:attrName>
                                        </p:attrNameLst>
                                      </p:cBhvr>
                                      <p:to>
                                        <p:strVal val="visible"/>
                                      </p:to>
                                    </p:set>
                                    <p:animEffect transition="in" filter="checkerboard(across)">
                                      <p:cBhvr>
                                        <p:cTn id="7" dur="500"/>
                                        <p:tgtEl>
                                          <p:spTgt spid="393219"/>
                                        </p:tgtEl>
                                      </p:cBhvr>
                                    </p:animEffect>
                                  </p:childTnLst>
                                </p:cTn>
                              </p:par>
                            </p:childTnLst>
                          </p:cTn>
                        </p:par>
                      </p:childTnLst>
                    </p:cTn>
                  </p:par>
                  <p:par>
                    <p:cTn id="8" fill="hold">
                      <p:stCondLst>
                        <p:cond delay="indefinite"/>
                      </p:stCondLst>
                      <p:childTnLst>
                        <p:par>
                          <p:cTn id="9" fill="hold">
                            <p:stCondLst>
                              <p:cond delay="0"/>
                            </p:stCondLst>
                            <p:childTnLst>
                              <p:par>
                                <p:cTn id="10" presetID="55" presetClass="entr" presetSubtype="0" fill="hold" nodeType="clickEffect">
                                  <p:stCondLst>
                                    <p:cond delay="0"/>
                                  </p:stCondLst>
                                  <p:childTnLst>
                                    <p:set>
                                      <p:cBhvr>
                                        <p:cTn id="11" dur="1" fill="hold">
                                          <p:stCondLst>
                                            <p:cond delay="0"/>
                                          </p:stCondLst>
                                        </p:cTn>
                                        <p:tgtEl>
                                          <p:spTgt spid="393220"/>
                                        </p:tgtEl>
                                        <p:attrNameLst>
                                          <p:attrName>style.visibility</p:attrName>
                                        </p:attrNameLst>
                                      </p:cBhvr>
                                      <p:to>
                                        <p:strVal val="visible"/>
                                      </p:to>
                                    </p:set>
                                    <p:anim calcmode="lin" valueType="num">
                                      <p:cBhvr>
                                        <p:cTn id="12" dur="1000" fill="hold"/>
                                        <p:tgtEl>
                                          <p:spTgt spid="393220"/>
                                        </p:tgtEl>
                                        <p:attrNameLst>
                                          <p:attrName>ppt_w</p:attrName>
                                        </p:attrNameLst>
                                      </p:cBhvr>
                                      <p:tavLst>
                                        <p:tav tm="0">
                                          <p:val>
                                            <p:strVal val="#ppt_w*0.70"/>
                                          </p:val>
                                        </p:tav>
                                        <p:tav tm="100000">
                                          <p:val>
                                            <p:strVal val="#ppt_w"/>
                                          </p:val>
                                        </p:tav>
                                      </p:tavLst>
                                    </p:anim>
                                    <p:anim calcmode="lin" valueType="num">
                                      <p:cBhvr>
                                        <p:cTn id="13" dur="1000" fill="hold"/>
                                        <p:tgtEl>
                                          <p:spTgt spid="393220"/>
                                        </p:tgtEl>
                                        <p:attrNameLst>
                                          <p:attrName>ppt_h</p:attrName>
                                        </p:attrNameLst>
                                      </p:cBhvr>
                                      <p:tavLst>
                                        <p:tav tm="0">
                                          <p:val>
                                            <p:strVal val="#ppt_h"/>
                                          </p:val>
                                        </p:tav>
                                        <p:tav tm="100000">
                                          <p:val>
                                            <p:strVal val="#ppt_h"/>
                                          </p:val>
                                        </p:tav>
                                      </p:tavLst>
                                    </p:anim>
                                    <p:animEffect transition="in" filter="fade">
                                      <p:cBhvr>
                                        <p:cTn id="14" dur="1000"/>
                                        <p:tgtEl>
                                          <p:spTgt spid="3932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23554" name="灯片编号占位符 2"/>
          <p:cNvSpPr txBox="1">
            <a:spLocks noGrp="1"/>
          </p:cNvSpPr>
          <p:nvPr>
            <p:ph type="sldNum" sz="quarter" idx="12"/>
          </p:nvPr>
        </p:nvSpPr>
        <p:spPr>
          <a:xfrm>
            <a:off x="3486150" y="5624513"/>
            <a:ext cx="2171700" cy="273844"/>
          </a:xfrm>
          <a:noFill/>
          <a:ln>
            <a:noFill/>
          </a:ln>
        </p:spPr>
        <p:txBody>
          <a:bodyPr anchor="ctr" anchorCtr="0"/>
          <a:lstStyle/>
          <a:p>
            <a:pPr marL="0" indent="0" algn="ctr" eaLnBrk="1" hangingPunct="1">
              <a:spcBef>
                <a:spcPct val="0"/>
              </a:spcBef>
              <a:buFontTx/>
              <a:buNone/>
            </a:pPr>
            <a:fld id="{9A0DB2DC-4C9A-4742-B13C-FB6460FD3503}" type="slidenum">
              <a:rPr lang="en-US" altLang="zh-CN" sz="900" dirty="0">
                <a:solidFill>
                  <a:srgbClr val="898989"/>
                </a:solidFill>
              </a:rPr>
              <a:t>15</a:t>
            </a:fld>
            <a:endParaRPr lang="en-US" altLang="zh-CN" sz="900" dirty="0">
              <a:solidFill>
                <a:srgbClr val="898989"/>
              </a:solidFill>
            </a:endParaRPr>
          </a:p>
        </p:txBody>
      </p:sp>
      <p:sp>
        <p:nvSpPr>
          <p:cNvPr id="23555" name="矩形 3"/>
          <p:cNvSpPr/>
          <p:nvPr/>
        </p:nvSpPr>
        <p:spPr>
          <a:xfrm>
            <a:off x="2268141" y="1321594"/>
            <a:ext cx="4554140" cy="584775"/>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spcBef>
                <a:spcPct val="50000"/>
              </a:spcBef>
              <a:buClr>
                <a:srgbClr val="0000FF"/>
              </a:buClr>
              <a:buFontTx/>
              <a:buNone/>
            </a:pPr>
            <a:r>
              <a:rPr lang="zh-CN" altLang="en-US" b="1" dirty="0">
                <a:solidFill>
                  <a:srgbClr val="C00000"/>
                </a:solidFill>
                <a:latin typeface="微软雅黑" panose="020B0503020204020204" pitchFamily="34" charset="-122"/>
                <a:ea typeface="微软雅黑" panose="020B0503020204020204" pitchFamily="34" charset="-122"/>
              </a:rPr>
              <a:t>对于非光滑函数的处理</a:t>
            </a:r>
            <a:endParaRPr lang="en-US" altLang="zh-CN" b="1" dirty="0">
              <a:solidFill>
                <a:srgbClr val="C00000"/>
              </a:solidFill>
              <a:latin typeface="微软雅黑" panose="020B0503020204020204" pitchFamily="34" charset="-122"/>
              <a:ea typeface="微软雅黑" panose="020B0503020204020204" pitchFamily="34" charset="-122"/>
            </a:endParaRPr>
          </a:p>
        </p:txBody>
      </p:sp>
      <p:sp>
        <p:nvSpPr>
          <p:cNvPr id="5" name="矩形 4"/>
          <p:cNvSpPr/>
          <p:nvPr/>
        </p:nvSpPr>
        <p:spPr>
          <a:xfrm>
            <a:off x="1043609" y="2220516"/>
            <a:ext cx="7560840" cy="2981714"/>
          </a:xfrm>
          <a:prstGeom prst="rect">
            <a:avLst/>
          </a:prstGeom>
        </p:spPr>
        <p:txBody>
          <a:bodyPr wrap="square">
            <a:spAutoFit/>
          </a:bodyPr>
          <a:lstStyle/>
          <a:p>
            <a:pPr marL="0" marR="0" lvl="0" indent="0" algn="l" defTabSz="914400" rtl="0" eaLnBrk="1" fontAlgn="auto" latinLnBrk="0" hangingPunct="1">
              <a:lnSpc>
                <a:spcPct val="150000"/>
              </a:lnSpc>
              <a:spcBef>
                <a:spcPct val="50000"/>
              </a:spcBef>
              <a:spcAft>
                <a:spcPts val="0"/>
              </a:spcAft>
              <a:buClr>
                <a:srgbClr val="0000FF"/>
              </a:buClr>
              <a:buSzTx/>
              <a:buFontTx/>
              <a:buNone/>
              <a:defRPr/>
            </a:pPr>
            <a:r>
              <a:rPr kumimoji="0" lang="zh-CN" altLang="en-US"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     </a:t>
            </a:r>
            <a:r>
              <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如图</a:t>
            </a:r>
            <a:r>
              <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a:t>
            </a:r>
            <a:r>
              <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输入信号很小时，忽略非线性影响，近似为放大特性。对</a:t>
            </a:r>
            <a:r>
              <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(b)</a:t>
            </a:r>
            <a:r>
              <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和</a:t>
            </a:r>
            <a:r>
              <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(c)</a:t>
            </a:r>
            <a:r>
              <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，当死区或间隙很小时（相对于输入信号）同样忽略其影响，也近似为放大特性，如图中虚线所示。</a:t>
            </a:r>
            <a:endParaRPr kumimoji="0" lang="en-US" altLang="zh-CN"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50000"/>
              </a:lnSpc>
              <a:spcBef>
                <a:spcPct val="50000"/>
              </a:spcBef>
              <a:spcAft>
                <a:spcPts val="0"/>
              </a:spcAft>
              <a:buClr>
                <a:srgbClr val="0000FF"/>
              </a:buClr>
              <a:buSzTx/>
              <a:buFontTx/>
              <a:buNone/>
              <a:defRPr/>
            </a:pPr>
            <a:r>
              <a:rPr kumimoji="0" lang="en-US" altLang="zh-CN"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     </a:t>
            </a:r>
            <a:r>
              <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非线性因素占主导地位时，第</a:t>
            </a:r>
            <a:r>
              <a:rPr kumimoji="0" lang="en-US" altLang="zh-CN"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8</a:t>
            </a:r>
            <a:r>
              <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章方法专门讨论</a:t>
            </a:r>
          </a:p>
        </p:txBody>
      </p:sp>
    </p:spTree>
  </p:cSld>
  <p:clrMapOvr>
    <a:masterClrMapping/>
  </p:clrMapOvr>
  <p:transition>
    <p:cover dir="rd"/>
  </p:transition>
</p:sld>
</file>

<file path=ppt/slides/slide150.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394242" name="Rectangle 2"/>
          <p:cNvSpPr>
            <a:spLocks noGrp="1" noChangeArrowheads="1"/>
          </p:cNvSpPr>
          <p:nvPr>
            <p:ph type="title"/>
          </p:nvPr>
        </p:nvSpPr>
        <p:spPr>
          <a:xfrm>
            <a:off x="3178969" y="1125141"/>
            <a:ext cx="3267075" cy="585788"/>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tyle>
          <a:lnRef idx="1">
            <a:schemeClr val="accent1"/>
          </a:lnRef>
          <a:fillRef idx="2">
            <a:schemeClr val="accent1"/>
          </a:fillRef>
          <a:effectRef idx="1">
            <a:schemeClr val="accent1"/>
          </a:effectRef>
          <a:fontRef idx="minor">
            <a:schemeClr val="dk1"/>
          </a:fontRef>
        </p:style>
        <p:txBody>
          <a:bodyPr vert="horz" wrap="square" lIns="68580" tIns="34290" rIns="68580" bIns="34290" numCol="1" rtlCol="0" anchor="ctr" anchorCtr="0" compatLnSpc="1">
            <a:normAutofit/>
          </a:bodyPr>
          <a:lstStyle/>
          <a:p>
            <a:pPr marL="0" marR="0" lvl="0" indent="0" algn="ctr" defTabSz="914400" rtl="0" eaLnBrk="1" fontAlgn="auto" latinLnBrk="0" hangingPunct="1">
              <a:lnSpc>
                <a:spcPct val="100000"/>
              </a:lnSpc>
              <a:spcBef>
                <a:spcPct val="0"/>
              </a:spcBef>
              <a:spcAft>
                <a:spcPts val="0"/>
              </a:spcAft>
              <a:buClrTx/>
              <a:buSzTx/>
              <a:buFontTx/>
              <a:buNone/>
              <a:defRPr/>
            </a:pPr>
            <a:r>
              <a:rPr kumimoji="0" lang="zh-CN" altLang="en-US" sz="21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求反馈回路</a:t>
            </a:r>
            <a:r>
              <a:rPr kumimoji="0" lang="en-US" altLang="zh-CN" sz="21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2</a:t>
            </a:r>
          </a:p>
        </p:txBody>
      </p:sp>
      <p:graphicFrame>
        <p:nvGraphicFramePr>
          <p:cNvPr id="394243" name="Object 2"/>
          <p:cNvGraphicFramePr>
            <a:graphicFrameLocks noGrp="1" noChangeAspect="1"/>
          </p:cNvGraphicFramePr>
          <p:nvPr>
            <p:ph idx="1"/>
          </p:nvPr>
        </p:nvGraphicFramePr>
        <p:xfrm>
          <a:off x="1143000" y="2343150"/>
          <a:ext cx="6858000" cy="2378869"/>
        </p:xfrm>
        <a:graphic>
          <a:graphicData uri="http://schemas.openxmlformats.org/presentationml/2006/ole">
            <mc:AlternateContent xmlns:mc="http://schemas.openxmlformats.org/markup-compatibility/2006">
              <mc:Choice xmlns:v="urn:schemas-microsoft-com:vml" Requires="v">
                <p:oleObj r:id="rId3" imgW="5773420" imgH="2007870" progId="Visio.Drawing.11">
                  <p:embed/>
                </p:oleObj>
              </mc:Choice>
              <mc:Fallback>
                <p:oleObj r:id="rId3" imgW="5773420" imgH="2007870" progId="Visio.Drawing.11">
                  <p:embed/>
                  <p:pic>
                    <p:nvPicPr>
                      <p:cNvPr id="0" name="图片 3330"/>
                      <p:cNvPicPr/>
                      <p:nvPr/>
                    </p:nvPicPr>
                    <p:blipFill>
                      <a:blip r:embed="rId4"/>
                      <a:srcRect/>
                      <a:stretch>
                        <a:fillRect/>
                      </a:stretch>
                    </p:blipFill>
                    <p:spPr>
                      <a:xfrm>
                        <a:off x="1143000" y="2343150"/>
                        <a:ext cx="6858000" cy="2378869"/>
                      </a:xfrm>
                      <a:prstGeom prst="rect">
                        <a:avLst/>
                      </a:prstGeom>
                      <a:noFill/>
                      <a:ln w="38100">
                        <a:miter/>
                      </a:ln>
                    </p:spPr>
                  </p:pic>
                </p:oleObj>
              </mc:Fallback>
            </mc:AlternateContent>
          </a:graphicData>
        </a:graphic>
      </p:graphicFrame>
      <p:graphicFrame>
        <p:nvGraphicFramePr>
          <p:cNvPr id="394244" name="Object 3"/>
          <p:cNvGraphicFramePr>
            <a:graphicFrameLocks noChangeAspect="1"/>
          </p:cNvGraphicFramePr>
          <p:nvPr/>
        </p:nvGraphicFramePr>
        <p:xfrm>
          <a:off x="2228850" y="4800600"/>
          <a:ext cx="2522935" cy="584597"/>
        </p:xfrm>
        <a:graphic>
          <a:graphicData uri="http://schemas.openxmlformats.org/presentationml/2006/ole">
            <mc:AlternateContent xmlns:mc="http://schemas.openxmlformats.org/markup-compatibility/2006">
              <mc:Choice xmlns:v="urn:schemas-microsoft-com:vml" Requires="v">
                <p:oleObj r:id="rId5" imgW="1040765" imgH="241300" progId="Equation.3">
                  <p:embed/>
                </p:oleObj>
              </mc:Choice>
              <mc:Fallback>
                <p:oleObj r:id="rId5" imgW="1040765" imgH="241300" progId="Equation.3">
                  <p:embed/>
                  <p:pic>
                    <p:nvPicPr>
                      <p:cNvPr id="0" name="图片 3336"/>
                      <p:cNvPicPr/>
                      <p:nvPr/>
                    </p:nvPicPr>
                    <p:blipFill>
                      <a:blip r:embed="rId6"/>
                      <a:stretch>
                        <a:fillRect/>
                      </a:stretch>
                    </p:blipFill>
                    <p:spPr>
                      <a:xfrm>
                        <a:off x="2228850" y="4800600"/>
                        <a:ext cx="2522935" cy="584597"/>
                      </a:xfrm>
                      <a:prstGeom prst="rect">
                        <a:avLst/>
                      </a:prstGeom>
                      <a:noFill/>
                      <a:ln w="38100">
                        <a:noFill/>
                        <a:miter/>
                      </a:ln>
                    </p:spPr>
                  </p:pic>
                </p:oleObj>
              </mc:Fallback>
            </mc:AlternateContent>
          </a:graphicData>
        </a:graphic>
      </p:graphicFrame>
    </p:spTree>
  </p:cSld>
  <p:clrMapOvr>
    <a:masterClrMapping/>
  </p:clrMapOvr>
  <p:transition>
    <p:cover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394243"/>
                                        </p:tgtEl>
                                        <p:attrNameLst>
                                          <p:attrName>style.visibility</p:attrName>
                                        </p:attrNameLst>
                                      </p:cBhvr>
                                      <p:to>
                                        <p:strVal val="visible"/>
                                      </p:to>
                                    </p:set>
                                    <p:animEffect transition="in" filter="checkerboard(across)">
                                      <p:cBhvr>
                                        <p:cTn id="7" dur="500"/>
                                        <p:tgtEl>
                                          <p:spTgt spid="394243"/>
                                        </p:tgtEl>
                                      </p:cBhvr>
                                    </p:animEffect>
                                  </p:childTnLst>
                                </p:cTn>
                              </p:par>
                            </p:childTnLst>
                          </p:cTn>
                        </p:par>
                      </p:childTnLst>
                    </p:cTn>
                  </p:par>
                  <p:par>
                    <p:cTn id="8" fill="hold">
                      <p:stCondLst>
                        <p:cond delay="indefinite"/>
                      </p:stCondLst>
                      <p:childTnLst>
                        <p:par>
                          <p:cTn id="9" fill="hold">
                            <p:stCondLst>
                              <p:cond delay="0"/>
                            </p:stCondLst>
                            <p:childTnLst>
                              <p:par>
                                <p:cTn id="10" presetID="55" presetClass="entr" presetSubtype="0" fill="hold" nodeType="clickEffect">
                                  <p:stCondLst>
                                    <p:cond delay="0"/>
                                  </p:stCondLst>
                                  <p:childTnLst>
                                    <p:set>
                                      <p:cBhvr>
                                        <p:cTn id="11" dur="1" fill="hold">
                                          <p:stCondLst>
                                            <p:cond delay="0"/>
                                          </p:stCondLst>
                                        </p:cTn>
                                        <p:tgtEl>
                                          <p:spTgt spid="394244"/>
                                        </p:tgtEl>
                                        <p:attrNameLst>
                                          <p:attrName>style.visibility</p:attrName>
                                        </p:attrNameLst>
                                      </p:cBhvr>
                                      <p:to>
                                        <p:strVal val="visible"/>
                                      </p:to>
                                    </p:set>
                                    <p:anim calcmode="lin" valueType="num">
                                      <p:cBhvr>
                                        <p:cTn id="12" dur="1000" fill="hold"/>
                                        <p:tgtEl>
                                          <p:spTgt spid="394244"/>
                                        </p:tgtEl>
                                        <p:attrNameLst>
                                          <p:attrName>ppt_w</p:attrName>
                                        </p:attrNameLst>
                                      </p:cBhvr>
                                      <p:tavLst>
                                        <p:tav tm="0">
                                          <p:val>
                                            <p:strVal val="#ppt_w*0.70"/>
                                          </p:val>
                                        </p:tav>
                                        <p:tav tm="100000">
                                          <p:val>
                                            <p:strVal val="#ppt_w"/>
                                          </p:val>
                                        </p:tav>
                                      </p:tavLst>
                                    </p:anim>
                                    <p:anim calcmode="lin" valueType="num">
                                      <p:cBhvr>
                                        <p:cTn id="13" dur="1000" fill="hold"/>
                                        <p:tgtEl>
                                          <p:spTgt spid="394244"/>
                                        </p:tgtEl>
                                        <p:attrNameLst>
                                          <p:attrName>ppt_h</p:attrName>
                                        </p:attrNameLst>
                                      </p:cBhvr>
                                      <p:tavLst>
                                        <p:tav tm="0">
                                          <p:val>
                                            <p:strVal val="#ppt_h"/>
                                          </p:val>
                                        </p:tav>
                                        <p:tav tm="100000">
                                          <p:val>
                                            <p:strVal val="#ppt_h"/>
                                          </p:val>
                                        </p:tav>
                                      </p:tavLst>
                                    </p:anim>
                                    <p:animEffect transition="in" filter="fade">
                                      <p:cBhvr>
                                        <p:cTn id="14" dur="1000"/>
                                        <p:tgtEl>
                                          <p:spTgt spid="3942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1.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395266" name="Rectangle 2"/>
          <p:cNvSpPr>
            <a:spLocks noGrp="1" noChangeArrowheads="1"/>
          </p:cNvSpPr>
          <p:nvPr>
            <p:ph type="title"/>
          </p:nvPr>
        </p:nvSpPr>
        <p:spPr>
          <a:xfrm>
            <a:off x="3446860" y="1232297"/>
            <a:ext cx="2800350" cy="584597"/>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tyle>
          <a:lnRef idx="1">
            <a:schemeClr val="accent1"/>
          </a:lnRef>
          <a:fillRef idx="2">
            <a:schemeClr val="accent1"/>
          </a:fillRef>
          <a:effectRef idx="1">
            <a:schemeClr val="accent1"/>
          </a:effectRef>
          <a:fontRef idx="minor">
            <a:schemeClr val="dk1"/>
          </a:fontRef>
        </p:style>
        <p:txBody>
          <a:bodyPr vert="horz" wrap="square" lIns="68580" tIns="34290" rIns="68580" bIns="34290" numCol="1" rtlCol="0" anchor="ctr" anchorCtr="0" compatLnSpc="1">
            <a:normAutofit/>
          </a:bodyPr>
          <a:lstStyle/>
          <a:p>
            <a:pPr marL="0" marR="0" lvl="0" indent="0" algn="ctr" defTabSz="914400" rtl="0" eaLnBrk="1" fontAlgn="auto" latinLnBrk="0" hangingPunct="1">
              <a:lnSpc>
                <a:spcPct val="100000"/>
              </a:lnSpc>
              <a:spcBef>
                <a:spcPct val="0"/>
              </a:spcBef>
              <a:spcAft>
                <a:spcPts val="0"/>
              </a:spcAft>
              <a:buClrTx/>
              <a:buSzTx/>
              <a:buFontTx/>
              <a:buNone/>
              <a:defRPr/>
            </a:pPr>
            <a:r>
              <a:rPr kumimoji="0" lang="zh-CN" altLang="en-US" sz="21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求反馈回路</a:t>
            </a:r>
            <a:r>
              <a:rPr kumimoji="0" lang="en-US" altLang="zh-CN" sz="21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3</a:t>
            </a:r>
          </a:p>
        </p:txBody>
      </p:sp>
      <p:graphicFrame>
        <p:nvGraphicFramePr>
          <p:cNvPr id="395267" name="Object 2"/>
          <p:cNvGraphicFramePr>
            <a:graphicFrameLocks noGrp="1" noChangeAspect="1"/>
          </p:cNvGraphicFramePr>
          <p:nvPr>
            <p:ph idx="1"/>
          </p:nvPr>
        </p:nvGraphicFramePr>
        <p:xfrm>
          <a:off x="1143000" y="2457450"/>
          <a:ext cx="6858000" cy="2378869"/>
        </p:xfrm>
        <a:graphic>
          <a:graphicData uri="http://schemas.openxmlformats.org/presentationml/2006/ole">
            <mc:AlternateContent xmlns:mc="http://schemas.openxmlformats.org/markup-compatibility/2006">
              <mc:Choice xmlns:v="urn:schemas-microsoft-com:vml" Requires="v">
                <p:oleObj r:id="rId3" imgW="5773420" imgH="2007870" progId="Visio.Drawing.11">
                  <p:embed/>
                </p:oleObj>
              </mc:Choice>
              <mc:Fallback>
                <p:oleObj r:id="rId3" imgW="5773420" imgH="2007870" progId="Visio.Drawing.11">
                  <p:embed/>
                  <p:pic>
                    <p:nvPicPr>
                      <p:cNvPr id="0" name="图片 3327"/>
                      <p:cNvPicPr/>
                      <p:nvPr/>
                    </p:nvPicPr>
                    <p:blipFill>
                      <a:blip r:embed="rId4"/>
                      <a:srcRect/>
                      <a:stretch>
                        <a:fillRect/>
                      </a:stretch>
                    </p:blipFill>
                    <p:spPr>
                      <a:xfrm>
                        <a:off x="1143000" y="2457450"/>
                        <a:ext cx="6858000" cy="2378869"/>
                      </a:xfrm>
                      <a:prstGeom prst="rect">
                        <a:avLst/>
                      </a:prstGeom>
                      <a:noFill/>
                      <a:ln w="38100">
                        <a:miter/>
                      </a:ln>
                    </p:spPr>
                  </p:pic>
                </p:oleObj>
              </mc:Fallback>
            </mc:AlternateContent>
          </a:graphicData>
        </a:graphic>
      </p:graphicFrame>
      <p:graphicFrame>
        <p:nvGraphicFramePr>
          <p:cNvPr id="395268" name="Object 3"/>
          <p:cNvGraphicFramePr>
            <a:graphicFrameLocks noChangeAspect="1"/>
          </p:cNvGraphicFramePr>
          <p:nvPr/>
        </p:nvGraphicFramePr>
        <p:xfrm>
          <a:off x="2384822" y="4914900"/>
          <a:ext cx="2555081" cy="584597"/>
        </p:xfrm>
        <a:graphic>
          <a:graphicData uri="http://schemas.openxmlformats.org/presentationml/2006/ole">
            <mc:AlternateContent xmlns:mc="http://schemas.openxmlformats.org/markup-compatibility/2006">
              <mc:Choice xmlns:v="urn:schemas-microsoft-com:vml" Requires="v">
                <p:oleObj r:id="rId5" imgW="1054100" imgH="241300" progId="Equation.3">
                  <p:embed/>
                </p:oleObj>
              </mc:Choice>
              <mc:Fallback>
                <p:oleObj r:id="rId5" imgW="1054100" imgH="241300" progId="Equation.3">
                  <p:embed/>
                  <p:pic>
                    <p:nvPicPr>
                      <p:cNvPr id="0" name="图片 3326"/>
                      <p:cNvPicPr/>
                      <p:nvPr/>
                    </p:nvPicPr>
                    <p:blipFill>
                      <a:blip r:embed="rId6"/>
                      <a:stretch>
                        <a:fillRect/>
                      </a:stretch>
                    </p:blipFill>
                    <p:spPr>
                      <a:xfrm>
                        <a:off x="2384822" y="4914900"/>
                        <a:ext cx="2555081" cy="584597"/>
                      </a:xfrm>
                      <a:prstGeom prst="rect">
                        <a:avLst/>
                      </a:prstGeom>
                      <a:noFill/>
                      <a:ln w="38100">
                        <a:noFill/>
                        <a:miter/>
                      </a:ln>
                    </p:spPr>
                  </p:pic>
                </p:oleObj>
              </mc:Fallback>
            </mc:AlternateContent>
          </a:graphicData>
        </a:graphic>
      </p:graphicFrame>
    </p:spTree>
  </p:cSld>
  <p:clrMapOvr>
    <a:masterClrMapping/>
  </p:clrMapOvr>
  <p:transition>
    <p:cover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395267"/>
                                        </p:tgtEl>
                                        <p:attrNameLst>
                                          <p:attrName>style.visibility</p:attrName>
                                        </p:attrNameLst>
                                      </p:cBhvr>
                                      <p:to>
                                        <p:strVal val="visible"/>
                                      </p:to>
                                    </p:set>
                                    <p:animEffect transition="in" filter="checkerboard(across)">
                                      <p:cBhvr>
                                        <p:cTn id="7" dur="500"/>
                                        <p:tgtEl>
                                          <p:spTgt spid="395267"/>
                                        </p:tgtEl>
                                      </p:cBhvr>
                                    </p:animEffect>
                                  </p:childTnLst>
                                </p:cTn>
                              </p:par>
                            </p:childTnLst>
                          </p:cTn>
                        </p:par>
                      </p:childTnLst>
                    </p:cTn>
                  </p:par>
                  <p:par>
                    <p:cTn id="8" fill="hold">
                      <p:stCondLst>
                        <p:cond delay="indefinite"/>
                      </p:stCondLst>
                      <p:childTnLst>
                        <p:par>
                          <p:cTn id="9" fill="hold">
                            <p:stCondLst>
                              <p:cond delay="0"/>
                            </p:stCondLst>
                            <p:childTnLst>
                              <p:par>
                                <p:cTn id="10" presetID="55" presetClass="entr" presetSubtype="0" fill="hold" nodeType="clickEffect">
                                  <p:stCondLst>
                                    <p:cond delay="0"/>
                                  </p:stCondLst>
                                  <p:childTnLst>
                                    <p:set>
                                      <p:cBhvr>
                                        <p:cTn id="11" dur="1" fill="hold">
                                          <p:stCondLst>
                                            <p:cond delay="0"/>
                                          </p:stCondLst>
                                        </p:cTn>
                                        <p:tgtEl>
                                          <p:spTgt spid="395268"/>
                                        </p:tgtEl>
                                        <p:attrNameLst>
                                          <p:attrName>style.visibility</p:attrName>
                                        </p:attrNameLst>
                                      </p:cBhvr>
                                      <p:to>
                                        <p:strVal val="visible"/>
                                      </p:to>
                                    </p:set>
                                    <p:anim calcmode="lin" valueType="num">
                                      <p:cBhvr>
                                        <p:cTn id="12" dur="1000" fill="hold"/>
                                        <p:tgtEl>
                                          <p:spTgt spid="395268"/>
                                        </p:tgtEl>
                                        <p:attrNameLst>
                                          <p:attrName>ppt_w</p:attrName>
                                        </p:attrNameLst>
                                      </p:cBhvr>
                                      <p:tavLst>
                                        <p:tav tm="0">
                                          <p:val>
                                            <p:strVal val="#ppt_w*0.70"/>
                                          </p:val>
                                        </p:tav>
                                        <p:tav tm="100000">
                                          <p:val>
                                            <p:strVal val="#ppt_w"/>
                                          </p:val>
                                        </p:tav>
                                      </p:tavLst>
                                    </p:anim>
                                    <p:anim calcmode="lin" valueType="num">
                                      <p:cBhvr>
                                        <p:cTn id="13" dur="1000" fill="hold"/>
                                        <p:tgtEl>
                                          <p:spTgt spid="395268"/>
                                        </p:tgtEl>
                                        <p:attrNameLst>
                                          <p:attrName>ppt_h</p:attrName>
                                        </p:attrNameLst>
                                      </p:cBhvr>
                                      <p:tavLst>
                                        <p:tav tm="0">
                                          <p:val>
                                            <p:strVal val="#ppt_h"/>
                                          </p:val>
                                        </p:tav>
                                        <p:tav tm="100000">
                                          <p:val>
                                            <p:strVal val="#ppt_h"/>
                                          </p:val>
                                        </p:tav>
                                      </p:tavLst>
                                    </p:anim>
                                    <p:animEffect transition="in" filter="fade">
                                      <p:cBhvr>
                                        <p:cTn id="14" dur="1000"/>
                                        <p:tgtEl>
                                          <p:spTgt spid="3952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2.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396290" name="Rectangle 2"/>
          <p:cNvSpPr>
            <a:spLocks noGrp="1" noChangeArrowheads="1"/>
          </p:cNvSpPr>
          <p:nvPr>
            <p:ph type="title"/>
          </p:nvPr>
        </p:nvSpPr>
        <p:spPr>
          <a:xfrm>
            <a:off x="3071813" y="1232297"/>
            <a:ext cx="3537347" cy="585788"/>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tyle>
          <a:lnRef idx="1">
            <a:schemeClr val="accent1"/>
          </a:lnRef>
          <a:fillRef idx="2">
            <a:schemeClr val="accent1"/>
          </a:fillRef>
          <a:effectRef idx="1">
            <a:schemeClr val="accent1"/>
          </a:effectRef>
          <a:fontRef idx="minor">
            <a:schemeClr val="dk1"/>
          </a:fontRef>
        </p:style>
        <p:txBody>
          <a:bodyPr vert="horz" wrap="square" lIns="68580" tIns="34290" rIns="68580" bIns="34290" numCol="1" rtlCol="0" anchor="ctr" anchorCtr="0" compatLnSpc="1">
            <a:normAutofit/>
          </a:bodyPr>
          <a:lstStyle/>
          <a:p>
            <a:pPr marL="0" marR="0" lvl="0" indent="0" algn="ctr" defTabSz="914400" rtl="0" eaLnBrk="1" fontAlgn="auto" latinLnBrk="0" hangingPunct="1">
              <a:lnSpc>
                <a:spcPct val="100000"/>
              </a:lnSpc>
              <a:spcBef>
                <a:spcPct val="0"/>
              </a:spcBef>
              <a:spcAft>
                <a:spcPts val="0"/>
              </a:spcAft>
              <a:buClrTx/>
              <a:buSzTx/>
              <a:buFontTx/>
              <a:buNone/>
              <a:defRPr/>
            </a:pPr>
            <a:r>
              <a:rPr kumimoji="0" lang="zh-CN" altLang="en-US" sz="21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求反馈回路</a:t>
            </a:r>
            <a:r>
              <a:rPr kumimoji="0" lang="en-US" altLang="zh-CN" sz="21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4</a:t>
            </a:r>
          </a:p>
        </p:txBody>
      </p:sp>
      <p:graphicFrame>
        <p:nvGraphicFramePr>
          <p:cNvPr id="169987" name="Object 2"/>
          <p:cNvGraphicFramePr>
            <a:graphicFrameLocks noGrp="1" noChangeAspect="1"/>
          </p:cNvGraphicFramePr>
          <p:nvPr>
            <p:ph idx="1"/>
          </p:nvPr>
        </p:nvGraphicFramePr>
        <p:xfrm>
          <a:off x="971550" y="2487216"/>
          <a:ext cx="6858000" cy="2378869"/>
        </p:xfrm>
        <a:graphic>
          <a:graphicData uri="http://schemas.openxmlformats.org/presentationml/2006/ole">
            <mc:AlternateContent xmlns:mc="http://schemas.openxmlformats.org/markup-compatibility/2006">
              <mc:Choice xmlns:v="urn:schemas-microsoft-com:vml" Requires="v">
                <p:oleObj r:id="rId3" imgW="5773420" imgH="2007870" progId="Visio.Drawing.11">
                  <p:embed/>
                </p:oleObj>
              </mc:Choice>
              <mc:Fallback>
                <p:oleObj r:id="rId3" imgW="5773420" imgH="2007870" progId="Visio.Drawing.11">
                  <p:embed/>
                  <p:pic>
                    <p:nvPicPr>
                      <p:cNvPr id="0" name="图片 3349"/>
                      <p:cNvPicPr/>
                      <p:nvPr/>
                    </p:nvPicPr>
                    <p:blipFill>
                      <a:blip r:embed="rId4"/>
                      <a:srcRect/>
                      <a:stretch>
                        <a:fillRect/>
                      </a:stretch>
                    </p:blipFill>
                    <p:spPr>
                      <a:xfrm>
                        <a:off x="971550" y="2487216"/>
                        <a:ext cx="6858000" cy="2378869"/>
                      </a:xfrm>
                      <a:prstGeom prst="rect">
                        <a:avLst/>
                      </a:prstGeom>
                      <a:noFill/>
                      <a:ln w="38100">
                        <a:miter/>
                      </a:ln>
                    </p:spPr>
                  </p:pic>
                </p:oleObj>
              </mc:Fallback>
            </mc:AlternateContent>
          </a:graphicData>
        </a:graphic>
      </p:graphicFrame>
      <p:graphicFrame>
        <p:nvGraphicFramePr>
          <p:cNvPr id="396292" name="Object 3"/>
          <p:cNvGraphicFramePr>
            <a:graphicFrameLocks noChangeAspect="1"/>
          </p:cNvGraphicFramePr>
          <p:nvPr/>
        </p:nvGraphicFramePr>
        <p:xfrm>
          <a:off x="3000375" y="4914900"/>
          <a:ext cx="1600200" cy="584597"/>
        </p:xfrm>
        <a:graphic>
          <a:graphicData uri="http://schemas.openxmlformats.org/presentationml/2006/ole">
            <mc:AlternateContent xmlns:mc="http://schemas.openxmlformats.org/markup-compatibility/2006">
              <mc:Choice xmlns:v="urn:schemas-microsoft-com:vml" Requires="v">
                <p:oleObj r:id="rId5" imgW="660400" imgH="241300" progId="Equation.3">
                  <p:embed/>
                </p:oleObj>
              </mc:Choice>
              <mc:Fallback>
                <p:oleObj r:id="rId5" imgW="660400" imgH="241300" progId="Equation.3">
                  <p:embed/>
                  <p:pic>
                    <p:nvPicPr>
                      <p:cNvPr id="0" name="图片 3346"/>
                      <p:cNvPicPr/>
                      <p:nvPr/>
                    </p:nvPicPr>
                    <p:blipFill>
                      <a:blip r:embed="rId6"/>
                      <a:stretch>
                        <a:fillRect/>
                      </a:stretch>
                    </p:blipFill>
                    <p:spPr>
                      <a:xfrm>
                        <a:off x="3000375" y="4914900"/>
                        <a:ext cx="1600200" cy="584597"/>
                      </a:xfrm>
                      <a:prstGeom prst="rect">
                        <a:avLst/>
                      </a:prstGeom>
                      <a:noFill/>
                      <a:ln w="38100">
                        <a:noFill/>
                        <a:miter/>
                      </a:ln>
                    </p:spPr>
                  </p:pic>
                </p:oleObj>
              </mc:Fallback>
            </mc:AlternateContent>
          </a:graphicData>
        </a:graphic>
      </p:graphicFrame>
    </p:spTree>
  </p:cSld>
  <p:clrMapOvr>
    <a:masterClrMapping/>
  </p:clrMapOvr>
  <p:transition>
    <p:cover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396292"/>
                                        </p:tgtEl>
                                        <p:attrNameLst>
                                          <p:attrName>style.visibility</p:attrName>
                                        </p:attrNameLst>
                                      </p:cBhvr>
                                      <p:to>
                                        <p:strVal val="visible"/>
                                      </p:to>
                                    </p:set>
                                    <p:anim calcmode="lin" valueType="num">
                                      <p:cBhvr>
                                        <p:cTn id="7" dur="1000" fill="hold"/>
                                        <p:tgtEl>
                                          <p:spTgt spid="396292"/>
                                        </p:tgtEl>
                                        <p:attrNameLst>
                                          <p:attrName>ppt_w</p:attrName>
                                        </p:attrNameLst>
                                      </p:cBhvr>
                                      <p:tavLst>
                                        <p:tav tm="0">
                                          <p:val>
                                            <p:strVal val="#ppt_w*0.70"/>
                                          </p:val>
                                        </p:tav>
                                        <p:tav tm="100000">
                                          <p:val>
                                            <p:strVal val="#ppt_w"/>
                                          </p:val>
                                        </p:tav>
                                      </p:tavLst>
                                    </p:anim>
                                    <p:anim calcmode="lin" valueType="num">
                                      <p:cBhvr>
                                        <p:cTn id="8" dur="1000" fill="hold"/>
                                        <p:tgtEl>
                                          <p:spTgt spid="396292"/>
                                        </p:tgtEl>
                                        <p:attrNameLst>
                                          <p:attrName>ppt_h</p:attrName>
                                        </p:attrNameLst>
                                      </p:cBhvr>
                                      <p:tavLst>
                                        <p:tav tm="0">
                                          <p:val>
                                            <p:strVal val="#ppt_h"/>
                                          </p:val>
                                        </p:tav>
                                        <p:tav tm="100000">
                                          <p:val>
                                            <p:strVal val="#ppt_h"/>
                                          </p:val>
                                        </p:tav>
                                      </p:tavLst>
                                    </p:anim>
                                    <p:animEffect transition="in" filter="fade">
                                      <p:cBhvr>
                                        <p:cTn id="9" dur="1000"/>
                                        <p:tgtEl>
                                          <p:spTgt spid="3962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3.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397314" name="Rectangle 2"/>
          <p:cNvSpPr>
            <a:spLocks noGrp="1" noChangeArrowheads="1"/>
          </p:cNvSpPr>
          <p:nvPr>
            <p:ph type="title"/>
          </p:nvPr>
        </p:nvSpPr>
        <p:spPr>
          <a:xfrm>
            <a:off x="2428875" y="1178719"/>
            <a:ext cx="5211366" cy="658416"/>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tyle>
          <a:lnRef idx="1">
            <a:schemeClr val="accent1"/>
          </a:lnRef>
          <a:fillRef idx="2">
            <a:schemeClr val="accent1"/>
          </a:fillRef>
          <a:effectRef idx="1">
            <a:schemeClr val="accent1"/>
          </a:effectRef>
          <a:fontRef idx="minor">
            <a:schemeClr val="dk1"/>
          </a:fontRef>
        </p:style>
        <p:txBody>
          <a:bodyPr vert="horz" wrap="square" lIns="68580" tIns="34290" rIns="68580" bIns="34290" numCol="1" rtlCol="0" anchor="ctr" anchorCtr="0" compatLnSpc="1">
            <a:normAutofit/>
          </a:bodyPr>
          <a:lstStyle/>
          <a:p>
            <a:pPr marL="0" marR="0" lvl="0" indent="0" algn="ctr" defTabSz="914400" rtl="0" eaLnBrk="1" fontAlgn="auto" latinLnBrk="0" hangingPunct="1">
              <a:lnSpc>
                <a:spcPct val="100000"/>
              </a:lnSpc>
              <a:spcBef>
                <a:spcPct val="0"/>
              </a:spcBef>
              <a:spcAft>
                <a:spcPts val="0"/>
              </a:spcAft>
              <a:buClrTx/>
              <a:buSzTx/>
              <a:buFontTx/>
              <a:buNone/>
              <a:defRPr/>
            </a:pPr>
            <a:r>
              <a:rPr kumimoji="0" lang="zh-CN" altLang="en-US" sz="21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两两互不相关的回路</a:t>
            </a:r>
            <a:r>
              <a:rPr kumimoji="0" lang="en-US" altLang="zh-CN" sz="21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1</a:t>
            </a:r>
          </a:p>
        </p:txBody>
      </p:sp>
      <p:graphicFrame>
        <p:nvGraphicFramePr>
          <p:cNvPr id="171011" name="Object 2"/>
          <p:cNvGraphicFramePr>
            <a:graphicFrameLocks noChangeAspect="1"/>
          </p:cNvGraphicFramePr>
          <p:nvPr/>
        </p:nvGraphicFramePr>
        <p:xfrm>
          <a:off x="1143000" y="2457450"/>
          <a:ext cx="6858000" cy="2440781"/>
        </p:xfrm>
        <a:graphic>
          <a:graphicData uri="http://schemas.openxmlformats.org/presentationml/2006/ole">
            <mc:AlternateContent xmlns:mc="http://schemas.openxmlformats.org/markup-compatibility/2006">
              <mc:Choice xmlns:v="urn:schemas-microsoft-com:vml" Requires="v">
                <p:oleObj r:id="rId3" imgW="5773420" imgH="2007870" progId="Visio.Drawing.11">
                  <p:embed/>
                </p:oleObj>
              </mc:Choice>
              <mc:Fallback>
                <p:oleObj r:id="rId3" imgW="5773420" imgH="2007870" progId="Visio.Drawing.11">
                  <p:embed/>
                  <p:pic>
                    <p:nvPicPr>
                      <p:cNvPr id="0" name="图片 3344"/>
                      <p:cNvPicPr/>
                      <p:nvPr/>
                    </p:nvPicPr>
                    <p:blipFill>
                      <a:blip r:embed="rId4"/>
                      <a:stretch>
                        <a:fillRect/>
                      </a:stretch>
                    </p:blipFill>
                    <p:spPr>
                      <a:xfrm>
                        <a:off x="1143000" y="2457450"/>
                        <a:ext cx="6858000" cy="2440781"/>
                      </a:xfrm>
                      <a:prstGeom prst="rect">
                        <a:avLst/>
                      </a:prstGeom>
                      <a:noFill/>
                      <a:ln w="38100">
                        <a:noFill/>
                        <a:miter/>
                      </a:ln>
                    </p:spPr>
                  </p:pic>
                </p:oleObj>
              </mc:Fallback>
            </mc:AlternateContent>
          </a:graphicData>
        </a:graphic>
      </p:graphicFrame>
      <p:graphicFrame>
        <p:nvGraphicFramePr>
          <p:cNvPr id="397316" name="Object 3"/>
          <p:cNvGraphicFramePr>
            <a:graphicFrameLocks noChangeAspect="1"/>
          </p:cNvGraphicFramePr>
          <p:nvPr/>
        </p:nvGraphicFramePr>
        <p:xfrm>
          <a:off x="1885950" y="4972050"/>
          <a:ext cx="4057650" cy="561975"/>
        </p:xfrm>
        <a:graphic>
          <a:graphicData uri="http://schemas.openxmlformats.org/presentationml/2006/ole">
            <mc:AlternateContent xmlns:mc="http://schemas.openxmlformats.org/markup-compatibility/2006">
              <mc:Choice xmlns:v="urn:schemas-microsoft-com:vml" Requires="v">
                <p:oleObj r:id="rId5" imgW="1739900" imgH="241300" progId="Equation.3">
                  <p:embed/>
                </p:oleObj>
              </mc:Choice>
              <mc:Fallback>
                <p:oleObj r:id="rId5" imgW="1739900" imgH="241300" progId="Equation.3">
                  <p:embed/>
                  <p:pic>
                    <p:nvPicPr>
                      <p:cNvPr id="0" name="图片 3343"/>
                      <p:cNvPicPr/>
                      <p:nvPr/>
                    </p:nvPicPr>
                    <p:blipFill>
                      <a:blip r:embed="rId6"/>
                      <a:stretch>
                        <a:fillRect/>
                      </a:stretch>
                    </p:blipFill>
                    <p:spPr>
                      <a:xfrm>
                        <a:off x="1885950" y="4972050"/>
                        <a:ext cx="4057650" cy="561975"/>
                      </a:xfrm>
                      <a:prstGeom prst="rect">
                        <a:avLst/>
                      </a:prstGeom>
                      <a:noFill/>
                      <a:ln w="38100">
                        <a:noFill/>
                        <a:miter/>
                      </a:ln>
                    </p:spPr>
                  </p:pic>
                </p:oleObj>
              </mc:Fallback>
            </mc:AlternateContent>
          </a:graphicData>
        </a:graphic>
      </p:graphicFrame>
    </p:spTree>
  </p:cSld>
  <p:clrMapOvr>
    <a:masterClrMapping/>
  </p:clrMapOvr>
  <p:transition>
    <p:cover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397316"/>
                                        </p:tgtEl>
                                        <p:attrNameLst>
                                          <p:attrName>style.visibility</p:attrName>
                                        </p:attrNameLst>
                                      </p:cBhvr>
                                      <p:to>
                                        <p:strVal val="visible"/>
                                      </p:to>
                                    </p:set>
                                    <p:anim calcmode="lin" valueType="num">
                                      <p:cBhvr>
                                        <p:cTn id="7" dur="1000" fill="hold"/>
                                        <p:tgtEl>
                                          <p:spTgt spid="397316"/>
                                        </p:tgtEl>
                                        <p:attrNameLst>
                                          <p:attrName>ppt_w</p:attrName>
                                        </p:attrNameLst>
                                      </p:cBhvr>
                                      <p:tavLst>
                                        <p:tav tm="0">
                                          <p:val>
                                            <p:strVal val="#ppt_w*0.70"/>
                                          </p:val>
                                        </p:tav>
                                        <p:tav tm="100000">
                                          <p:val>
                                            <p:strVal val="#ppt_w"/>
                                          </p:val>
                                        </p:tav>
                                      </p:tavLst>
                                    </p:anim>
                                    <p:anim calcmode="lin" valueType="num">
                                      <p:cBhvr>
                                        <p:cTn id="8" dur="1000" fill="hold"/>
                                        <p:tgtEl>
                                          <p:spTgt spid="397316"/>
                                        </p:tgtEl>
                                        <p:attrNameLst>
                                          <p:attrName>ppt_h</p:attrName>
                                        </p:attrNameLst>
                                      </p:cBhvr>
                                      <p:tavLst>
                                        <p:tav tm="0">
                                          <p:val>
                                            <p:strVal val="#ppt_h"/>
                                          </p:val>
                                        </p:tav>
                                        <p:tav tm="100000">
                                          <p:val>
                                            <p:strVal val="#ppt_h"/>
                                          </p:val>
                                        </p:tav>
                                      </p:tavLst>
                                    </p:anim>
                                    <p:animEffect transition="in" filter="fade">
                                      <p:cBhvr>
                                        <p:cTn id="9" dur="1000"/>
                                        <p:tgtEl>
                                          <p:spTgt spid="3973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4.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398338" name="Rectangle 2"/>
          <p:cNvSpPr>
            <a:spLocks noGrp="1" noChangeArrowheads="1"/>
          </p:cNvSpPr>
          <p:nvPr>
            <p:ph type="title"/>
          </p:nvPr>
        </p:nvSpPr>
        <p:spPr>
          <a:xfrm>
            <a:off x="2482454" y="1232297"/>
            <a:ext cx="4887516" cy="592931"/>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tyle>
          <a:lnRef idx="1">
            <a:schemeClr val="accent1"/>
          </a:lnRef>
          <a:fillRef idx="2">
            <a:schemeClr val="accent1"/>
          </a:fillRef>
          <a:effectRef idx="1">
            <a:schemeClr val="accent1"/>
          </a:effectRef>
          <a:fontRef idx="minor">
            <a:schemeClr val="dk1"/>
          </a:fontRef>
        </p:style>
        <p:txBody>
          <a:bodyPr vert="horz" wrap="square" lIns="68580" tIns="34290" rIns="68580" bIns="34290" numCol="1" rtlCol="0" anchor="ctr" anchorCtr="0" compatLnSpc="1">
            <a:normAutofit/>
          </a:bodyPr>
          <a:lstStyle/>
          <a:p>
            <a:pPr marL="0" marR="0" lvl="0" indent="0" algn="ctr" defTabSz="914400" rtl="0" eaLnBrk="1" fontAlgn="auto" latinLnBrk="0" hangingPunct="1">
              <a:lnSpc>
                <a:spcPct val="100000"/>
              </a:lnSpc>
              <a:spcBef>
                <a:spcPct val="0"/>
              </a:spcBef>
              <a:spcAft>
                <a:spcPts val="0"/>
              </a:spcAft>
              <a:buClrTx/>
              <a:buSzTx/>
              <a:buFontTx/>
              <a:buNone/>
              <a:defRPr/>
            </a:pPr>
            <a:r>
              <a:rPr kumimoji="0" lang="zh-CN" altLang="en-US" sz="21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两两互不相关的回路</a:t>
            </a:r>
            <a:r>
              <a:rPr kumimoji="0" lang="en-US" altLang="zh-CN" sz="21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2</a:t>
            </a:r>
          </a:p>
        </p:txBody>
      </p:sp>
      <p:graphicFrame>
        <p:nvGraphicFramePr>
          <p:cNvPr id="172035" name="Object 2"/>
          <p:cNvGraphicFramePr>
            <a:graphicFrameLocks noGrp="1" noChangeAspect="1"/>
          </p:cNvGraphicFramePr>
          <p:nvPr>
            <p:ph idx="1"/>
          </p:nvPr>
        </p:nvGraphicFramePr>
        <p:xfrm>
          <a:off x="1143000" y="2430066"/>
          <a:ext cx="6858000" cy="2380059"/>
        </p:xfrm>
        <a:graphic>
          <a:graphicData uri="http://schemas.openxmlformats.org/presentationml/2006/ole">
            <mc:AlternateContent xmlns:mc="http://schemas.openxmlformats.org/markup-compatibility/2006">
              <mc:Choice xmlns:v="urn:schemas-microsoft-com:vml" Requires="v">
                <p:oleObj r:id="rId3" imgW="6124575" imgH="2131060" progId="Visio.Drawing.11">
                  <p:embed/>
                </p:oleObj>
              </mc:Choice>
              <mc:Fallback>
                <p:oleObj r:id="rId3" imgW="6124575" imgH="2131060" progId="Visio.Drawing.11">
                  <p:embed/>
                  <p:pic>
                    <p:nvPicPr>
                      <p:cNvPr id="0" name="图片 3352"/>
                      <p:cNvPicPr/>
                      <p:nvPr/>
                    </p:nvPicPr>
                    <p:blipFill>
                      <a:blip r:embed="rId4"/>
                      <a:srcRect/>
                      <a:stretch>
                        <a:fillRect/>
                      </a:stretch>
                    </p:blipFill>
                    <p:spPr>
                      <a:xfrm>
                        <a:off x="1143000" y="2430066"/>
                        <a:ext cx="6858000" cy="2380059"/>
                      </a:xfrm>
                      <a:prstGeom prst="rect">
                        <a:avLst/>
                      </a:prstGeom>
                      <a:noFill/>
                      <a:ln w="38100">
                        <a:miter/>
                      </a:ln>
                    </p:spPr>
                  </p:pic>
                </p:oleObj>
              </mc:Fallback>
            </mc:AlternateContent>
          </a:graphicData>
        </a:graphic>
      </p:graphicFrame>
      <p:graphicFrame>
        <p:nvGraphicFramePr>
          <p:cNvPr id="398340" name="Object 3"/>
          <p:cNvGraphicFramePr>
            <a:graphicFrameLocks noChangeAspect="1"/>
          </p:cNvGraphicFramePr>
          <p:nvPr/>
        </p:nvGraphicFramePr>
        <p:xfrm>
          <a:off x="1856185" y="4972050"/>
          <a:ext cx="4117181" cy="561975"/>
        </p:xfrm>
        <a:graphic>
          <a:graphicData uri="http://schemas.openxmlformats.org/presentationml/2006/ole">
            <mc:AlternateContent xmlns:mc="http://schemas.openxmlformats.org/markup-compatibility/2006">
              <mc:Choice xmlns:v="urn:schemas-microsoft-com:vml" Requires="v">
                <p:oleObj r:id="rId5" imgW="1765300" imgH="241300" progId="Equation.3">
                  <p:embed/>
                </p:oleObj>
              </mc:Choice>
              <mc:Fallback>
                <p:oleObj r:id="rId5" imgW="1765300" imgH="241300" progId="Equation.3">
                  <p:embed/>
                  <p:pic>
                    <p:nvPicPr>
                      <p:cNvPr id="0" name="图片 3339"/>
                      <p:cNvPicPr/>
                      <p:nvPr/>
                    </p:nvPicPr>
                    <p:blipFill>
                      <a:blip r:embed="rId6"/>
                      <a:stretch>
                        <a:fillRect/>
                      </a:stretch>
                    </p:blipFill>
                    <p:spPr>
                      <a:xfrm>
                        <a:off x="1856185" y="4972050"/>
                        <a:ext cx="4117181" cy="561975"/>
                      </a:xfrm>
                      <a:prstGeom prst="rect">
                        <a:avLst/>
                      </a:prstGeom>
                      <a:noFill/>
                      <a:ln w="38100">
                        <a:noFill/>
                        <a:miter/>
                      </a:ln>
                    </p:spPr>
                  </p:pic>
                </p:oleObj>
              </mc:Fallback>
            </mc:AlternateContent>
          </a:graphicData>
        </a:graphic>
      </p:graphicFrame>
    </p:spTree>
  </p:cSld>
  <p:clrMapOvr>
    <a:masterClrMapping/>
  </p:clrMapOvr>
  <p:transition>
    <p:cover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398340"/>
                                        </p:tgtEl>
                                        <p:attrNameLst>
                                          <p:attrName>style.visibility</p:attrName>
                                        </p:attrNameLst>
                                      </p:cBhvr>
                                      <p:to>
                                        <p:strVal val="visible"/>
                                      </p:to>
                                    </p:set>
                                    <p:anim calcmode="lin" valueType="num">
                                      <p:cBhvr>
                                        <p:cTn id="7" dur="1000" fill="hold"/>
                                        <p:tgtEl>
                                          <p:spTgt spid="398340"/>
                                        </p:tgtEl>
                                        <p:attrNameLst>
                                          <p:attrName>ppt_w</p:attrName>
                                        </p:attrNameLst>
                                      </p:cBhvr>
                                      <p:tavLst>
                                        <p:tav tm="0">
                                          <p:val>
                                            <p:strVal val="#ppt_w*0.70"/>
                                          </p:val>
                                        </p:tav>
                                        <p:tav tm="100000">
                                          <p:val>
                                            <p:strVal val="#ppt_w"/>
                                          </p:val>
                                        </p:tav>
                                      </p:tavLst>
                                    </p:anim>
                                    <p:anim calcmode="lin" valueType="num">
                                      <p:cBhvr>
                                        <p:cTn id="8" dur="1000" fill="hold"/>
                                        <p:tgtEl>
                                          <p:spTgt spid="398340"/>
                                        </p:tgtEl>
                                        <p:attrNameLst>
                                          <p:attrName>ppt_h</p:attrName>
                                        </p:attrNameLst>
                                      </p:cBhvr>
                                      <p:tavLst>
                                        <p:tav tm="0">
                                          <p:val>
                                            <p:strVal val="#ppt_h"/>
                                          </p:val>
                                        </p:tav>
                                        <p:tav tm="100000">
                                          <p:val>
                                            <p:strVal val="#ppt_h"/>
                                          </p:val>
                                        </p:tav>
                                      </p:tavLst>
                                    </p:anim>
                                    <p:animEffect transition="in" filter="fade">
                                      <p:cBhvr>
                                        <p:cTn id="9" dur="1000"/>
                                        <p:tgtEl>
                                          <p:spTgt spid="3983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5.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399362" name="Rectangle 2"/>
          <p:cNvSpPr>
            <a:spLocks noGrp="1" noChangeArrowheads="1"/>
          </p:cNvSpPr>
          <p:nvPr>
            <p:ph type="title"/>
          </p:nvPr>
        </p:nvSpPr>
        <p:spPr>
          <a:xfrm>
            <a:off x="2964656" y="1232297"/>
            <a:ext cx="3807619" cy="658416"/>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tyle>
          <a:lnRef idx="1">
            <a:schemeClr val="accent1"/>
          </a:lnRef>
          <a:fillRef idx="2">
            <a:schemeClr val="accent1"/>
          </a:fillRef>
          <a:effectRef idx="1">
            <a:schemeClr val="accent1"/>
          </a:effectRef>
          <a:fontRef idx="minor">
            <a:schemeClr val="dk1"/>
          </a:fontRef>
        </p:style>
        <p:txBody>
          <a:bodyPr vert="horz" wrap="square" lIns="68580" tIns="34290" rIns="68580" bIns="34290" numCol="1" rtlCol="0" anchor="ctr" anchorCtr="0" compatLnSpc="1">
            <a:normAutofit/>
          </a:bodyPr>
          <a:lstStyle/>
          <a:p>
            <a:pPr marL="0" marR="0" lvl="0" indent="0" algn="ctr" defTabSz="914400" rtl="0" eaLnBrk="1" fontAlgn="auto" latinLnBrk="0" hangingPunct="1">
              <a:lnSpc>
                <a:spcPct val="100000"/>
              </a:lnSpc>
              <a:spcBef>
                <a:spcPct val="0"/>
              </a:spcBef>
              <a:spcAft>
                <a:spcPts val="0"/>
              </a:spcAft>
              <a:buClrTx/>
              <a:buSzTx/>
              <a:buFontTx/>
              <a:buNone/>
              <a:defRPr/>
            </a:pPr>
            <a:r>
              <a:rPr kumimoji="0" lang="zh-CN" altLang="en-US" sz="21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求前向通路</a:t>
            </a:r>
            <a:r>
              <a:rPr kumimoji="0" lang="en-US" altLang="zh-CN" sz="21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1</a:t>
            </a:r>
          </a:p>
        </p:txBody>
      </p:sp>
      <p:graphicFrame>
        <p:nvGraphicFramePr>
          <p:cNvPr id="399363" name="Object 2"/>
          <p:cNvGraphicFramePr>
            <a:graphicFrameLocks noGrp="1" noChangeAspect="1"/>
          </p:cNvGraphicFramePr>
          <p:nvPr>
            <p:ph idx="1"/>
          </p:nvPr>
        </p:nvGraphicFramePr>
        <p:xfrm>
          <a:off x="1143000" y="2487216"/>
          <a:ext cx="6858000" cy="2378869"/>
        </p:xfrm>
        <a:graphic>
          <a:graphicData uri="http://schemas.openxmlformats.org/presentationml/2006/ole">
            <mc:AlternateContent xmlns:mc="http://schemas.openxmlformats.org/markup-compatibility/2006">
              <mc:Choice xmlns:v="urn:schemas-microsoft-com:vml" Requires="v">
                <p:oleObj r:id="rId3" imgW="5773420" imgH="2007870" progId="Visio.Drawing.11">
                  <p:embed/>
                </p:oleObj>
              </mc:Choice>
              <mc:Fallback>
                <p:oleObj r:id="rId3" imgW="5773420" imgH="2007870" progId="Visio.Drawing.11">
                  <p:embed/>
                  <p:pic>
                    <p:nvPicPr>
                      <p:cNvPr id="0" name="图片 3345"/>
                      <p:cNvPicPr/>
                      <p:nvPr/>
                    </p:nvPicPr>
                    <p:blipFill>
                      <a:blip r:embed="rId4"/>
                      <a:srcRect/>
                      <a:stretch>
                        <a:fillRect/>
                      </a:stretch>
                    </p:blipFill>
                    <p:spPr>
                      <a:xfrm>
                        <a:off x="1143000" y="2487216"/>
                        <a:ext cx="6858000" cy="2378869"/>
                      </a:xfrm>
                      <a:prstGeom prst="rect">
                        <a:avLst/>
                      </a:prstGeom>
                      <a:noFill/>
                      <a:ln w="38100">
                        <a:miter/>
                      </a:ln>
                    </p:spPr>
                  </p:pic>
                </p:oleObj>
              </mc:Fallback>
            </mc:AlternateContent>
          </a:graphicData>
        </a:graphic>
      </p:graphicFrame>
      <p:graphicFrame>
        <p:nvGraphicFramePr>
          <p:cNvPr id="399364" name="Object 3"/>
          <p:cNvGraphicFramePr>
            <a:graphicFrameLocks noChangeAspect="1"/>
          </p:cNvGraphicFramePr>
          <p:nvPr/>
        </p:nvGraphicFramePr>
        <p:xfrm>
          <a:off x="2643188" y="4929188"/>
          <a:ext cx="1660922" cy="539354"/>
        </p:xfrm>
        <a:graphic>
          <a:graphicData uri="http://schemas.openxmlformats.org/presentationml/2006/ole">
            <mc:AlternateContent xmlns:mc="http://schemas.openxmlformats.org/markup-compatibility/2006">
              <mc:Choice xmlns:v="urn:schemas-microsoft-com:vml" Requires="v">
                <p:oleObj r:id="rId5" imgW="1295400" imgH="330200" progId="Equation.3">
                  <p:embed/>
                </p:oleObj>
              </mc:Choice>
              <mc:Fallback>
                <p:oleObj r:id="rId5" imgW="1295400" imgH="330200" progId="Equation.3">
                  <p:embed/>
                  <p:pic>
                    <p:nvPicPr>
                      <p:cNvPr id="0" name="图片 3341"/>
                      <p:cNvPicPr/>
                      <p:nvPr/>
                    </p:nvPicPr>
                    <p:blipFill>
                      <a:blip r:embed="rId6"/>
                      <a:stretch>
                        <a:fillRect/>
                      </a:stretch>
                    </p:blipFill>
                    <p:spPr>
                      <a:xfrm>
                        <a:off x="2643188" y="4929188"/>
                        <a:ext cx="1660922" cy="539354"/>
                      </a:xfrm>
                      <a:prstGeom prst="rect">
                        <a:avLst/>
                      </a:prstGeom>
                      <a:noFill/>
                      <a:ln w="38100">
                        <a:noFill/>
                        <a:miter/>
                      </a:ln>
                    </p:spPr>
                  </p:pic>
                </p:oleObj>
              </mc:Fallback>
            </mc:AlternateContent>
          </a:graphicData>
        </a:graphic>
      </p:graphicFrame>
      <p:graphicFrame>
        <p:nvGraphicFramePr>
          <p:cNvPr id="399365" name="Object 4"/>
          <p:cNvGraphicFramePr>
            <a:graphicFrameLocks noChangeAspect="1"/>
          </p:cNvGraphicFramePr>
          <p:nvPr/>
        </p:nvGraphicFramePr>
        <p:xfrm>
          <a:off x="5143500" y="4914900"/>
          <a:ext cx="1085850" cy="572691"/>
        </p:xfrm>
        <a:graphic>
          <a:graphicData uri="http://schemas.openxmlformats.org/presentationml/2006/ole">
            <mc:AlternateContent xmlns:mc="http://schemas.openxmlformats.org/markup-compatibility/2006">
              <mc:Choice xmlns:v="urn:schemas-microsoft-com:vml" Requires="v">
                <p:oleObj r:id="rId7" imgW="457200" imgH="241300" progId="Equation.3">
                  <p:embed/>
                </p:oleObj>
              </mc:Choice>
              <mc:Fallback>
                <p:oleObj r:id="rId7" imgW="457200" imgH="241300" progId="Equation.3">
                  <p:embed/>
                  <p:pic>
                    <p:nvPicPr>
                      <p:cNvPr id="0" name="图片 3340"/>
                      <p:cNvPicPr/>
                      <p:nvPr/>
                    </p:nvPicPr>
                    <p:blipFill>
                      <a:blip r:embed="rId8"/>
                      <a:stretch>
                        <a:fillRect/>
                      </a:stretch>
                    </p:blipFill>
                    <p:spPr>
                      <a:xfrm>
                        <a:off x="5143500" y="4914900"/>
                        <a:ext cx="1085850" cy="572691"/>
                      </a:xfrm>
                      <a:prstGeom prst="rect">
                        <a:avLst/>
                      </a:prstGeom>
                      <a:noFill/>
                      <a:ln w="38100">
                        <a:noFill/>
                        <a:miter/>
                      </a:ln>
                    </p:spPr>
                  </p:pic>
                </p:oleObj>
              </mc:Fallback>
            </mc:AlternateContent>
          </a:graphicData>
        </a:graphic>
      </p:graphicFrame>
    </p:spTree>
  </p:cSld>
  <p:clrMapOvr>
    <a:masterClrMapping/>
  </p:clrMapOvr>
  <p:transition>
    <p:cover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272" fill="hold" nodeType="clickEffect">
                                  <p:stCondLst>
                                    <p:cond delay="0"/>
                                  </p:stCondLst>
                                  <p:childTnLst>
                                    <p:set>
                                      <p:cBhvr>
                                        <p:cTn id="6" dur="1" fill="hold">
                                          <p:stCondLst>
                                            <p:cond delay="0"/>
                                          </p:stCondLst>
                                        </p:cTn>
                                        <p:tgtEl>
                                          <p:spTgt spid="399363"/>
                                        </p:tgtEl>
                                        <p:attrNameLst>
                                          <p:attrName>style.visibility</p:attrName>
                                        </p:attrNameLst>
                                      </p:cBhvr>
                                      <p:to>
                                        <p:strVal val="visible"/>
                                      </p:to>
                                    </p:set>
                                    <p:anim calcmode="lin" valueType="num">
                                      <p:cBhvr>
                                        <p:cTn id="7" dur="500" fill="hold"/>
                                        <p:tgtEl>
                                          <p:spTgt spid="399363"/>
                                        </p:tgtEl>
                                        <p:attrNameLst>
                                          <p:attrName>ppt_w</p:attrName>
                                        </p:attrNameLst>
                                      </p:cBhvr>
                                      <p:tavLst>
                                        <p:tav tm="0">
                                          <p:val>
                                            <p:strVal val="2/3*#ppt_w"/>
                                          </p:val>
                                        </p:tav>
                                        <p:tav tm="100000">
                                          <p:val>
                                            <p:strVal val="#ppt_w"/>
                                          </p:val>
                                        </p:tav>
                                      </p:tavLst>
                                    </p:anim>
                                    <p:anim calcmode="lin" valueType="num">
                                      <p:cBhvr>
                                        <p:cTn id="8" dur="500" fill="hold"/>
                                        <p:tgtEl>
                                          <p:spTgt spid="399363"/>
                                        </p:tgtEl>
                                        <p:attrNameLst>
                                          <p:attrName>ppt_h</p:attrName>
                                        </p:attrNameLst>
                                      </p:cBhvr>
                                      <p:tavLst>
                                        <p:tav tm="0">
                                          <p:val>
                                            <p:strVal val="2/3*#ppt_h"/>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272" fill="hold" nodeType="clickEffect">
                                  <p:stCondLst>
                                    <p:cond delay="0"/>
                                  </p:stCondLst>
                                  <p:childTnLst>
                                    <p:set>
                                      <p:cBhvr>
                                        <p:cTn id="12" dur="1" fill="hold">
                                          <p:stCondLst>
                                            <p:cond delay="0"/>
                                          </p:stCondLst>
                                        </p:cTn>
                                        <p:tgtEl>
                                          <p:spTgt spid="399364"/>
                                        </p:tgtEl>
                                        <p:attrNameLst>
                                          <p:attrName>style.visibility</p:attrName>
                                        </p:attrNameLst>
                                      </p:cBhvr>
                                      <p:to>
                                        <p:strVal val="visible"/>
                                      </p:to>
                                    </p:set>
                                    <p:anim calcmode="lin" valueType="num">
                                      <p:cBhvr>
                                        <p:cTn id="13" dur="500" fill="hold"/>
                                        <p:tgtEl>
                                          <p:spTgt spid="399364"/>
                                        </p:tgtEl>
                                        <p:attrNameLst>
                                          <p:attrName>ppt_w</p:attrName>
                                        </p:attrNameLst>
                                      </p:cBhvr>
                                      <p:tavLst>
                                        <p:tav tm="0">
                                          <p:val>
                                            <p:strVal val="2/3*#ppt_w"/>
                                          </p:val>
                                        </p:tav>
                                        <p:tav tm="100000">
                                          <p:val>
                                            <p:strVal val="#ppt_w"/>
                                          </p:val>
                                        </p:tav>
                                      </p:tavLst>
                                    </p:anim>
                                    <p:anim calcmode="lin" valueType="num">
                                      <p:cBhvr>
                                        <p:cTn id="14" dur="500" fill="hold"/>
                                        <p:tgtEl>
                                          <p:spTgt spid="399364"/>
                                        </p:tgtEl>
                                        <p:attrNameLst>
                                          <p:attrName>ppt_h</p:attrName>
                                        </p:attrNameLst>
                                      </p:cBhvr>
                                      <p:tavLst>
                                        <p:tav tm="0">
                                          <p:val>
                                            <p:strVal val="2/3*#ppt_h"/>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23" presetClass="entr" presetSubtype="272" fill="hold" nodeType="clickEffect">
                                  <p:stCondLst>
                                    <p:cond delay="0"/>
                                  </p:stCondLst>
                                  <p:childTnLst>
                                    <p:set>
                                      <p:cBhvr>
                                        <p:cTn id="18" dur="1" fill="hold">
                                          <p:stCondLst>
                                            <p:cond delay="0"/>
                                          </p:stCondLst>
                                        </p:cTn>
                                        <p:tgtEl>
                                          <p:spTgt spid="399365"/>
                                        </p:tgtEl>
                                        <p:attrNameLst>
                                          <p:attrName>style.visibility</p:attrName>
                                        </p:attrNameLst>
                                      </p:cBhvr>
                                      <p:to>
                                        <p:strVal val="visible"/>
                                      </p:to>
                                    </p:set>
                                    <p:anim calcmode="lin" valueType="num">
                                      <p:cBhvr>
                                        <p:cTn id="19" dur="500" fill="hold"/>
                                        <p:tgtEl>
                                          <p:spTgt spid="399365"/>
                                        </p:tgtEl>
                                        <p:attrNameLst>
                                          <p:attrName>ppt_w</p:attrName>
                                        </p:attrNameLst>
                                      </p:cBhvr>
                                      <p:tavLst>
                                        <p:tav tm="0">
                                          <p:val>
                                            <p:strVal val="2/3*#ppt_w"/>
                                          </p:val>
                                        </p:tav>
                                        <p:tav tm="100000">
                                          <p:val>
                                            <p:strVal val="#ppt_w"/>
                                          </p:val>
                                        </p:tav>
                                      </p:tavLst>
                                    </p:anim>
                                    <p:anim calcmode="lin" valueType="num">
                                      <p:cBhvr>
                                        <p:cTn id="20" dur="500" fill="hold"/>
                                        <p:tgtEl>
                                          <p:spTgt spid="399365"/>
                                        </p:tgtEl>
                                        <p:attrNameLst>
                                          <p:attrName>ppt_h</p:attrName>
                                        </p:attrNameLst>
                                      </p:cBhvr>
                                      <p:tavLst>
                                        <p:tav tm="0">
                                          <p:val>
                                            <p:strVal val="2/3*#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6.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a:xfrm>
            <a:off x="2807494" y="1071563"/>
            <a:ext cx="3600450" cy="352425"/>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tyle>
          <a:lnRef idx="1">
            <a:schemeClr val="accent1"/>
          </a:lnRef>
          <a:fillRef idx="2">
            <a:schemeClr val="accent1"/>
          </a:fillRef>
          <a:effectRef idx="1">
            <a:schemeClr val="accent1"/>
          </a:effectRef>
          <a:fontRef idx="minor">
            <a:schemeClr val="dk1"/>
          </a:fontRef>
        </p:style>
        <p:txBody>
          <a:bodyPr vert="horz" wrap="square" lIns="68580" tIns="34290" rIns="68580" bIns="34290" numCol="1" rtlCol="0" anchor="ctr" anchorCtr="0" compatLnSpc="1">
            <a:normAutofit fontScale="90000"/>
          </a:bodyPr>
          <a:lstStyle/>
          <a:p>
            <a:pPr marL="0" marR="0" lvl="0" indent="0" algn="ctr" defTabSz="914400" rtl="0" eaLnBrk="1" fontAlgn="auto" latinLnBrk="0" hangingPunct="1">
              <a:lnSpc>
                <a:spcPct val="100000"/>
              </a:lnSpc>
              <a:spcBef>
                <a:spcPct val="0"/>
              </a:spcBef>
              <a:spcAft>
                <a:spcPts val="0"/>
              </a:spcAft>
              <a:buClrTx/>
              <a:buSzTx/>
              <a:buFontTx/>
              <a:buNone/>
              <a:defRPr/>
            </a:pPr>
            <a:r>
              <a:rPr kumimoji="0" lang="zh-CN" altLang="en-US" sz="21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求前向通路</a:t>
            </a:r>
            <a:r>
              <a:rPr kumimoji="0" lang="en-US" altLang="zh-CN" sz="21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2</a:t>
            </a:r>
          </a:p>
        </p:txBody>
      </p:sp>
      <p:graphicFrame>
        <p:nvGraphicFramePr>
          <p:cNvPr id="400387" name="Object 2"/>
          <p:cNvGraphicFramePr>
            <a:graphicFrameLocks noChangeAspect="1"/>
          </p:cNvGraphicFramePr>
          <p:nvPr/>
        </p:nvGraphicFramePr>
        <p:xfrm>
          <a:off x="1143000" y="1771650"/>
          <a:ext cx="6858000" cy="2514600"/>
        </p:xfrm>
        <a:graphic>
          <a:graphicData uri="http://schemas.openxmlformats.org/presentationml/2006/ole">
            <mc:AlternateContent xmlns:mc="http://schemas.openxmlformats.org/markup-compatibility/2006">
              <mc:Choice xmlns:v="urn:schemas-microsoft-com:vml" Requires="v">
                <p:oleObj r:id="rId3" imgW="6124575" imgH="2131060" progId="Visio.Drawing.11">
                  <p:embed/>
                </p:oleObj>
              </mc:Choice>
              <mc:Fallback>
                <p:oleObj r:id="rId3" imgW="6124575" imgH="2131060" progId="Visio.Drawing.11">
                  <p:embed/>
                  <p:pic>
                    <p:nvPicPr>
                      <p:cNvPr id="0" name="图片 3350"/>
                      <p:cNvPicPr/>
                      <p:nvPr/>
                    </p:nvPicPr>
                    <p:blipFill>
                      <a:blip r:embed="rId4"/>
                      <a:stretch>
                        <a:fillRect/>
                      </a:stretch>
                    </p:blipFill>
                    <p:spPr>
                      <a:xfrm>
                        <a:off x="1143000" y="1771650"/>
                        <a:ext cx="6858000" cy="2514600"/>
                      </a:xfrm>
                      <a:prstGeom prst="rect">
                        <a:avLst/>
                      </a:prstGeom>
                      <a:noFill/>
                      <a:ln w="38100">
                        <a:noFill/>
                        <a:miter/>
                      </a:ln>
                    </p:spPr>
                  </p:pic>
                </p:oleObj>
              </mc:Fallback>
            </mc:AlternateContent>
          </a:graphicData>
        </a:graphic>
      </p:graphicFrame>
      <p:graphicFrame>
        <p:nvGraphicFramePr>
          <p:cNvPr id="400388" name="Object 3"/>
          <p:cNvGraphicFramePr>
            <a:graphicFrameLocks noChangeAspect="1"/>
          </p:cNvGraphicFramePr>
          <p:nvPr/>
        </p:nvGraphicFramePr>
        <p:xfrm>
          <a:off x="1785938" y="4393406"/>
          <a:ext cx="1344216" cy="525066"/>
        </p:xfrm>
        <a:graphic>
          <a:graphicData uri="http://schemas.openxmlformats.org/presentationml/2006/ole">
            <mc:AlternateContent xmlns:mc="http://schemas.openxmlformats.org/markup-compatibility/2006">
              <mc:Choice xmlns:v="urn:schemas-microsoft-com:vml" Requires="v">
                <p:oleObj r:id="rId5" imgW="812165" imgH="317500" progId="Equation.3">
                  <p:embed/>
                </p:oleObj>
              </mc:Choice>
              <mc:Fallback>
                <p:oleObj r:id="rId5" imgW="812165" imgH="317500" progId="Equation.3">
                  <p:embed/>
                  <p:pic>
                    <p:nvPicPr>
                      <p:cNvPr id="0" name="图片 3351"/>
                      <p:cNvPicPr/>
                      <p:nvPr/>
                    </p:nvPicPr>
                    <p:blipFill>
                      <a:blip r:embed="rId6"/>
                      <a:stretch>
                        <a:fillRect/>
                      </a:stretch>
                    </p:blipFill>
                    <p:spPr>
                      <a:xfrm>
                        <a:off x="1785938" y="4393406"/>
                        <a:ext cx="1344216" cy="525066"/>
                      </a:xfrm>
                      <a:prstGeom prst="rect">
                        <a:avLst/>
                      </a:prstGeom>
                      <a:noFill/>
                      <a:ln w="38100">
                        <a:noFill/>
                        <a:miter/>
                      </a:ln>
                    </p:spPr>
                  </p:pic>
                </p:oleObj>
              </mc:Fallback>
            </mc:AlternateContent>
          </a:graphicData>
        </a:graphic>
      </p:graphicFrame>
      <p:graphicFrame>
        <p:nvGraphicFramePr>
          <p:cNvPr id="400389" name="Object 4"/>
          <p:cNvGraphicFramePr>
            <a:graphicFrameLocks noChangeAspect="1"/>
          </p:cNvGraphicFramePr>
          <p:nvPr/>
        </p:nvGraphicFramePr>
        <p:xfrm>
          <a:off x="2000250" y="5197079"/>
          <a:ext cx="3314700" cy="509588"/>
        </p:xfrm>
        <a:graphic>
          <a:graphicData uri="http://schemas.openxmlformats.org/presentationml/2006/ole">
            <mc:AlternateContent xmlns:mc="http://schemas.openxmlformats.org/markup-compatibility/2006">
              <mc:Choice xmlns:v="urn:schemas-microsoft-com:vml" Requires="v">
                <p:oleObj r:id="rId7" imgW="1485900" imgH="228600" progId="Equation.3">
                  <p:embed/>
                </p:oleObj>
              </mc:Choice>
              <mc:Fallback>
                <p:oleObj r:id="rId7" imgW="1485900" imgH="228600" progId="Equation.3">
                  <p:embed/>
                  <p:pic>
                    <p:nvPicPr>
                      <p:cNvPr id="0" name="图片 3347"/>
                      <p:cNvPicPr/>
                      <p:nvPr/>
                    </p:nvPicPr>
                    <p:blipFill>
                      <a:blip r:embed="rId8"/>
                      <a:stretch>
                        <a:fillRect/>
                      </a:stretch>
                    </p:blipFill>
                    <p:spPr>
                      <a:xfrm>
                        <a:off x="2000250" y="5197079"/>
                        <a:ext cx="3314700" cy="509588"/>
                      </a:xfrm>
                      <a:prstGeom prst="rect">
                        <a:avLst/>
                      </a:prstGeom>
                      <a:solidFill>
                        <a:srgbClr val="FFFF66"/>
                      </a:solidFill>
                      <a:ln w="9525" cap="flat" cmpd="sng">
                        <a:solidFill>
                          <a:srgbClr val="336600"/>
                        </a:solidFill>
                        <a:prstDash val="solid"/>
                        <a:miter/>
                        <a:headEnd type="none" w="med" len="med"/>
                        <a:tailEnd type="none" w="med" len="med"/>
                      </a:ln>
                    </p:spPr>
                  </p:pic>
                </p:oleObj>
              </mc:Fallback>
            </mc:AlternateContent>
          </a:graphicData>
        </a:graphic>
      </p:graphicFrame>
      <p:graphicFrame>
        <p:nvGraphicFramePr>
          <p:cNvPr id="400390" name="Object 5"/>
          <p:cNvGraphicFramePr>
            <a:graphicFrameLocks noChangeAspect="1"/>
          </p:cNvGraphicFramePr>
          <p:nvPr/>
        </p:nvGraphicFramePr>
        <p:xfrm>
          <a:off x="3371850" y="4343400"/>
          <a:ext cx="1314450" cy="694135"/>
        </p:xfrm>
        <a:graphic>
          <a:graphicData uri="http://schemas.openxmlformats.org/presentationml/2006/ole">
            <mc:AlternateContent xmlns:mc="http://schemas.openxmlformats.org/markup-compatibility/2006">
              <mc:Choice xmlns:v="urn:schemas-microsoft-com:vml" Requires="v">
                <p:oleObj r:id="rId9" imgW="457200" imgH="241300" progId="Equation.3">
                  <p:embed/>
                </p:oleObj>
              </mc:Choice>
              <mc:Fallback>
                <p:oleObj r:id="rId9" imgW="457200" imgH="241300" progId="Equation.3">
                  <p:embed/>
                  <p:pic>
                    <p:nvPicPr>
                      <p:cNvPr id="0" name="图片 3348"/>
                      <p:cNvPicPr/>
                      <p:nvPr/>
                    </p:nvPicPr>
                    <p:blipFill>
                      <a:blip r:embed="rId10"/>
                      <a:stretch>
                        <a:fillRect/>
                      </a:stretch>
                    </p:blipFill>
                    <p:spPr>
                      <a:xfrm>
                        <a:off x="3371850" y="4343400"/>
                        <a:ext cx="1314450" cy="694135"/>
                      </a:xfrm>
                      <a:prstGeom prst="rect">
                        <a:avLst/>
                      </a:prstGeom>
                      <a:noFill/>
                      <a:ln w="38100">
                        <a:noFill/>
                        <a:miter/>
                      </a:ln>
                    </p:spPr>
                  </p:pic>
                </p:oleObj>
              </mc:Fallback>
            </mc:AlternateContent>
          </a:graphicData>
        </a:graphic>
      </p:graphicFrame>
      <p:graphicFrame>
        <p:nvGraphicFramePr>
          <p:cNvPr id="400391" name="Object 6"/>
          <p:cNvGraphicFramePr>
            <a:graphicFrameLocks noChangeAspect="1"/>
          </p:cNvGraphicFramePr>
          <p:nvPr/>
        </p:nvGraphicFramePr>
        <p:xfrm>
          <a:off x="4629150" y="4400550"/>
          <a:ext cx="1538288" cy="513160"/>
        </p:xfrm>
        <a:graphic>
          <a:graphicData uri="http://schemas.openxmlformats.org/presentationml/2006/ole">
            <mc:AlternateContent xmlns:mc="http://schemas.openxmlformats.org/markup-compatibility/2006">
              <mc:Choice xmlns:v="urn:schemas-microsoft-com:vml" Requires="v">
                <p:oleObj r:id="rId11" imgW="723900" imgH="241300" progId="Equation.3">
                  <p:embed/>
                </p:oleObj>
              </mc:Choice>
              <mc:Fallback>
                <p:oleObj r:id="rId11" imgW="723900" imgH="241300" progId="Equation.3">
                  <p:embed/>
                  <p:pic>
                    <p:nvPicPr>
                      <p:cNvPr id="0" name="图片 3342"/>
                      <p:cNvPicPr/>
                      <p:nvPr/>
                    </p:nvPicPr>
                    <p:blipFill>
                      <a:blip r:embed="rId12"/>
                      <a:stretch>
                        <a:fillRect/>
                      </a:stretch>
                    </p:blipFill>
                    <p:spPr>
                      <a:xfrm>
                        <a:off x="4629150" y="4400550"/>
                        <a:ext cx="1538288" cy="513160"/>
                      </a:xfrm>
                      <a:prstGeom prst="rect">
                        <a:avLst/>
                      </a:prstGeom>
                      <a:noFill/>
                      <a:ln w="38100">
                        <a:noFill/>
                        <a:miter/>
                      </a:ln>
                    </p:spPr>
                  </p:pic>
                </p:oleObj>
              </mc:Fallback>
            </mc:AlternateContent>
          </a:graphicData>
        </a:graphic>
      </p:graphicFrame>
      <p:graphicFrame>
        <p:nvGraphicFramePr>
          <p:cNvPr id="400392" name="Object 7"/>
          <p:cNvGraphicFramePr>
            <a:graphicFrameLocks noChangeAspect="1"/>
          </p:cNvGraphicFramePr>
          <p:nvPr/>
        </p:nvGraphicFramePr>
        <p:xfrm>
          <a:off x="6115050" y="4400550"/>
          <a:ext cx="1600200" cy="525066"/>
        </p:xfrm>
        <a:graphic>
          <a:graphicData uri="http://schemas.openxmlformats.org/presentationml/2006/ole">
            <mc:AlternateContent xmlns:mc="http://schemas.openxmlformats.org/markup-compatibility/2006">
              <mc:Choice xmlns:v="urn:schemas-microsoft-com:vml" Requires="v">
                <p:oleObj r:id="rId13" imgW="736600" imgH="241300" progId="Equation.3">
                  <p:embed/>
                </p:oleObj>
              </mc:Choice>
              <mc:Fallback>
                <p:oleObj r:id="rId13" imgW="736600" imgH="241300" progId="Equation.3">
                  <p:embed/>
                  <p:pic>
                    <p:nvPicPr>
                      <p:cNvPr id="0" name="图片 3338"/>
                      <p:cNvPicPr/>
                      <p:nvPr/>
                    </p:nvPicPr>
                    <p:blipFill>
                      <a:blip r:embed="rId14"/>
                      <a:stretch>
                        <a:fillRect/>
                      </a:stretch>
                    </p:blipFill>
                    <p:spPr>
                      <a:xfrm>
                        <a:off x="6115050" y="4400550"/>
                        <a:ext cx="1600200" cy="525066"/>
                      </a:xfrm>
                      <a:prstGeom prst="rect">
                        <a:avLst/>
                      </a:prstGeom>
                      <a:noFill/>
                      <a:ln w="38100">
                        <a:noFill/>
                        <a:miter/>
                      </a:ln>
                    </p:spPr>
                  </p:pic>
                </p:oleObj>
              </mc:Fallback>
            </mc:AlternateContent>
          </a:graphicData>
        </a:graphic>
      </p:graphicFrame>
    </p:spTree>
  </p:cSld>
  <p:clrMapOvr>
    <a:masterClrMapping/>
  </p:clrMapOvr>
  <p:transition>
    <p:cover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00387"/>
                                        </p:tgtEl>
                                        <p:attrNameLst>
                                          <p:attrName>style.visibility</p:attrName>
                                        </p:attrNameLst>
                                      </p:cBhvr>
                                      <p:to>
                                        <p:strVal val="visible"/>
                                      </p:to>
                                    </p:set>
                                    <p:animEffect transition="in" filter="blinds(horizontal)">
                                      <p:cBhvr>
                                        <p:cTn id="7" dur="500"/>
                                        <p:tgtEl>
                                          <p:spTgt spid="40038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00388"/>
                                        </p:tgtEl>
                                        <p:attrNameLst>
                                          <p:attrName>style.visibility</p:attrName>
                                        </p:attrNameLst>
                                      </p:cBhvr>
                                      <p:to>
                                        <p:strVal val="visible"/>
                                      </p:to>
                                    </p:set>
                                    <p:animEffect transition="in" filter="blinds(horizontal)">
                                      <p:cBhvr>
                                        <p:cTn id="12" dur="500"/>
                                        <p:tgtEl>
                                          <p:spTgt spid="400388"/>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400390"/>
                                        </p:tgtEl>
                                        <p:attrNameLst>
                                          <p:attrName>style.visibility</p:attrName>
                                        </p:attrNameLst>
                                      </p:cBhvr>
                                      <p:to>
                                        <p:strVal val="visible"/>
                                      </p:to>
                                    </p:set>
                                    <p:animEffect transition="in" filter="blinds(horizontal)">
                                      <p:cBhvr>
                                        <p:cTn id="17" dur="500"/>
                                        <p:tgtEl>
                                          <p:spTgt spid="400390"/>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400391"/>
                                        </p:tgtEl>
                                        <p:attrNameLst>
                                          <p:attrName>style.visibility</p:attrName>
                                        </p:attrNameLst>
                                      </p:cBhvr>
                                      <p:to>
                                        <p:strVal val="visible"/>
                                      </p:to>
                                    </p:set>
                                    <p:animEffect transition="in" filter="blinds(horizontal)">
                                      <p:cBhvr>
                                        <p:cTn id="22" dur="500"/>
                                        <p:tgtEl>
                                          <p:spTgt spid="400391"/>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400392"/>
                                        </p:tgtEl>
                                        <p:attrNameLst>
                                          <p:attrName>style.visibility</p:attrName>
                                        </p:attrNameLst>
                                      </p:cBhvr>
                                      <p:to>
                                        <p:strVal val="visible"/>
                                      </p:to>
                                    </p:set>
                                    <p:animEffect transition="in" filter="blinds(horizontal)">
                                      <p:cBhvr>
                                        <p:cTn id="27" dur="500"/>
                                        <p:tgtEl>
                                          <p:spTgt spid="400392"/>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400389"/>
                                        </p:tgtEl>
                                        <p:attrNameLst>
                                          <p:attrName>style.visibility</p:attrName>
                                        </p:attrNameLst>
                                      </p:cBhvr>
                                      <p:to>
                                        <p:strVal val="visible"/>
                                      </p:to>
                                    </p:set>
                                    <p:animEffect transition="in" filter="blinds(horizontal)">
                                      <p:cBhvr>
                                        <p:cTn id="32" dur="500"/>
                                        <p:tgtEl>
                                          <p:spTgt spid="4003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7.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401410" name="Rectangle 2"/>
          <p:cNvSpPr>
            <a:spLocks noGrp="1" noChangeArrowheads="1"/>
          </p:cNvSpPr>
          <p:nvPr>
            <p:ph type="title"/>
          </p:nvPr>
        </p:nvSpPr>
        <p:spPr>
          <a:xfrm>
            <a:off x="2857500" y="1178719"/>
            <a:ext cx="3983831" cy="402431"/>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tyle>
          <a:lnRef idx="1">
            <a:schemeClr val="accent1"/>
          </a:lnRef>
          <a:fillRef idx="2">
            <a:schemeClr val="accent1"/>
          </a:fillRef>
          <a:effectRef idx="1">
            <a:schemeClr val="accent1"/>
          </a:effectRef>
          <a:fontRef idx="minor">
            <a:schemeClr val="dk1"/>
          </a:fontRef>
        </p:style>
        <p:txBody>
          <a:bodyPr vert="horz" wrap="square" lIns="68580" tIns="34290" rIns="68580" bIns="34290" numCol="1" rtlCol="0" anchor="ctr" anchorCtr="0" compatLnSpc="1">
            <a:normAutofit/>
          </a:bodyPr>
          <a:lstStyle/>
          <a:p>
            <a:pPr marL="0" marR="0" lvl="0" indent="0" algn="ctr" defTabSz="914400" rtl="0" eaLnBrk="1" fontAlgn="auto" latinLnBrk="0" hangingPunct="1">
              <a:lnSpc>
                <a:spcPct val="100000"/>
              </a:lnSpc>
              <a:spcBef>
                <a:spcPct val="0"/>
              </a:spcBef>
              <a:spcAft>
                <a:spcPts val="0"/>
              </a:spcAft>
              <a:buClrTx/>
              <a:buSzTx/>
              <a:buFontTx/>
              <a:buNone/>
              <a:defRPr/>
            </a:pPr>
            <a:r>
              <a:rPr kumimoji="0" lang="zh-CN" altLang="en-US" sz="21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求系统总传递函数</a:t>
            </a:r>
          </a:p>
        </p:txBody>
      </p:sp>
      <p:graphicFrame>
        <p:nvGraphicFramePr>
          <p:cNvPr id="401411" name="Object 2"/>
          <p:cNvGraphicFramePr>
            <a:graphicFrameLocks noChangeAspect="1"/>
          </p:cNvGraphicFramePr>
          <p:nvPr/>
        </p:nvGraphicFramePr>
        <p:xfrm>
          <a:off x="2643188" y="1875235"/>
          <a:ext cx="1439466" cy="350044"/>
        </p:xfrm>
        <a:graphic>
          <a:graphicData uri="http://schemas.openxmlformats.org/presentationml/2006/ole">
            <mc:AlternateContent xmlns:mc="http://schemas.openxmlformats.org/markup-compatibility/2006">
              <mc:Choice xmlns:v="urn:schemas-microsoft-com:vml" Requires="v">
                <p:oleObj r:id="rId3" imgW="989965" imgH="241300" progId="Equation.DSMT4">
                  <p:embed/>
                </p:oleObj>
              </mc:Choice>
              <mc:Fallback>
                <p:oleObj r:id="rId3" imgW="989965" imgH="241300" progId="Equation.DSMT4">
                  <p:embed/>
                  <p:pic>
                    <p:nvPicPr>
                      <p:cNvPr id="0" name="图片 3364"/>
                      <p:cNvPicPr/>
                      <p:nvPr/>
                    </p:nvPicPr>
                    <p:blipFill>
                      <a:blip r:embed="rId4"/>
                      <a:stretch>
                        <a:fillRect/>
                      </a:stretch>
                    </p:blipFill>
                    <p:spPr>
                      <a:xfrm>
                        <a:off x="2643188" y="1875235"/>
                        <a:ext cx="1439466" cy="350044"/>
                      </a:xfrm>
                      <a:prstGeom prst="rect">
                        <a:avLst/>
                      </a:prstGeom>
                      <a:noFill/>
                      <a:ln w="38100">
                        <a:noFill/>
                        <a:miter/>
                      </a:ln>
                    </p:spPr>
                  </p:pic>
                </p:oleObj>
              </mc:Fallback>
            </mc:AlternateContent>
          </a:graphicData>
        </a:graphic>
      </p:graphicFrame>
      <p:graphicFrame>
        <p:nvGraphicFramePr>
          <p:cNvPr id="401412" name="Object 3"/>
          <p:cNvGraphicFramePr>
            <a:graphicFrameLocks noChangeAspect="1"/>
          </p:cNvGraphicFramePr>
          <p:nvPr/>
        </p:nvGraphicFramePr>
        <p:xfrm>
          <a:off x="4947047" y="1905000"/>
          <a:ext cx="1378744" cy="320279"/>
        </p:xfrm>
        <a:graphic>
          <a:graphicData uri="http://schemas.openxmlformats.org/presentationml/2006/ole">
            <mc:AlternateContent xmlns:mc="http://schemas.openxmlformats.org/markup-compatibility/2006">
              <mc:Choice xmlns:v="urn:schemas-microsoft-com:vml" Requires="v">
                <p:oleObj r:id="rId5" imgW="1040765" imgH="241300" progId="Equation.3">
                  <p:embed/>
                </p:oleObj>
              </mc:Choice>
              <mc:Fallback>
                <p:oleObj r:id="rId5" imgW="1040765" imgH="241300" progId="Equation.3">
                  <p:embed/>
                  <p:pic>
                    <p:nvPicPr>
                      <p:cNvPr id="0" name="图片 3359"/>
                      <p:cNvPicPr/>
                      <p:nvPr/>
                    </p:nvPicPr>
                    <p:blipFill>
                      <a:blip r:embed="rId6"/>
                      <a:stretch>
                        <a:fillRect/>
                      </a:stretch>
                    </p:blipFill>
                    <p:spPr>
                      <a:xfrm>
                        <a:off x="4947047" y="1905000"/>
                        <a:ext cx="1378744" cy="320279"/>
                      </a:xfrm>
                      <a:prstGeom prst="rect">
                        <a:avLst/>
                      </a:prstGeom>
                      <a:noFill/>
                      <a:ln w="38100">
                        <a:noFill/>
                        <a:miter/>
                      </a:ln>
                    </p:spPr>
                  </p:pic>
                </p:oleObj>
              </mc:Fallback>
            </mc:AlternateContent>
          </a:graphicData>
        </a:graphic>
      </p:graphicFrame>
      <p:graphicFrame>
        <p:nvGraphicFramePr>
          <p:cNvPr id="401413" name="Object 4"/>
          <p:cNvGraphicFramePr>
            <a:graphicFrameLocks noChangeAspect="1"/>
          </p:cNvGraphicFramePr>
          <p:nvPr/>
        </p:nvGraphicFramePr>
        <p:xfrm>
          <a:off x="2643188" y="2380060"/>
          <a:ext cx="1359694" cy="310753"/>
        </p:xfrm>
        <a:graphic>
          <a:graphicData uri="http://schemas.openxmlformats.org/presentationml/2006/ole">
            <mc:AlternateContent xmlns:mc="http://schemas.openxmlformats.org/markup-compatibility/2006">
              <mc:Choice xmlns:v="urn:schemas-microsoft-com:vml" Requires="v">
                <p:oleObj r:id="rId7" imgW="1054100" imgH="241300" progId="Equation.3">
                  <p:embed/>
                </p:oleObj>
              </mc:Choice>
              <mc:Fallback>
                <p:oleObj r:id="rId7" imgW="1054100" imgH="241300" progId="Equation.3">
                  <p:embed/>
                  <p:pic>
                    <p:nvPicPr>
                      <p:cNvPr id="0" name="图片 3353"/>
                      <p:cNvPicPr/>
                      <p:nvPr/>
                    </p:nvPicPr>
                    <p:blipFill>
                      <a:blip r:embed="rId8"/>
                      <a:stretch>
                        <a:fillRect/>
                      </a:stretch>
                    </p:blipFill>
                    <p:spPr>
                      <a:xfrm>
                        <a:off x="2643188" y="2380060"/>
                        <a:ext cx="1359694" cy="310753"/>
                      </a:xfrm>
                      <a:prstGeom prst="rect">
                        <a:avLst/>
                      </a:prstGeom>
                      <a:noFill/>
                      <a:ln w="38100">
                        <a:noFill/>
                        <a:miter/>
                      </a:ln>
                    </p:spPr>
                  </p:pic>
                </p:oleObj>
              </mc:Fallback>
            </mc:AlternateContent>
          </a:graphicData>
        </a:graphic>
      </p:graphicFrame>
      <p:graphicFrame>
        <p:nvGraphicFramePr>
          <p:cNvPr id="401414" name="Object 5"/>
          <p:cNvGraphicFramePr>
            <a:graphicFrameLocks noChangeAspect="1"/>
          </p:cNvGraphicFramePr>
          <p:nvPr/>
        </p:nvGraphicFramePr>
        <p:xfrm>
          <a:off x="4947047" y="2358629"/>
          <a:ext cx="907256" cy="332184"/>
        </p:xfrm>
        <a:graphic>
          <a:graphicData uri="http://schemas.openxmlformats.org/presentationml/2006/ole">
            <mc:AlternateContent xmlns:mc="http://schemas.openxmlformats.org/markup-compatibility/2006">
              <mc:Choice xmlns:v="urn:schemas-microsoft-com:vml" Requires="v">
                <p:oleObj r:id="rId9" imgW="660400" imgH="241300" progId="Equation.3">
                  <p:embed/>
                </p:oleObj>
              </mc:Choice>
              <mc:Fallback>
                <p:oleObj r:id="rId9" imgW="660400" imgH="241300" progId="Equation.3">
                  <p:embed/>
                  <p:pic>
                    <p:nvPicPr>
                      <p:cNvPr id="0" name="图片 3362"/>
                      <p:cNvPicPr/>
                      <p:nvPr/>
                    </p:nvPicPr>
                    <p:blipFill>
                      <a:blip r:embed="rId10"/>
                      <a:stretch>
                        <a:fillRect/>
                      </a:stretch>
                    </p:blipFill>
                    <p:spPr>
                      <a:xfrm>
                        <a:off x="4947047" y="2358629"/>
                        <a:ext cx="907256" cy="332184"/>
                      </a:xfrm>
                      <a:prstGeom prst="rect">
                        <a:avLst/>
                      </a:prstGeom>
                      <a:noFill/>
                      <a:ln w="38100">
                        <a:noFill/>
                        <a:miter/>
                      </a:ln>
                    </p:spPr>
                  </p:pic>
                </p:oleObj>
              </mc:Fallback>
            </mc:AlternateContent>
          </a:graphicData>
        </a:graphic>
      </p:graphicFrame>
      <p:graphicFrame>
        <p:nvGraphicFramePr>
          <p:cNvPr id="401415" name="Object 6"/>
          <p:cNvGraphicFramePr>
            <a:graphicFrameLocks noChangeAspect="1"/>
          </p:cNvGraphicFramePr>
          <p:nvPr/>
        </p:nvGraphicFramePr>
        <p:xfrm>
          <a:off x="2643188" y="2844404"/>
          <a:ext cx="2270522" cy="314325"/>
        </p:xfrm>
        <a:graphic>
          <a:graphicData uri="http://schemas.openxmlformats.org/presentationml/2006/ole">
            <mc:AlternateContent xmlns:mc="http://schemas.openxmlformats.org/markup-compatibility/2006">
              <mc:Choice xmlns:v="urn:schemas-microsoft-com:vml" Requires="v">
                <p:oleObj r:id="rId11" imgW="1739900" imgH="241300" progId="Equation.3">
                  <p:embed/>
                </p:oleObj>
              </mc:Choice>
              <mc:Fallback>
                <p:oleObj r:id="rId11" imgW="1739900" imgH="241300" progId="Equation.3">
                  <p:embed/>
                  <p:pic>
                    <p:nvPicPr>
                      <p:cNvPr id="0" name="图片 3360"/>
                      <p:cNvPicPr/>
                      <p:nvPr/>
                    </p:nvPicPr>
                    <p:blipFill>
                      <a:blip r:embed="rId12"/>
                      <a:stretch>
                        <a:fillRect/>
                      </a:stretch>
                    </p:blipFill>
                    <p:spPr>
                      <a:xfrm>
                        <a:off x="2643188" y="2844404"/>
                        <a:ext cx="2270522" cy="314325"/>
                      </a:xfrm>
                      <a:prstGeom prst="rect">
                        <a:avLst/>
                      </a:prstGeom>
                      <a:noFill/>
                      <a:ln w="38100">
                        <a:noFill/>
                        <a:miter/>
                      </a:ln>
                    </p:spPr>
                  </p:pic>
                </p:oleObj>
              </mc:Fallback>
            </mc:AlternateContent>
          </a:graphicData>
        </a:graphic>
      </p:graphicFrame>
      <p:graphicFrame>
        <p:nvGraphicFramePr>
          <p:cNvPr id="401416" name="Object 7"/>
          <p:cNvGraphicFramePr>
            <a:graphicFrameLocks noChangeAspect="1"/>
          </p:cNvGraphicFramePr>
          <p:nvPr/>
        </p:nvGraphicFramePr>
        <p:xfrm>
          <a:off x="2643188" y="3313510"/>
          <a:ext cx="2518172" cy="342900"/>
        </p:xfrm>
        <a:graphic>
          <a:graphicData uri="http://schemas.openxmlformats.org/presentationml/2006/ole">
            <mc:AlternateContent xmlns:mc="http://schemas.openxmlformats.org/markup-compatibility/2006">
              <mc:Choice xmlns:v="urn:schemas-microsoft-com:vml" Requires="v">
                <p:oleObj r:id="rId13" imgW="1765300" imgH="241300" progId="Equation.3">
                  <p:embed/>
                </p:oleObj>
              </mc:Choice>
              <mc:Fallback>
                <p:oleObj r:id="rId13" imgW="1765300" imgH="241300" progId="Equation.3">
                  <p:embed/>
                  <p:pic>
                    <p:nvPicPr>
                      <p:cNvPr id="0" name="图片 3356"/>
                      <p:cNvPicPr/>
                      <p:nvPr/>
                    </p:nvPicPr>
                    <p:blipFill>
                      <a:blip r:embed="rId14"/>
                      <a:stretch>
                        <a:fillRect/>
                      </a:stretch>
                    </p:blipFill>
                    <p:spPr>
                      <a:xfrm>
                        <a:off x="2643188" y="3313510"/>
                        <a:ext cx="2518172" cy="342900"/>
                      </a:xfrm>
                      <a:prstGeom prst="rect">
                        <a:avLst/>
                      </a:prstGeom>
                      <a:noFill/>
                      <a:ln w="38100">
                        <a:noFill/>
                        <a:miter/>
                      </a:ln>
                    </p:spPr>
                  </p:pic>
                </p:oleObj>
              </mc:Fallback>
            </mc:AlternateContent>
          </a:graphicData>
        </a:graphic>
      </p:graphicFrame>
      <p:graphicFrame>
        <p:nvGraphicFramePr>
          <p:cNvPr id="401417" name="Object 8"/>
          <p:cNvGraphicFramePr>
            <a:graphicFrameLocks noChangeAspect="1"/>
          </p:cNvGraphicFramePr>
          <p:nvPr/>
        </p:nvGraphicFramePr>
        <p:xfrm>
          <a:off x="2643188" y="3810000"/>
          <a:ext cx="1259681" cy="321469"/>
        </p:xfrm>
        <a:graphic>
          <a:graphicData uri="http://schemas.openxmlformats.org/presentationml/2006/ole">
            <mc:AlternateContent xmlns:mc="http://schemas.openxmlformats.org/markup-compatibility/2006">
              <mc:Choice xmlns:v="urn:schemas-microsoft-com:vml" Requires="v">
                <p:oleObj r:id="rId15" imgW="1295400" imgH="330200" progId="Equation.3">
                  <p:embed/>
                </p:oleObj>
              </mc:Choice>
              <mc:Fallback>
                <p:oleObj r:id="rId15" imgW="1295400" imgH="330200" progId="Equation.3">
                  <p:embed/>
                  <p:pic>
                    <p:nvPicPr>
                      <p:cNvPr id="0" name="图片 3361"/>
                      <p:cNvPicPr/>
                      <p:nvPr/>
                    </p:nvPicPr>
                    <p:blipFill>
                      <a:blip r:embed="rId16"/>
                      <a:stretch>
                        <a:fillRect/>
                      </a:stretch>
                    </p:blipFill>
                    <p:spPr>
                      <a:xfrm>
                        <a:off x="2643188" y="3810000"/>
                        <a:ext cx="1259681" cy="321469"/>
                      </a:xfrm>
                      <a:prstGeom prst="rect">
                        <a:avLst/>
                      </a:prstGeom>
                      <a:noFill/>
                      <a:ln w="38100">
                        <a:noFill/>
                        <a:miter/>
                      </a:ln>
                    </p:spPr>
                  </p:pic>
                </p:oleObj>
              </mc:Fallback>
            </mc:AlternateContent>
          </a:graphicData>
        </a:graphic>
      </p:graphicFrame>
      <p:graphicFrame>
        <p:nvGraphicFramePr>
          <p:cNvPr id="401418" name="Object 9"/>
          <p:cNvGraphicFramePr>
            <a:graphicFrameLocks noChangeAspect="1"/>
          </p:cNvGraphicFramePr>
          <p:nvPr/>
        </p:nvGraphicFramePr>
        <p:xfrm>
          <a:off x="4947047" y="3805238"/>
          <a:ext cx="729853" cy="326231"/>
        </p:xfrm>
        <a:graphic>
          <a:graphicData uri="http://schemas.openxmlformats.org/presentationml/2006/ole">
            <mc:AlternateContent xmlns:mc="http://schemas.openxmlformats.org/markup-compatibility/2006">
              <mc:Choice xmlns:v="urn:schemas-microsoft-com:vml" Requires="v">
                <p:oleObj r:id="rId17" imgW="457200" imgH="241300" progId="Equation.3">
                  <p:embed/>
                </p:oleObj>
              </mc:Choice>
              <mc:Fallback>
                <p:oleObj r:id="rId17" imgW="457200" imgH="241300" progId="Equation.3">
                  <p:embed/>
                  <p:pic>
                    <p:nvPicPr>
                      <p:cNvPr id="0" name="图片 3354"/>
                      <p:cNvPicPr/>
                      <p:nvPr/>
                    </p:nvPicPr>
                    <p:blipFill>
                      <a:blip r:embed="rId18"/>
                      <a:stretch>
                        <a:fillRect/>
                      </a:stretch>
                    </p:blipFill>
                    <p:spPr>
                      <a:xfrm>
                        <a:off x="4947047" y="3805238"/>
                        <a:ext cx="729853" cy="326231"/>
                      </a:xfrm>
                      <a:prstGeom prst="rect">
                        <a:avLst/>
                      </a:prstGeom>
                      <a:noFill/>
                      <a:ln w="38100">
                        <a:noFill/>
                        <a:miter/>
                      </a:ln>
                    </p:spPr>
                  </p:pic>
                </p:oleObj>
              </mc:Fallback>
            </mc:AlternateContent>
          </a:graphicData>
        </a:graphic>
      </p:graphicFrame>
      <p:graphicFrame>
        <p:nvGraphicFramePr>
          <p:cNvPr id="401419" name="Object 10"/>
          <p:cNvGraphicFramePr>
            <a:graphicFrameLocks noChangeAspect="1"/>
          </p:cNvGraphicFramePr>
          <p:nvPr/>
        </p:nvGraphicFramePr>
        <p:xfrm>
          <a:off x="2643188" y="4345781"/>
          <a:ext cx="888206" cy="346472"/>
        </p:xfrm>
        <a:graphic>
          <a:graphicData uri="http://schemas.openxmlformats.org/presentationml/2006/ole">
            <mc:AlternateContent xmlns:mc="http://schemas.openxmlformats.org/markup-compatibility/2006">
              <mc:Choice xmlns:v="urn:schemas-microsoft-com:vml" Requires="v">
                <p:oleObj r:id="rId19" imgW="812165" imgH="317500" progId="Equation.3">
                  <p:embed/>
                </p:oleObj>
              </mc:Choice>
              <mc:Fallback>
                <p:oleObj r:id="rId19" imgW="812165" imgH="317500" progId="Equation.3">
                  <p:embed/>
                  <p:pic>
                    <p:nvPicPr>
                      <p:cNvPr id="0" name="图片 3358"/>
                      <p:cNvPicPr/>
                      <p:nvPr/>
                    </p:nvPicPr>
                    <p:blipFill>
                      <a:blip r:embed="rId20"/>
                      <a:stretch>
                        <a:fillRect/>
                      </a:stretch>
                    </p:blipFill>
                    <p:spPr>
                      <a:xfrm>
                        <a:off x="2643188" y="4345781"/>
                        <a:ext cx="888206" cy="346472"/>
                      </a:xfrm>
                      <a:prstGeom prst="rect">
                        <a:avLst/>
                      </a:prstGeom>
                      <a:noFill/>
                      <a:ln w="38100">
                        <a:noFill/>
                        <a:miter/>
                      </a:ln>
                    </p:spPr>
                  </p:pic>
                </p:oleObj>
              </mc:Fallback>
            </mc:AlternateContent>
          </a:graphicData>
        </a:graphic>
      </p:graphicFrame>
      <p:grpSp>
        <p:nvGrpSpPr>
          <p:cNvPr id="2" name="Group 12"/>
          <p:cNvGrpSpPr/>
          <p:nvPr/>
        </p:nvGrpSpPr>
        <p:grpSpPr>
          <a:xfrm>
            <a:off x="4947047" y="4339829"/>
            <a:ext cx="2614613" cy="352425"/>
            <a:chOff x="1920" y="2880"/>
            <a:chExt cx="2976" cy="431"/>
          </a:xfrm>
        </p:grpSpPr>
        <p:graphicFrame>
          <p:nvGraphicFramePr>
            <p:cNvPr id="175118" name="Object 12"/>
            <p:cNvGraphicFramePr>
              <a:graphicFrameLocks noChangeAspect="1"/>
            </p:cNvGraphicFramePr>
            <p:nvPr/>
          </p:nvGraphicFramePr>
          <p:xfrm>
            <a:off x="1920" y="2880"/>
            <a:ext cx="816" cy="431"/>
          </p:xfrm>
          <a:graphic>
            <a:graphicData uri="http://schemas.openxmlformats.org/presentationml/2006/ole">
              <mc:AlternateContent xmlns:mc="http://schemas.openxmlformats.org/markup-compatibility/2006">
                <mc:Choice xmlns:v="urn:schemas-microsoft-com:vml" Requires="v">
                  <p:oleObj r:id="rId21" imgW="457200" imgH="241300" progId="Equation.3">
                    <p:embed/>
                  </p:oleObj>
                </mc:Choice>
                <mc:Fallback>
                  <p:oleObj r:id="rId21" imgW="457200" imgH="241300" progId="Equation.3">
                    <p:embed/>
                    <p:pic>
                      <p:nvPicPr>
                        <p:cNvPr id="0" name="图片 3357"/>
                        <p:cNvPicPr/>
                        <p:nvPr/>
                      </p:nvPicPr>
                      <p:blipFill>
                        <a:blip r:embed="rId22"/>
                        <a:stretch>
                          <a:fillRect/>
                        </a:stretch>
                      </p:blipFill>
                      <p:spPr>
                        <a:xfrm>
                          <a:off x="1920" y="2880"/>
                          <a:ext cx="816" cy="431"/>
                        </a:xfrm>
                        <a:prstGeom prst="rect">
                          <a:avLst/>
                        </a:prstGeom>
                        <a:noFill/>
                        <a:ln w="38100">
                          <a:noFill/>
                          <a:miter/>
                        </a:ln>
                      </p:spPr>
                    </p:pic>
                  </p:oleObj>
                </mc:Fallback>
              </mc:AlternateContent>
            </a:graphicData>
          </a:graphic>
        </p:graphicFrame>
        <p:graphicFrame>
          <p:nvGraphicFramePr>
            <p:cNvPr id="175119" name="Object 13"/>
            <p:cNvGraphicFramePr>
              <a:graphicFrameLocks noChangeAspect="1"/>
            </p:cNvGraphicFramePr>
            <p:nvPr/>
          </p:nvGraphicFramePr>
          <p:xfrm>
            <a:off x="2688" y="2880"/>
            <a:ext cx="1152" cy="384"/>
          </p:xfrm>
          <a:graphic>
            <a:graphicData uri="http://schemas.openxmlformats.org/presentationml/2006/ole">
              <mc:AlternateContent xmlns:mc="http://schemas.openxmlformats.org/markup-compatibility/2006">
                <mc:Choice xmlns:v="urn:schemas-microsoft-com:vml" Requires="v">
                  <p:oleObj r:id="rId23" imgW="723900" imgH="241300" progId="Equation.3">
                    <p:embed/>
                  </p:oleObj>
                </mc:Choice>
                <mc:Fallback>
                  <p:oleObj r:id="rId23" imgW="723900" imgH="241300" progId="Equation.3">
                    <p:embed/>
                    <p:pic>
                      <p:nvPicPr>
                        <p:cNvPr id="0" name="图片 3365"/>
                        <p:cNvPicPr/>
                        <p:nvPr/>
                      </p:nvPicPr>
                      <p:blipFill>
                        <a:blip r:embed="rId24"/>
                        <a:stretch>
                          <a:fillRect/>
                        </a:stretch>
                      </p:blipFill>
                      <p:spPr>
                        <a:xfrm>
                          <a:off x="2688" y="2880"/>
                          <a:ext cx="1152" cy="384"/>
                        </a:xfrm>
                        <a:prstGeom prst="rect">
                          <a:avLst/>
                        </a:prstGeom>
                        <a:noFill/>
                        <a:ln w="38100">
                          <a:noFill/>
                          <a:miter/>
                        </a:ln>
                      </p:spPr>
                    </p:pic>
                  </p:oleObj>
                </mc:Fallback>
              </mc:AlternateContent>
            </a:graphicData>
          </a:graphic>
        </p:graphicFrame>
        <p:graphicFrame>
          <p:nvGraphicFramePr>
            <p:cNvPr id="175120" name="Object 14"/>
            <p:cNvGraphicFramePr>
              <a:graphicFrameLocks noChangeAspect="1"/>
            </p:cNvGraphicFramePr>
            <p:nvPr/>
          </p:nvGraphicFramePr>
          <p:xfrm>
            <a:off x="3792" y="2880"/>
            <a:ext cx="1104" cy="362"/>
          </p:xfrm>
          <a:graphic>
            <a:graphicData uri="http://schemas.openxmlformats.org/presentationml/2006/ole">
              <mc:AlternateContent xmlns:mc="http://schemas.openxmlformats.org/markup-compatibility/2006">
                <mc:Choice xmlns:v="urn:schemas-microsoft-com:vml" Requires="v">
                  <p:oleObj r:id="rId25" imgW="736600" imgH="241300" progId="Equation.3">
                    <p:embed/>
                  </p:oleObj>
                </mc:Choice>
                <mc:Fallback>
                  <p:oleObj r:id="rId25" imgW="736600" imgH="241300" progId="Equation.3">
                    <p:embed/>
                    <p:pic>
                      <p:nvPicPr>
                        <p:cNvPr id="0" name="图片 3363"/>
                        <p:cNvPicPr/>
                        <p:nvPr/>
                      </p:nvPicPr>
                      <p:blipFill>
                        <a:blip r:embed="rId26"/>
                        <a:stretch>
                          <a:fillRect/>
                        </a:stretch>
                      </p:blipFill>
                      <p:spPr>
                        <a:xfrm>
                          <a:off x="3792" y="2880"/>
                          <a:ext cx="1104" cy="362"/>
                        </a:xfrm>
                        <a:prstGeom prst="rect">
                          <a:avLst/>
                        </a:prstGeom>
                        <a:noFill/>
                        <a:ln w="38100">
                          <a:noFill/>
                          <a:miter/>
                        </a:ln>
                      </p:spPr>
                    </p:pic>
                  </p:oleObj>
                </mc:Fallback>
              </mc:AlternateContent>
            </a:graphicData>
          </a:graphic>
        </p:graphicFrame>
      </p:grpSp>
      <p:graphicFrame>
        <p:nvGraphicFramePr>
          <p:cNvPr id="401424" name="Object 11"/>
          <p:cNvGraphicFramePr>
            <a:graphicFrameLocks noChangeAspect="1"/>
          </p:cNvGraphicFramePr>
          <p:nvPr/>
        </p:nvGraphicFramePr>
        <p:xfrm>
          <a:off x="2911079" y="4929188"/>
          <a:ext cx="3798094" cy="621506"/>
        </p:xfrm>
        <a:graphic>
          <a:graphicData uri="http://schemas.openxmlformats.org/presentationml/2006/ole">
            <mc:AlternateContent xmlns:mc="http://schemas.openxmlformats.org/markup-compatibility/2006">
              <mc:Choice xmlns:v="urn:schemas-microsoft-com:vml" Requires="v">
                <p:oleObj r:id="rId27" imgW="4191000" imgH="685800" progId="Equation.3">
                  <p:embed/>
                </p:oleObj>
              </mc:Choice>
              <mc:Fallback>
                <p:oleObj r:id="rId27" imgW="4191000" imgH="685800" progId="Equation.3">
                  <p:embed/>
                  <p:pic>
                    <p:nvPicPr>
                      <p:cNvPr id="0" name="图片 3355"/>
                      <p:cNvPicPr/>
                      <p:nvPr/>
                    </p:nvPicPr>
                    <p:blipFill>
                      <a:blip r:embed="rId28"/>
                      <a:stretch>
                        <a:fillRect/>
                      </a:stretch>
                    </p:blipFill>
                    <p:spPr>
                      <a:xfrm>
                        <a:off x="2911079" y="4929188"/>
                        <a:ext cx="3798094" cy="621506"/>
                      </a:xfrm>
                      <a:prstGeom prst="rect">
                        <a:avLst/>
                      </a:prstGeom>
                      <a:solidFill>
                        <a:srgbClr val="FFFF66"/>
                      </a:solidFill>
                      <a:ln w="9525" cap="flat" cmpd="sng">
                        <a:solidFill>
                          <a:schemeClr val="hlink"/>
                        </a:solidFill>
                        <a:prstDash val="solid"/>
                        <a:miter/>
                        <a:headEnd type="none" w="med" len="med"/>
                        <a:tailEnd type="none" w="med" len="med"/>
                      </a:ln>
                    </p:spPr>
                  </p:pic>
                </p:oleObj>
              </mc:Fallback>
            </mc:AlternateContent>
          </a:graphicData>
        </a:graphic>
      </p:graphicFrame>
    </p:spTree>
  </p:cSld>
  <p:clrMapOvr>
    <a:masterClrMapping/>
  </p:clrMapOvr>
  <p:transition>
    <p:cover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01411"/>
                                        </p:tgtEl>
                                        <p:attrNameLst>
                                          <p:attrName>style.visibility</p:attrName>
                                        </p:attrNameLst>
                                      </p:cBhvr>
                                      <p:to>
                                        <p:strVal val="visible"/>
                                      </p:to>
                                    </p:set>
                                    <p:animEffect transition="in" filter="blinds(horizontal)">
                                      <p:cBhvr>
                                        <p:cTn id="7" dur="500"/>
                                        <p:tgtEl>
                                          <p:spTgt spid="401411"/>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01412"/>
                                        </p:tgtEl>
                                        <p:attrNameLst>
                                          <p:attrName>style.visibility</p:attrName>
                                        </p:attrNameLst>
                                      </p:cBhvr>
                                      <p:to>
                                        <p:strVal val="visible"/>
                                      </p:to>
                                    </p:set>
                                    <p:animEffect transition="in" filter="blinds(horizontal)">
                                      <p:cBhvr>
                                        <p:cTn id="12" dur="500"/>
                                        <p:tgtEl>
                                          <p:spTgt spid="40141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401413"/>
                                        </p:tgtEl>
                                        <p:attrNameLst>
                                          <p:attrName>style.visibility</p:attrName>
                                        </p:attrNameLst>
                                      </p:cBhvr>
                                      <p:to>
                                        <p:strVal val="visible"/>
                                      </p:to>
                                    </p:set>
                                    <p:animEffect transition="in" filter="blinds(horizontal)">
                                      <p:cBhvr>
                                        <p:cTn id="17" dur="500"/>
                                        <p:tgtEl>
                                          <p:spTgt spid="401413"/>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401414"/>
                                        </p:tgtEl>
                                        <p:attrNameLst>
                                          <p:attrName>style.visibility</p:attrName>
                                        </p:attrNameLst>
                                      </p:cBhvr>
                                      <p:to>
                                        <p:strVal val="visible"/>
                                      </p:to>
                                    </p:set>
                                    <p:animEffect transition="in" filter="blinds(horizontal)">
                                      <p:cBhvr>
                                        <p:cTn id="22" dur="500"/>
                                        <p:tgtEl>
                                          <p:spTgt spid="401414"/>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401415"/>
                                        </p:tgtEl>
                                        <p:attrNameLst>
                                          <p:attrName>style.visibility</p:attrName>
                                        </p:attrNameLst>
                                      </p:cBhvr>
                                      <p:to>
                                        <p:strVal val="visible"/>
                                      </p:to>
                                    </p:set>
                                    <p:animEffect transition="in" filter="blinds(horizontal)">
                                      <p:cBhvr>
                                        <p:cTn id="27" dur="500"/>
                                        <p:tgtEl>
                                          <p:spTgt spid="401415"/>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401416"/>
                                        </p:tgtEl>
                                        <p:attrNameLst>
                                          <p:attrName>style.visibility</p:attrName>
                                        </p:attrNameLst>
                                      </p:cBhvr>
                                      <p:to>
                                        <p:strVal val="visible"/>
                                      </p:to>
                                    </p:set>
                                    <p:animEffect transition="in" filter="blinds(horizontal)">
                                      <p:cBhvr>
                                        <p:cTn id="32" dur="500"/>
                                        <p:tgtEl>
                                          <p:spTgt spid="401416"/>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401417"/>
                                        </p:tgtEl>
                                        <p:attrNameLst>
                                          <p:attrName>style.visibility</p:attrName>
                                        </p:attrNameLst>
                                      </p:cBhvr>
                                      <p:to>
                                        <p:strVal val="visible"/>
                                      </p:to>
                                    </p:set>
                                    <p:animEffect transition="in" filter="blinds(horizontal)">
                                      <p:cBhvr>
                                        <p:cTn id="37" dur="500"/>
                                        <p:tgtEl>
                                          <p:spTgt spid="401417"/>
                                        </p:tgtEl>
                                      </p:cBhvr>
                                    </p:animEffect>
                                  </p:childTnLst>
                                </p:cTn>
                              </p:par>
                            </p:childTnLst>
                          </p:cTn>
                        </p:par>
                      </p:childTnLst>
                    </p:cTn>
                  </p:par>
                  <p:par>
                    <p:cTn id="38" fill="hold">
                      <p:stCondLst>
                        <p:cond delay="indefinite"/>
                      </p:stCondLst>
                      <p:childTnLst>
                        <p:par>
                          <p:cTn id="39" fill="hold">
                            <p:stCondLst>
                              <p:cond delay="0"/>
                            </p:stCondLst>
                            <p:childTnLst>
                              <p:par>
                                <p:cTn id="40" presetID="4" presetClass="entr" presetSubtype="16" fill="hold" nodeType="clickEffect">
                                  <p:stCondLst>
                                    <p:cond delay="0"/>
                                  </p:stCondLst>
                                  <p:childTnLst>
                                    <p:set>
                                      <p:cBhvr>
                                        <p:cTn id="41" dur="1" fill="hold">
                                          <p:stCondLst>
                                            <p:cond delay="0"/>
                                          </p:stCondLst>
                                        </p:cTn>
                                        <p:tgtEl>
                                          <p:spTgt spid="401418"/>
                                        </p:tgtEl>
                                        <p:attrNameLst>
                                          <p:attrName>style.visibility</p:attrName>
                                        </p:attrNameLst>
                                      </p:cBhvr>
                                      <p:to>
                                        <p:strVal val="visible"/>
                                      </p:to>
                                    </p:set>
                                    <p:animEffect transition="in" filter="box(in)">
                                      <p:cBhvr>
                                        <p:cTn id="42" dur="500"/>
                                        <p:tgtEl>
                                          <p:spTgt spid="401418"/>
                                        </p:tgtEl>
                                      </p:cBhvr>
                                    </p:animEffect>
                                  </p:childTnLst>
                                </p:cTn>
                              </p:par>
                            </p:childTnLst>
                          </p:cTn>
                        </p:par>
                      </p:childTnLst>
                    </p:cTn>
                  </p:par>
                  <p:par>
                    <p:cTn id="43" fill="hold">
                      <p:stCondLst>
                        <p:cond delay="indefinite"/>
                      </p:stCondLst>
                      <p:childTnLst>
                        <p:par>
                          <p:cTn id="44" fill="hold">
                            <p:stCondLst>
                              <p:cond delay="0"/>
                            </p:stCondLst>
                            <p:childTnLst>
                              <p:par>
                                <p:cTn id="45" presetID="4" presetClass="entr" presetSubtype="16" fill="hold" nodeType="clickEffect">
                                  <p:stCondLst>
                                    <p:cond delay="0"/>
                                  </p:stCondLst>
                                  <p:childTnLst>
                                    <p:set>
                                      <p:cBhvr>
                                        <p:cTn id="46" dur="1" fill="hold">
                                          <p:stCondLst>
                                            <p:cond delay="0"/>
                                          </p:stCondLst>
                                        </p:cTn>
                                        <p:tgtEl>
                                          <p:spTgt spid="401419"/>
                                        </p:tgtEl>
                                        <p:attrNameLst>
                                          <p:attrName>style.visibility</p:attrName>
                                        </p:attrNameLst>
                                      </p:cBhvr>
                                      <p:to>
                                        <p:strVal val="visible"/>
                                      </p:to>
                                    </p:set>
                                    <p:animEffect transition="in" filter="box(in)">
                                      <p:cBhvr>
                                        <p:cTn id="47" dur="500"/>
                                        <p:tgtEl>
                                          <p:spTgt spid="401419"/>
                                        </p:tgtEl>
                                      </p:cBhvr>
                                    </p:animEffect>
                                  </p:childTnLst>
                                </p:cTn>
                              </p:par>
                            </p:childTnLst>
                          </p:cTn>
                        </p:par>
                      </p:childTnLst>
                    </p:cTn>
                  </p:par>
                  <p:par>
                    <p:cTn id="48" fill="hold">
                      <p:stCondLst>
                        <p:cond delay="indefinite"/>
                      </p:stCondLst>
                      <p:childTnLst>
                        <p:par>
                          <p:cTn id="49" fill="hold">
                            <p:stCondLst>
                              <p:cond delay="0"/>
                            </p:stCondLst>
                            <p:childTnLst>
                              <p:par>
                                <p:cTn id="50" presetID="5" presetClass="entr" presetSubtype="5" fill="hold" nodeType="clickEffect">
                                  <p:stCondLst>
                                    <p:cond delay="0"/>
                                  </p:stCondLst>
                                  <p:childTnLst>
                                    <p:set>
                                      <p:cBhvr>
                                        <p:cTn id="51" dur="1" fill="hold">
                                          <p:stCondLst>
                                            <p:cond delay="0"/>
                                          </p:stCondLst>
                                        </p:cTn>
                                        <p:tgtEl>
                                          <p:spTgt spid="2"/>
                                        </p:tgtEl>
                                        <p:attrNameLst>
                                          <p:attrName>style.visibility</p:attrName>
                                        </p:attrNameLst>
                                      </p:cBhvr>
                                      <p:to>
                                        <p:strVal val="visible"/>
                                      </p:to>
                                    </p:set>
                                    <p:animEffect transition="in" filter="checkerboard(down)">
                                      <p:cBhvr>
                                        <p:cTn id="52" dur="500"/>
                                        <p:tgtEl>
                                          <p:spTgt spid="2"/>
                                        </p:tgtEl>
                                      </p:cBhvr>
                                    </p:animEffect>
                                  </p:childTnLst>
                                </p:cTn>
                              </p:par>
                            </p:childTnLst>
                          </p:cTn>
                        </p:par>
                      </p:childTnLst>
                    </p:cTn>
                  </p:par>
                  <p:par>
                    <p:cTn id="53" fill="hold">
                      <p:stCondLst>
                        <p:cond delay="indefinite"/>
                      </p:stCondLst>
                      <p:childTnLst>
                        <p:par>
                          <p:cTn id="54" fill="hold">
                            <p:stCondLst>
                              <p:cond delay="0"/>
                            </p:stCondLst>
                            <p:childTnLst>
                              <p:par>
                                <p:cTn id="55" presetID="23" presetClass="entr" presetSubtype="272" fill="hold" nodeType="clickEffect">
                                  <p:stCondLst>
                                    <p:cond delay="0"/>
                                  </p:stCondLst>
                                  <p:childTnLst>
                                    <p:set>
                                      <p:cBhvr>
                                        <p:cTn id="56" dur="1" fill="hold">
                                          <p:stCondLst>
                                            <p:cond delay="0"/>
                                          </p:stCondLst>
                                        </p:cTn>
                                        <p:tgtEl>
                                          <p:spTgt spid="401424"/>
                                        </p:tgtEl>
                                        <p:attrNameLst>
                                          <p:attrName>style.visibility</p:attrName>
                                        </p:attrNameLst>
                                      </p:cBhvr>
                                      <p:to>
                                        <p:strVal val="visible"/>
                                      </p:to>
                                    </p:set>
                                    <p:anim calcmode="lin" valueType="num">
                                      <p:cBhvr>
                                        <p:cTn id="57" dur="500" fill="hold"/>
                                        <p:tgtEl>
                                          <p:spTgt spid="401424"/>
                                        </p:tgtEl>
                                        <p:attrNameLst>
                                          <p:attrName>ppt_w</p:attrName>
                                        </p:attrNameLst>
                                      </p:cBhvr>
                                      <p:tavLst>
                                        <p:tav tm="0">
                                          <p:val>
                                            <p:strVal val="2/3*#ppt_w"/>
                                          </p:val>
                                        </p:tav>
                                        <p:tav tm="100000">
                                          <p:val>
                                            <p:strVal val="#ppt_w"/>
                                          </p:val>
                                        </p:tav>
                                      </p:tavLst>
                                    </p:anim>
                                    <p:anim calcmode="lin" valueType="num">
                                      <p:cBhvr>
                                        <p:cTn id="58" dur="500" fill="hold"/>
                                        <p:tgtEl>
                                          <p:spTgt spid="401424"/>
                                        </p:tgtEl>
                                        <p:attrNameLst>
                                          <p:attrName>ppt_h</p:attrName>
                                        </p:attrNameLst>
                                      </p:cBhvr>
                                      <p:tavLst>
                                        <p:tav tm="0">
                                          <p:val>
                                            <p:strVal val="2/3*#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sp>
        <p:nvSpPr>
          <p:cNvPr id="24578" name="矩形 1"/>
          <p:cNvSpPr/>
          <p:nvPr/>
        </p:nvSpPr>
        <p:spPr>
          <a:xfrm>
            <a:off x="2195736" y="1165589"/>
            <a:ext cx="5346575" cy="523220"/>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spcBef>
                <a:spcPct val="50000"/>
              </a:spcBef>
              <a:buClr>
                <a:srgbClr val="0000FF"/>
              </a:buClr>
              <a:buFontTx/>
              <a:buNone/>
            </a:pPr>
            <a:r>
              <a:rPr lang="zh-CN" altLang="en-US" sz="2800" b="1" dirty="0">
                <a:latin typeface="微软雅黑" panose="020B0503020204020204" pitchFamily="34" charset="-122"/>
                <a:ea typeface="微软雅黑" panose="020B0503020204020204" pitchFamily="34" charset="-122"/>
              </a:rPr>
              <a:t>对于光滑函数的近似线性化处理</a:t>
            </a:r>
            <a:endParaRPr lang="en-US" altLang="zh-CN" sz="2800" b="1" dirty="0">
              <a:latin typeface="微软雅黑" panose="020B0503020204020204" pitchFamily="34" charset="-122"/>
              <a:ea typeface="微软雅黑" panose="020B0503020204020204" pitchFamily="34" charset="-122"/>
            </a:endParaRPr>
          </a:p>
        </p:txBody>
      </p:sp>
      <p:sp>
        <p:nvSpPr>
          <p:cNvPr id="24579" name="TextBox 2"/>
          <p:cNvSpPr txBox="1"/>
          <p:nvPr/>
        </p:nvSpPr>
        <p:spPr>
          <a:xfrm>
            <a:off x="1277541" y="2187179"/>
            <a:ext cx="2339102" cy="461665"/>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r>
              <a:rPr lang="zh-CN" altLang="en-US" sz="2400" b="1" dirty="0">
                <a:solidFill>
                  <a:srgbClr val="C00000"/>
                </a:solidFill>
                <a:latin typeface="微软雅黑" panose="020B0503020204020204" pitchFamily="34" charset="-122"/>
                <a:ea typeface="微软雅黑" panose="020B0503020204020204" pitchFamily="34" charset="-122"/>
              </a:rPr>
              <a:t>泰勒级数展开法</a:t>
            </a:r>
            <a:endParaRPr lang="en-US" altLang="zh-CN" sz="2400" b="1" dirty="0">
              <a:solidFill>
                <a:srgbClr val="C00000"/>
              </a:solidFill>
              <a:latin typeface="微软雅黑" panose="020B0503020204020204" pitchFamily="34" charset="-122"/>
              <a:ea typeface="微软雅黑" panose="020B0503020204020204" pitchFamily="34" charset="-122"/>
            </a:endParaRPr>
          </a:p>
        </p:txBody>
      </p:sp>
      <p:grpSp>
        <p:nvGrpSpPr>
          <p:cNvPr id="24580" name="组合 6"/>
          <p:cNvGrpSpPr/>
          <p:nvPr/>
        </p:nvGrpSpPr>
        <p:grpSpPr>
          <a:xfrm>
            <a:off x="5045885" y="2492896"/>
            <a:ext cx="3717787" cy="3456384"/>
            <a:chOff x="5286380" y="2285992"/>
            <a:chExt cx="3429001" cy="2643206"/>
          </a:xfrm>
        </p:grpSpPr>
        <p:sp>
          <p:nvSpPr>
            <p:cNvPr id="5" name="矩形 4"/>
            <p:cNvSpPr/>
            <p:nvPr/>
          </p:nvSpPr>
          <p:spPr>
            <a:xfrm>
              <a:off x="5286380" y="2285992"/>
              <a:ext cx="3429001" cy="2643206"/>
            </a:xfrm>
            <a:prstGeom prst="rect">
              <a:avLst/>
            </a:prstGeom>
            <a:solidFill>
              <a:schemeClr val="bg1"/>
            </a:solidFill>
            <a:ln>
              <a:noFill/>
            </a:ln>
            <a:effectLst>
              <a:outerShdw blurRad="762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chemeClr val="lt1"/>
                </a:solidFill>
                <a:effectLst/>
                <a:uLnTx/>
                <a:uFillTx/>
                <a:latin typeface="+mn-lt"/>
                <a:ea typeface="微软雅黑" panose="020B0503020204020204" pitchFamily="34" charset="-122"/>
                <a:cs typeface="+mn-cs"/>
              </a:endParaRPr>
            </a:p>
          </p:txBody>
        </p:sp>
        <p:graphicFrame>
          <p:nvGraphicFramePr>
            <p:cNvPr id="24583" name="Object 2"/>
            <p:cNvGraphicFramePr>
              <a:graphicFrameLocks noChangeAspect="1"/>
            </p:cNvGraphicFramePr>
            <p:nvPr>
              <p:extLst>
                <p:ext uri="{D42A27DB-BD31-4B8C-83A1-F6EECF244321}">
                  <p14:modId xmlns:p14="http://schemas.microsoft.com/office/powerpoint/2010/main" val="4078534392"/>
                </p:ext>
              </p:extLst>
            </p:nvPr>
          </p:nvGraphicFramePr>
          <p:xfrm>
            <a:off x="5297346" y="2285992"/>
            <a:ext cx="3338513" cy="2519378"/>
          </p:xfrm>
          <a:graphic>
            <a:graphicData uri="http://schemas.openxmlformats.org/presentationml/2006/ole">
              <mc:AlternateContent xmlns:mc="http://schemas.openxmlformats.org/markup-compatibility/2006">
                <mc:Choice xmlns:v="urn:schemas-microsoft-com:vml" Requires="v">
                  <p:oleObj r:id="rId4" imgW="3899535" imgH="2085975" progId="">
                    <p:embed/>
                  </p:oleObj>
                </mc:Choice>
                <mc:Fallback>
                  <p:oleObj r:id="rId4" imgW="3899535" imgH="2085975" progId="">
                    <p:embed/>
                    <p:pic>
                      <p:nvPicPr>
                        <p:cNvPr id="0" name="图片 3098"/>
                        <p:cNvPicPr/>
                        <p:nvPr/>
                      </p:nvPicPr>
                      <p:blipFill>
                        <a:blip r:embed="rId5"/>
                        <a:stretch>
                          <a:fillRect/>
                        </a:stretch>
                      </p:blipFill>
                      <p:spPr>
                        <a:xfrm>
                          <a:off x="5297346" y="2285992"/>
                          <a:ext cx="3338513" cy="2519378"/>
                        </a:xfrm>
                        <a:prstGeom prst="rect">
                          <a:avLst/>
                        </a:prstGeom>
                        <a:noFill/>
                        <a:ln w="38100">
                          <a:noFill/>
                          <a:miter/>
                        </a:ln>
                      </p:spPr>
                    </p:pic>
                  </p:oleObj>
                </mc:Fallback>
              </mc:AlternateContent>
            </a:graphicData>
          </a:graphic>
        </p:graphicFrame>
      </p:grpSp>
      <p:sp>
        <p:nvSpPr>
          <p:cNvPr id="24581" name="TextBox 5"/>
          <p:cNvSpPr txBox="1"/>
          <p:nvPr/>
        </p:nvSpPr>
        <p:spPr>
          <a:xfrm>
            <a:off x="1264736" y="2741602"/>
            <a:ext cx="3673078" cy="2797048"/>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indent="0" algn="just" eaLnBrk="1" hangingPunct="1">
              <a:lnSpc>
                <a:spcPct val="150000"/>
              </a:lnSpc>
              <a:spcBef>
                <a:spcPct val="0"/>
              </a:spcBef>
              <a:buNone/>
            </a:pPr>
            <a:r>
              <a:rPr lang="zh-CN" altLang="en-US" sz="2400" b="1" dirty="0">
                <a:latin typeface="微软雅黑" panose="020B0503020204020204" pitchFamily="34" charset="-122"/>
                <a:ea typeface="微软雅黑" panose="020B0503020204020204" pitchFamily="34" charset="-122"/>
              </a:rPr>
              <a:t>选择系统的工作点</a:t>
            </a:r>
            <a:r>
              <a:rPr lang="en-US" altLang="zh-CN" sz="2400" b="1" dirty="0">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系统平衡点</a:t>
            </a:r>
            <a:r>
              <a:rPr lang="en-US" altLang="zh-CN" sz="2400" b="1" dirty="0">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然后将非线性函数在工作邻域内按泰勒级数展开后，忽略高次项，得到近似线性关系。</a:t>
            </a:r>
          </a:p>
        </p:txBody>
      </p:sp>
    </p:spTree>
  </p:cSld>
  <p:clrMapOvr>
    <a:masterClrMapping/>
  </p:clrMapOvr>
  <p:transition>
    <p:cover dir="rd"/>
  </p:transition>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26626" name="灯片编号占位符 2"/>
          <p:cNvSpPr txBox="1">
            <a:spLocks noGrp="1"/>
          </p:cNvSpPr>
          <p:nvPr>
            <p:ph type="sldNum" sz="quarter" idx="12"/>
          </p:nvPr>
        </p:nvSpPr>
        <p:spPr>
          <a:xfrm>
            <a:off x="3486150" y="5624513"/>
            <a:ext cx="2171700" cy="273844"/>
          </a:xfrm>
          <a:noFill/>
          <a:ln>
            <a:noFill/>
          </a:ln>
        </p:spPr>
        <p:txBody>
          <a:bodyPr anchor="ctr" anchorCtr="0"/>
          <a:lstStyle/>
          <a:p>
            <a:pPr marL="0" indent="0" algn="ctr" eaLnBrk="1" hangingPunct="1">
              <a:spcBef>
                <a:spcPct val="0"/>
              </a:spcBef>
              <a:buFontTx/>
              <a:buNone/>
            </a:pPr>
            <a:fld id="{9A0DB2DC-4C9A-4742-B13C-FB6460FD3503}" type="slidenum">
              <a:rPr lang="en-US" altLang="zh-CN" sz="900" dirty="0">
                <a:solidFill>
                  <a:srgbClr val="898989"/>
                </a:solidFill>
              </a:rPr>
              <a:t>17</a:t>
            </a:fld>
            <a:endParaRPr lang="en-US" altLang="zh-CN" sz="900" dirty="0">
              <a:solidFill>
                <a:srgbClr val="898989"/>
              </a:solidFill>
            </a:endParaRPr>
          </a:p>
        </p:txBody>
      </p:sp>
      <p:sp>
        <p:nvSpPr>
          <p:cNvPr id="26627" name="TextBox 6"/>
          <p:cNvSpPr txBox="1"/>
          <p:nvPr/>
        </p:nvSpPr>
        <p:spPr>
          <a:xfrm>
            <a:off x="2087166" y="1538288"/>
            <a:ext cx="1620957" cy="415498"/>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r>
              <a:rPr lang="zh-CN" altLang="en-US" sz="2100" b="1" dirty="0">
                <a:latin typeface="Times New Roman" panose="02020603050405020304" pitchFamily="18" charset="0"/>
                <a:ea typeface="微软雅黑" panose="020B0503020204020204" pitchFamily="34" charset="-122"/>
              </a:rPr>
              <a:t>非线性函数</a:t>
            </a:r>
            <a:r>
              <a:rPr lang="en-US" altLang="zh-CN" sz="2100" b="1" dirty="0">
                <a:latin typeface="Times New Roman" panose="02020603050405020304" pitchFamily="18" charset="0"/>
                <a:ea typeface="微软雅黑" panose="020B0503020204020204" pitchFamily="34" charset="-122"/>
              </a:rPr>
              <a:t>:</a:t>
            </a:r>
          </a:p>
        </p:txBody>
      </p:sp>
      <p:graphicFrame>
        <p:nvGraphicFramePr>
          <p:cNvPr id="26628" name="Object 4"/>
          <p:cNvGraphicFramePr>
            <a:graphicFrameLocks noChangeAspect="1"/>
          </p:cNvGraphicFramePr>
          <p:nvPr>
            <p:extLst>
              <p:ext uri="{D42A27DB-BD31-4B8C-83A1-F6EECF244321}">
                <p14:modId xmlns:p14="http://schemas.microsoft.com/office/powerpoint/2010/main" val="3505353885"/>
              </p:ext>
            </p:extLst>
          </p:nvPr>
        </p:nvGraphicFramePr>
        <p:xfrm>
          <a:off x="3725377" y="1567428"/>
          <a:ext cx="800100" cy="328613"/>
        </p:xfrm>
        <a:graphic>
          <a:graphicData uri="http://schemas.openxmlformats.org/presentationml/2006/ole">
            <mc:AlternateContent xmlns:mc="http://schemas.openxmlformats.org/markup-compatibility/2006">
              <mc:Choice xmlns:v="urn:schemas-microsoft-com:vml" Requires="v">
                <p:oleObj r:id="rId3" imgW="989965" imgH="304800" progId="Equation.3">
                  <p:embed/>
                </p:oleObj>
              </mc:Choice>
              <mc:Fallback>
                <p:oleObj r:id="rId3" imgW="989965" imgH="304800" progId="Equation.3">
                  <p:embed/>
                  <p:pic>
                    <p:nvPicPr>
                      <p:cNvPr id="0" name="图片 3099"/>
                      <p:cNvPicPr/>
                      <p:nvPr/>
                    </p:nvPicPr>
                    <p:blipFill>
                      <a:blip r:embed="rId4"/>
                      <a:stretch>
                        <a:fillRect/>
                      </a:stretch>
                    </p:blipFill>
                    <p:spPr>
                      <a:xfrm>
                        <a:off x="3725377" y="1567428"/>
                        <a:ext cx="800100" cy="328613"/>
                      </a:xfrm>
                      <a:prstGeom prst="rect">
                        <a:avLst/>
                      </a:prstGeom>
                      <a:noFill/>
                      <a:ln w="38100">
                        <a:noFill/>
                        <a:miter/>
                      </a:ln>
                    </p:spPr>
                  </p:pic>
                </p:oleObj>
              </mc:Fallback>
            </mc:AlternateContent>
          </a:graphicData>
        </a:graphic>
      </p:graphicFrame>
      <p:sp>
        <p:nvSpPr>
          <p:cNvPr id="26629" name="TextBox 8"/>
          <p:cNvSpPr txBox="1"/>
          <p:nvPr/>
        </p:nvSpPr>
        <p:spPr>
          <a:xfrm>
            <a:off x="4527480" y="1523985"/>
            <a:ext cx="2689779" cy="415498"/>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r>
              <a:rPr lang="zh-CN" altLang="en-US" sz="2100" b="1" i="1" dirty="0">
                <a:solidFill>
                  <a:srgbClr val="0033CC"/>
                </a:solidFill>
                <a:latin typeface="Times New Roman" panose="02020603050405020304" pitchFamily="18" charset="0"/>
                <a:ea typeface="微软雅黑" panose="020B0503020204020204" pitchFamily="34" charset="-122"/>
                <a:cs typeface="Times New Roman" panose="02020603050405020304" pitchFamily="18" charset="0"/>
              </a:rPr>
              <a:t>在</a:t>
            </a:r>
            <a:r>
              <a:rPr lang="en-US" altLang="zh-CN" sz="2100" b="1" i="1" dirty="0">
                <a:solidFill>
                  <a:srgbClr val="0033CC"/>
                </a:solidFill>
                <a:latin typeface="Times New Roman" panose="02020603050405020304" pitchFamily="18" charset="0"/>
                <a:ea typeface="微软雅黑" panose="020B0503020204020204" pitchFamily="34" charset="-122"/>
                <a:cs typeface="Times New Roman" panose="02020603050405020304" pitchFamily="18" charset="0"/>
              </a:rPr>
              <a:t> x</a:t>
            </a:r>
            <a:r>
              <a:rPr lang="en-US" altLang="zh-CN" sz="2100" b="1" i="1" baseline="-25000" dirty="0">
                <a:solidFill>
                  <a:srgbClr val="0033CC"/>
                </a:solidFill>
                <a:latin typeface="Times New Roman" panose="02020603050405020304" pitchFamily="18" charset="0"/>
                <a:ea typeface="微软雅黑" panose="020B0503020204020204" pitchFamily="34" charset="-122"/>
                <a:cs typeface="Times New Roman" panose="02020603050405020304" pitchFamily="18" charset="0"/>
              </a:rPr>
              <a:t>0</a:t>
            </a:r>
            <a:r>
              <a:rPr lang="zh-CN" altLang="en-US" sz="2100" b="1" i="1" dirty="0">
                <a:solidFill>
                  <a:srgbClr val="0033CC"/>
                </a:solidFill>
                <a:latin typeface="Times New Roman" panose="02020603050405020304" pitchFamily="18" charset="0"/>
                <a:ea typeface="微软雅黑" panose="020B0503020204020204" pitchFamily="34" charset="-122"/>
                <a:cs typeface="Times New Roman" panose="02020603050405020304" pitchFamily="18" charset="0"/>
              </a:rPr>
              <a:t>点附近近似化</a:t>
            </a:r>
          </a:p>
        </p:txBody>
      </p:sp>
      <p:graphicFrame>
        <p:nvGraphicFramePr>
          <p:cNvPr id="10" name="Object 5"/>
          <p:cNvGraphicFramePr>
            <a:graphicFrameLocks noChangeAspect="1"/>
          </p:cNvGraphicFramePr>
          <p:nvPr/>
        </p:nvGraphicFramePr>
        <p:xfrm>
          <a:off x="2214563" y="2143125"/>
          <a:ext cx="4822031" cy="589360"/>
        </p:xfrm>
        <a:graphic>
          <a:graphicData uri="http://schemas.openxmlformats.org/presentationml/2006/ole">
            <mc:AlternateContent xmlns:mc="http://schemas.openxmlformats.org/markup-compatibility/2006">
              <mc:Choice xmlns:v="urn:schemas-microsoft-com:vml" Requires="v">
                <p:oleObj r:id="rId5" imgW="5003800" imgH="609600" progId="Equation.3">
                  <p:embed/>
                </p:oleObj>
              </mc:Choice>
              <mc:Fallback>
                <p:oleObj r:id="rId5" imgW="5003800" imgH="609600" progId="Equation.3">
                  <p:embed/>
                  <p:pic>
                    <p:nvPicPr>
                      <p:cNvPr id="0" name="图片 3095"/>
                      <p:cNvPicPr/>
                      <p:nvPr/>
                    </p:nvPicPr>
                    <p:blipFill>
                      <a:blip r:embed="rId6"/>
                      <a:stretch>
                        <a:fillRect/>
                      </a:stretch>
                    </p:blipFill>
                    <p:spPr>
                      <a:xfrm>
                        <a:off x="2214563" y="2143125"/>
                        <a:ext cx="4822031" cy="589360"/>
                      </a:xfrm>
                      <a:prstGeom prst="rect">
                        <a:avLst/>
                      </a:prstGeom>
                      <a:noFill/>
                      <a:ln w="38100">
                        <a:noFill/>
                        <a:miter/>
                      </a:ln>
                    </p:spPr>
                  </p:pic>
                </p:oleObj>
              </mc:Fallback>
            </mc:AlternateContent>
          </a:graphicData>
        </a:graphic>
      </p:graphicFrame>
      <p:graphicFrame>
        <p:nvGraphicFramePr>
          <p:cNvPr id="11" name="Object 6"/>
          <p:cNvGraphicFramePr>
            <a:graphicFrameLocks noChangeAspect="1"/>
          </p:cNvGraphicFramePr>
          <p:nvPr/>
        </p:nvGraphicFramePr>
        <p:xfrm>
          <a:off x="2214563" y="3000375"/>
          <a:ext cx="2418160" cy="550069"/>
        </p:xfrm>
        <a:graphic>
          <a:graphicData uri="http://schemas.openxmlformats.org/presentationml/2006/ole">
            <mc:AlternateContent xmlns:mc="http://schemas.openxmlformats.org/markup-compatibility/2006">
              <mc:Choice xmlns:v="urn:schemas-microsoft-com:vml" Requires="v">
                <p:oleObj r:id="rId7" imgW="2590800" imgH="609600" progId="Equation.3">
                  <p:embed/>
                </p:oleObj>
              </mc:Choice>
              <mc:Fallback>
                <p:oleObj r:id="rId7" imgW="2590800" imgH="609600" progId="Equation.3">
                  <p:embed/>
                  <p:pic>
                    <p:nvPicPr>
                      <p:cNvPr id="0" name="图片 3096"/>
                      <p:cNvPicPr/>
                      <p:nvPr/>
                    </p:nvPicPr>
                    <p:blipFill>
                      <a:blip r:embed="rId8"/>
                      <a:stretch>
                        <a:fillRect/>
                      </a:stretch>
                    </p:blipFill>
                    <p:spPr>
                      <a:xfrm>
                        <a:off x="2214563" y="3000375"/>
                        <a:ext cx="2418160" cy="550069"/>
                      </a:xfrm>
                      <a:prstGeom prst="rect">
                        <a:avLst/>
                      </a:prstGeom>
                      <a:noFill/>
                      <a:ln w="38100">
                        <a:noFill/>
                        <a:miter/>
                      </a:ln>
                    </p:spPr>
                  </p:pic>
                </p:oleObj>
              </mc:Fallback>
            </mc:AlternateContent>
          </a:graphicData>
        </a:graphic>
      </p:graphicFrame>
      <p:sp>
        <p:nvSpPr>
          <p:cNvPr id="12" name="TextBox 11"/>
          <p:cNvSpPr txBox="1"/>
          <p:nvPr/>
        </p:nvSpPr>
        <p:spPr>
          <a:xfrm>
            <a:off x="1518047" y="3849291"/>
            <a:ext cx="718820" cy="414020"/>
          </a:xfrm>
          <a:prstGeom prst="rect">
            <a:avLst/>
          </a:prstGeom>
          <a:noFill/>
        </p:spPr>
        <p:txBody>
          <a:bodyPr wrap="none">
            <a:spAutoFit/>
          </a:bodyPr>
          <a:lstStyle/>
          <a:p>
            <a:pPr marR="0" defTabSz="914400" eaLnBrk="1" fontAlgn="auto" hangingPunct="1">
              <a:spcBef>
                <a:spcPts val="0"/>
              </a:spcBef>
              <a:spcAft>
                <a:spcPts val="0"/>
              </a:spcAft>
              <a:buClrTx/>
              <a:buSzTx/>
              <a:buFontTx/>
              <a:buNone/>
              <a:defRPr/>
            </a:pPr>
            <a:r>
              <a:rPr kumimoji="0" lang="zh-CN" altLang="en-US" sz="2100" b="1" kern="1200" cap="none" spc="0" normalizeH="0" baseline="0" noProof="0" dirty="0">
                <a:latin typeface="微软雅黑" panose="020B0503020204020204" pitchFamily="34" charset="-122"/>
                <a:ea typeface="微软雅黑" panose="020B0503020204020204" pitchFamily="34" charset="-122"/>
                <a:cs typeface="+mn-cs"/>
              </a:rPr>
              <a:t>令：</a:t>
            </a:r>
          </a:p>
        </p:txBody>
      </p:sp>
      <p:graphicFrame>
        <p:nvGraphicFramePr>
          <p:cNvPr id="13" name="Object 7"/>
          <p:cNvGraphicFramePr>
            <a:graphicFrameLocks noChangeAspect="1"/>
          </p:cNvGraphicFramePr>
          <p:nvPr/>
        </p:nvGraphicFramePr>
        <p:xfrm>
          <a:off x="2214563" y="3857625"/>
          <a:ext cx="910829" cy="375047"/>
        </p:xfrm>
        <a:graphic>
          <a:graphicData uri="http://schemas.openxmlformats.org/presentationml/2006/ole">
            <mc:AlternateContent xmlns:mc="http://schemas.openxmlformats.org/markup-compatibility/2006">
              <mc:Choice xmlns:v="urn:schemas-microsoft-com:vml" Requires="v">
                <p:oleObj r:id="rId9" imgW="1104900" imgH="330200" progId="Equation.3">
                  <p:embed/>
                </p:oleObj>
              </mc:Choice>
              <mc:Fallback>
                <p:oleObj r:id="rId9" imgW="1104900" imgH="330200" progId="Equation.3">
                  <p:embed/>
                  <p:pic>
                    <p:nvPicPr>
                      <p:cNvPr id="0" name="图片 3103"/>
                      <p:cNvPicPr/>
                      <p:nvPr/>
                    </p:nvPicPr>
                    <p:blipFill>
                      <a:blip r:embed="rId10"/>
                      <a:stretch>
                        <a:fillRect/>
                      </a:stretch>
                    </p:blipFill>
                    <p:spPr>
                      <a:xfrm>
                        <a:off x="2214563" y="3857625"/>
                        <a:ext cx="910829" cy="375047"/>
                      </a:xfrm>
                      <a:prstGeom prst="rect">
                        <a:avLst/>
                      </a:prstGeom>
                      <a:noFill/>
                      <a:ln w="38100">
                        <a:noFill/>
                        <a:miter/>
                      </a:ln>
                    </p:spPr>
                  </p:pic>
                </p:oleObj>
              </mc:Fallback>
            </mc:AlternateContent>
          </a:graphicData>
        </a:graphic>
      </p:graphicFrame>
      <p:graphicFrame>
        <p:nvGraphicFramePr>
          <p:cNvPr id="14" name="Object 8"/>
          <p:cNvGraphicFramePr>
            <a:graphicFrameLocks noChangeAspect="1"/>
          </p:cNvGraphicFramePr>
          <p:nvPr/>
        </p:nvGraphicFramePr>
        <p:xfrm>
          <a:off x="3500438" y="3763566"/>
          <a:ext cx="803672" cy="564356"/>
        </p:xfrm>
        <a:graphic>
          <a:graphicData uri="http://schemas.openxmlformats.org/presentationml/2006/ole">
            <mc:AlternateContent xmlns:mc="http://schemas.openxmlformats.org/markup-compatibility/2006">
              <mc:Choice xmlns:v="urn:schemas-microsoft-com:vml" Requires="v">
                <p:oleObj r:id="rId11" imgW="951865" imgH="609600" progId="Equation.3">
                  <p:embed/>
                </p:oleObj>
              </mc:Choice>
              <mc:Fallback>
                <p:oleObj r:id="rId11" imgW="951865" imgH="609600" progId="Equation.3">
                  <p:embed/>
                  <p:pic>
                    <p:nvPicPr>
                      <p:cNvPr id="0" name="图片 3100"/>
                      <p:cNvPicPr/>
                      <p:nvPr/>
                    </p:nvPicPr>
                    <p:blipFill>
                      <a:blip r:embed="rId12"/>
                      <a:stretch>
                        <a:fillRect/>
                      </a:stretch>
                    </p:blipFill>
                    <p:spPr>
                      <a:xfrm>
                        <a:off x="3500438" y="3763566"/>
                        <a:ext cx="803672" cy="564356"/>
                      </a:xfrm>
                      <a:prstGeom prst="rect">
                        <a:avLst/>
                      </a:prstGeom>
                      <a:noFill/>
                      <a:ln w="38100">
                        <a:noFill/>
                        <a:miter/>
                      </a:ln>
                    </p:spPr>
                  </p:pic>
                </p:oleObj>
              </mc:Fallback>
            </mc:AlternateContent>
          </a:graphicData>
        </a:graphic>
      </p:graphicFrame>
      <p:graphicFrame>
        <p:nvGraphicFramePr>
          <p:cNvPr id="15" name="Object 9"/>
          <p:cNvGraphicFramePr>
            <a:graphicFrameLocks noChangeAspect="1"/>
          </p:cNvGraphicFramePr>
          <p:nvPr/>
        </p:nvGraphicFramePr>
        <p:xfrm>
          <a:off x="4464844" y="3868341"/>
          <a:ext cx="1125141" cy="354806"/>
        </p:xfrm>
        <a:graphic>
          <a:graphicData uri="http://schemas.openxmlformats.org/presentationml/2006/ole">
            <mc:AlternateContent xmlns:mc="http://schemas.openxmlformats.org/markup-compatibility/2006">
              <mc:Choice xmlns:v="urn:schemas-microsoft-com:vml" Requires="v">
                <p:oleObj r:id="rId13" imgW="1168400" imgH="330200" progId="Equation.3">
                  <p:embed/>
                </p:oleObj>
              </mc:Choice>
              <mc:Fallback>
                <p:oleObj r:id="rId13" imgW="1168400" imgH="330200" progId="Equation.3">
                  <p:embed/>
                  <p:pic>
                    <p:nvPicPr>
                      <p:cNvPr id="0" name="图片 3093"/>
                      <p:cNvPicPr/>
                      <p:nvPr/>
                    </p:nvPicPr>
                    <p:blipFill>
                      <a:blip r:embed="rId14"/>
                      <a:stretch>
                        <a:fillRect/>
                      </a:stretch>
                    </p:blipFill>
                    <p:spPr>
                      <a:xfrm>
                        <a:off x="4464844" y="3868341"/>
                        <a:ext cx="1125141" cy="354806"/>
                      </a:xfrm>
                      <a:prstGeom prst="rect">
                        <a:avLst/>
                      </a:prstGeom>
                      <a:noFill/>
                      <a:ln w="38100">
                        <a:noFill/>
                        <a:miter/>
                      </a:ln>
                    </p:spPr>
                  </p:pic>
                </p:oleObj>
              </mc:Fallback>
            </mc:AlternateContent>
          </a:graphicData>
        </a:graphic>
      </p:graphicFrame>
      <p:graphicFrame>
        <p:nvGraphicFramePr>
          <p:cNvPr id="16" name="Object 10"/>
          <p:cNvGraphicFramePr>
            <a:graphicFrameLocks noChangeAspect="1"/>
          </p:cNvGraphicFramePr>
          <p:nvPr/>
        </p:nvGraphicFramePr>
        <p:xfrm>
          <a:off x="5857875" y="3868341"/>
          <a:ext cx="1071563" cy="354806"/>
        </p:xfrm>
        <a:graphic>
          <a:graphicData uri="http://schemas.openxmlformats.org/presentationml/2006/ole">
            <mc:AlternateContent xmlns:mc="http://schemas.openxmlformats.org/markup-compatibility/2006">
              <mc:Choice xmlns:v="urn:schemas-microsoft-com:vml" Requires="v">
                <p:oleObj r:id="rId15" imgW="1193800" imgH="330200" progId="Equation.3">
                  <p:embed/>
                </p:oleObj>
              </mc:Choice>
              <mc:Fallback>
                <p:oleObj r:id="rId15" imgW="1193800" imgH="330200" progId="Equation.3">
                  <p:embed/>
                  <p:pic>
                    <p:nvPicPr>
                      <p:cNvPr id="0" name="图片 3101"/>
                      <p:cNvPicPr/>
                      <p:nvPr/>
                    </p:nvPicPr>
                    <p:blipFill>
                      <a:blip r:embed="rId16"/>
                      <a:stretch>
                        <a:fillRect/>
                      </a:stretch>
                    </p:blipFill>
                    <p:spPr>
                      <a:xfrm>
                        <a:off x="5857875" y="3868341"/>
                        <a:ext cx="1071563" cy="354806"/>
                      </a:xfrm>
                      <a:prstGeom prst="rect">
                        <a:avLst/>
                      </a:prstGeom>
                      <a:noFill/>
                      <a:ln w="38100">
                        <a:noFill/>
                        <a:miter/>
                      </a:ln>
                    </p:spPr>
                  </p:pic>
                </p:oleObj>
              </mc:Fallback>
            </mc:AlternateContent>
          </a:graphicData>
        </a:graphic>
      </p:graphicFrame>
      <p:graphicFrame>
        <p:nvGraphicFramePr>
          <p:cNvPr id="17" name="Object 11"/>
          <p:cNvGraphicFramePr>
            <a:graphicFrameLocks noChangeAspect="1"/>
          </p:cNvGraphicFramePr>
          <p:nvPr/>
        </p:nvGraphicFramePr>
        <p:xfrm>
          <a:off x="3178969" y="4661297"/>
          <a:ext cx="2035969" cy="535781"/>
        </p:xfrm>
        <a:graphic>
          <a:graphicData uri="http://schemas.openxmlformats.org/presentationml/2006/ole">
            <mc:AlternateContent xmlns:mc="http://schemas.openxmlformats.org/markup-compatibility/2006">
              <mc:Choice xmlns:v="urn:schemas-microsoft-com:vml" Requires="v">
                <p:oleObj r:id="rId17" imgW="1002665" imgH="292100" progId="Equation.3">
                  <p:embed/>
                </p:oleObj>
              </mc:Choice>
              <mc:Fallback>
                <p:oleObj r:id="rId17" imgW="1002665" imgH="292100" progId="Equation.3">
                  <p:embed/>
                  <p:pic>
                    <p:nvPicPr>
                      <p:cNvPr id="0" name="图片 3097"/>
                      <p:cNvPicPr/>
                      <p:nvPr/>
                    </p:nvPicPr>
                    <p:blipFill>
                      <a:blip r:embed="rId18"/>
                      <a:stretch>
                        <a:fillRect/>
                      </a:stretch>
                    </p:blipFill>
                    <p:spPr>
                      <a:xfrm>
                        <a:off x="3178969" y="4661297"/>
                        <a:ext cx="2035969" cy="535781"/>
                      </a:xfrm>
                      <a:prstGeom prst="rect">
                        <a:avLst/>
                      </a:prstGeom>
                      <a:noFill/>
                      <a:ln w="38100">
                        <a:noFill/>
                        <a:miter/>
                      </a:ln>
                    </p:spPr>
                  </p:pic>
                </p:oleObj>
              </mc:Fallback>
            </mc:AlternateContent>
          </a:graphicData>
        </a:graphic>
      </p:graphicFrame>
    </p:spTree>
  </p:cSld>
  <p:clrMapOvr>
    <a:masterClrMapping/>
  </p:clrMapOvr>
  <p:transition>
    <p:cover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ppt_x"/>
                                          </p:val>
                                        </p:tav>
                                        <p:tav tm="100000">
                                          <p:val>
                                            <p:strVal val="#ppt_x"/>
                                          </p:val>
                                        </p:tav>
                                      </p:tavLst>
                                    </p:anim>
                                    <p:anim calcmode="lin" valueType="num">
                                      <p:cBhvr additive="base">
                                        <p:cTn id="1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fill="hold"/>
                                        <p:tgtEl>
                                          <p:spTgt spid="12"/>
                                        </p:tgtEl>
                                        <p:attrNameLst>
                                          <p:attrName>ppt_x</p:attrName>
                                        </p:attrNameLst>
                                      </p:cBhvr>
                                      <p:tavLst>
                                        <p:tav tm="0">
                                          <p:val>
                                            <p:strVal val="#ppt_x"/>
                                          </p:val>
                                        </p:tav>
                                        <p:tav tm="100000">
                                          <p:val>
                                            <p:strVal val="#ppt_x"/>
                                          </p:val>
                                        </p:tav>
                                      </p:tavLst>
                                    </p:anim>
                                    <p:anim calcmode="lin" valueType="num">
                                      <p:cBhvr additive="base">
                                        <p:cTn id="20" dur="500" fill="hold"/>
                                        <p:tgtEl>
                                          <p:spTgt spid="12"/>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anim calcmode="lin" valueType="num">
                                      <p:cBhvr additive="base">
                                        <p:cTn id="23" dur="500" fill="hold"/>
                                        <p:tgtEl>
                                          <p:spTgt spid="13"/>
                                        </p:tgtEl>
                                        <p:attrNameLst>
                                          <p:attrName>ppt_x</p:attrName>
                                        </p:attrNameLst>
                                      </p:cBhvr>
                                      <p:tavLst>
                                        <p:tav tm="0">
                                          <p:val>
                                            <p:strVal val="#ppt_x"/>
                                          </p:val>
                                        </p:tav>
                                        <p:tav tm="100000">
                                          <p:val>
                                            <p:strVal val="#ppt_x"/>
                                          </p:val>
                                        </p:tav>
                                      </p:tavLst>
                                    </p:anim>
                                    <p:anim calcmode="lin" valueType="num">
                                      <p:cBhvr additive="base">
                                        <p:cTn id="24" dur="500" fill="hold"/>
                                        <p:tgtEl>
                                          <p:spTgt spid="13"/>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anim calcmode="lin" valueType="num">
                                      <p:cBhvr additive="base">
                                        <p:cTn id="27" dur="500" fill="hold"/>
                                        <p:tgtEl>
                                          <p:spTgt spid="14"/>
                                        </p:tgtEl>
                                        <p:attrNameLst>
                                          <p:attrName>ppt_x</p:attrName>
                                        </p:attrNameLst>
                                      </p:cBhvr>
                                      <p:tavLst>
                                        <p:tav tm="0">
                                          <p:val>
                                            <p:strVal val="#ppt_x"/>
                                          </p:val>
                                        </p:tav>
                                        <p:tav tm="100000">
                                          <p:val>
                                            <p:strVal val="#ppt_x"/>
                                          </p:val>
                                        </p:tav>
                                      </p:tavLst>
                                    </p:anim>
                                    <p:anim calcmode="lin" valueType="num">
                                      <p:cBhvr additive="base">
                                        <p:cTn id="28" dur="500" fill="hold"/>
                                        <p:tgtEl>
                                          <p:spTgt spid="14"/>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5"/>
                                        </p:tgtEl>
                                        <p:attrNameLst>
                                          <p:attrName>style.visibility</p:attrName>
                                        </p:attrNameLst>
                                      </p:cBhvr>
                                      <p:to>
                                        <p:strVal val="visible"/>
                                      </p:to>
                                    </p:set>
                                    <p:anim calcmode="lin" valueType="num">
                                      <p:cBhvr additive="base">
                                        <p:cTn id="31" dur="500" fill="hold"/>
                                        <p:tgtEl>
                                          <p:spTgt spid="15"/>
                                        </p:tgtEl>
                                        <p:attrNameLst>
                                          <p:attrName>ppt_x</p:attrName>
                                        </p:attrNameLst>
                                      </p:cBhvr>
                                      <p:tavLst>
                                        <p:tav tm="0">
                                          <p:val>
                                            <p:strVal val="#ppt_x"/>
                                          </p:val>
                                        </p:tav>
                                        <p:tav tm="100000">
                                          <p:val>
                                            <p:strVal val="#ppt_x"/>
                                          </p:val>
                                        </p:tav>
                                      </p:tavLst>
                                    </p:anim>
                                    <p:anim calcmode="lin" valueType="num">
                                      <p:cBhvr additive="base">
                                        <p:cTn id="32" dur="500" fill="hold"/>
                                        <p:tgtEl>
                                          <p:spTgt spid="15"/>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16"/>
                                        </p:tgtEl>
                                        <p:attrNameLst>
                                          <p:attrName>style.visibility</p:attrName>
                                        </p:attrNameLst>
                                      </p:cBhvr>
                                      <p:to>
                                        <p:strVal val="visible"/>
                                      </p:to>
                                    </p:set>
                                    <p:anim calcmode="lin" valueType="num">
                                      <p:cBhvr additive="base">
                                        <p:cTn id="35" dur="500" fill="hold"/>
                                        <p:tgtEl>
                                          <p:spTgt spid="16"/>
                                        </p:tgtEl>
                                        <p:attrNameLst>
                                          <p:attrName>ppt_x</p:attrName>
                                        </p:attrNameLst>
                                      </p:cBhvr>
                                      <p:tavLst>
                                        <p:tav tm="0">
                                          <p:val>
                                            <p:strVal val="#ppt_x"/>
                                          </p:val>
                                        </p:tav>
                                        <p:tav tm="100000">
                                          <p:val>
                                            <p:strVal val="#ppt_x"/>
                                          </p:val>
                                        </p:tav>
                                      </p:tavLst>
                                    </p:anim>
                                    <p:anim calcmode="lin" valueType="num">
                                      <p:cBhvr additive="base">
                                        <p:cTn id="36"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17"/>
                                        </p:tgtEl>
                                        <p:attrNameLst>
                                          <p:attrName>style.visibility</p:attrName>
                                        </p:attrNameLst>
                                      </p:cBhvr>
                                      <p:to>
                                        <p:strVal val="visible"/>
                                      </p:to>
                                    </p:set>
                                    <p:anim calcmode="lin" valueType="num">
                                      <p:cBhvr additive="base">
                                        <p:cTn id="41" dur="500" fill="hold"/>
                                        <p:tgtEl>
                                          <p:spTgt spid="17"/>
                                        </p:tgtEl>
                                        <p:attrNameLst>
                                          <p:attrName>ppt_x</p:attrName>
                                        </p:attrNameLst>
                                      </p:cBhvr>
                                      <p:tavLst>
                                        <p:tav tm="0">
                                          <p:val>
                                            <p:strVal val="#ppt_x"/>
                                          </p:val>
                                        </p:tav>
                                        <p:tav tm="100000">
                                          <p:val>
                                            <p:strVal val="#ppt_x"/>
                                          </p:val>
                                        </p:tav>
                                      </p:tavLst>
                                    </p:anim>
                                    <p:anim calcmode="lin" valueType="num">
                                      <p:cBhvr additive="base">
                                        <p:cTn id="42"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graphicFrame>
        <p:nvGraphicFramePr>
          <p:cNvPr id="27650" name="Object 2"/>
          <p:cNvGraphicFramePr>
            <a:graphicFrameLocks noChangeAspect="1"/>
          </p:cNvGraphicFramePr>
          <p:nvPr/>
        </p:nvGraphicFramePr>
        <p:xfrm>
          <a:off x="3028950" y="2645569"/>
          <a:ext cx="1943100" cy="354806"/>
        </p:xfrm>
        <a:graphic>
          <a:graphicData uri="http://schemas.openxmlformats.org/presentationml/2006/ole">
            <mc:AlternateContent xmlns:mc="http://schemas.openxmlformats.org/markup-compatibility/2006">
              <mc:Choice xmlns:v="urn:schemas-microsoft-com:vml" Requires="v">
                <p:oleObj r:id="rId3" imgW="887095" imgH="157480" progId="Equation.3">
                  <p:embed/>
                </p:oleObj>
              </mc:Choice>
              <mc:Fallback>
                <p:oleObj r:id="rId3" imgW="887095" imgH="157480" progId="Equation.3">
                  <p:embed/>
                  <p:pic>
                    <p:nvPicPr>
                      <p:cNvPr id="0" name="图片 3102"/>
                      <p:cNvPicPr/>
                      <p:nvPr/>
                    </p:nvPicPr>
                    <p:blipFill>
                      <a:blip r:embed="rId4">
                        <a:clrChange>
                          <a:clrFrom>
                            <a:srgbClr val="000000"/>
                          </a:clrFrom>
                          <a:clrTo>
                            <a:srgbClr val="0000CC"/>
                          </a:clrTo>
                        </a:clrChange>
                      </a:blip>
                      <a:stretch>
                        <a:fillRect/>
                      </a:stretch>
                    </p:blipFill>
                    <p:spPr>
                      <a:xfrm>
                        <a:off x="3028950" y="2645569"/>
                        <a:ext cx="1943100" cy="354806"/>
                      </a:xfrm>
                      <a:prstGeom prst="rect">
                        <a:avLst/>
                      </a:prstGeom>
                      <a:noFill/>
                      <a:ln w="38100">
                        <a:noFill/>
                        <a:miter/>
                      </a:ln>
                    </p:spPr>
                  </p:pic>
                </p:oleObj>
              </mc:Fallback>
            </mc:AlternateContent>
          </a:graphicData>
        </a:graphic>
      </p:graphicFrame>
      <p:graphicFrame>
        <p:nvGraphicFramePr>
          <p:cNvPr id="27651" name="Object 3"/>
          <p:cNvGraphicFramePr>
            <a:graphicFrameLocks noChangeAspect="1"/>
          </p:cNvGraphicFramePr>
          <p:nvPr/>
        </p:nvGraphicFramePr>
        <p:xfrm>
          <a:off x="2076450" y="4345781"/>
          <a:ext cx="2022872" cy="340519"/>
        </p:xfrm>
        <a:graphic>
          <a:graphicData uri="http://schemas.openxmlformats.org/presentationml/2006/ole">
            <mc:AlternateContent xmlns:mc="http://schemas.openxmlformats.org/markup-compatibility/2006">
              <mc:Choice xmlns:v="urn:schemas-microsoft-com:vml" Requires="v">
                <p:oleObj r:id="rId5" imgW="969010" imgH="157480" progId="Equation.3">
                  <p:embed/>
                </p:oleObj>
              </mc:Choice>
              <mc:Fallback>
                <p:oleObj r:id="rId5" imgW="969010" imgH="157480" progId="Equation.3">
                  <p:embed/>
                  <p:pic>
                    <p:nvPicPr>
                      <p:cNvPr id="0" name="图片 3094"/>
                      <p:cNvPicPr/>
                      <p:nvPr/>
                    </p:nvPicPr>
                    <p:blipFill>
                      <a:blip r:embed="rId6">
                        <a:clrChange>
                          <a:clrFrom>
                            <a:srgbClr val="000000"/>
                          </a:clrFrom>
                          <a:clrTo>
                            <a:srgbClr val="0000CC"/>
                          </a:clrTo>
                        </a:clrChange>
                      </a:blip>
                      <a:stretch>
                        <a:fillRect/>
                      </a:stretch>
                    </p:blipFill>
                    <p:spPr>
                      <a:xfrm>
                        <a:off x="2076450" y="4345781"/>
                        <a:ext cx="2022872" cy="340519"/>
                      </a:xfrm>
                      <a:prstGeom prst="rect">
                        <a:avLst/>
                      </a:prstGeom>
                      <a:noFill/>
                      <a:ln w="38100">
                        <a:noFill/>
                        <a:miter/>
                      </a:ln>
                    </p:spPr>
                  </p:pic>
                </p:oleObj>
              </mc:Fallback>
            </mc:AlternateContent>
          </a:graphicData>
        </a:graphic>
      </p:graphicFrame>
      <p:graphicFrame>
        <p:nvGraphicFramePr>
          <p:cNvPr id="27652" name="Object 4"/>
          <p:cNvGraphicFramePr>
            <a:graphicFrameLocks noChangeAspect="1"/>
          </p:cNvGraphicFramePr>
          <p:nvPr/>
        </p:nvGraphicFramePr>
        <p:xfrm>
          <a:off x="2514600" y="5228035"/>
          <a:ext cx="2400300" cy="429815"/>
        </p:xfrm>
        <a:graphic>
          <a:graphicData uri="http://schemas.openxmlformats.org/presentationml/2006/ole">
            <mc:AlternateContent xmlns:mc="http://schemas.openxmlformats.org/markup-compatibility/2006">
              <mc:Choice xmlns:v="urn:schemas-microsoft-com:vml" Requires="v">
                <p:oleObj r:id="rId7" imgW="907415" imgH="157480" progId="Equation.3">
                  <p:embed/>
                </p:oleObj>
              </mc:Choice>
              <mc:Fallback>
                <p:oleObj r:id="rId7" imgW="907415" imgH="157480" progId="Equation.3">
                  <p:embed/>
                  <p:pic>
                    <p:nvPicPr>
                      <p:cNvPr id="0" name="图片 3104"/>
                      <p:cNvPicPr/>
                      <p:nvPr/>
                    </p:nvPicPr>
                    <p:blipFill>
                      <a:blip r:embed="rId8">
                        <a:clrChange>
                          <a:clrFrom>
                            <a:srgbClr val="000000"/>
                          </a:clrFrom>
                          <a:clrTo>
                            <a:srgbClr val="0000CC"/>
                          </a:clrTo>
                        </a:clrChange>
                      </a:blip>
                      <a:stretch>
                        <a:fillRect/>
                      </a:stretch>
                    </p:blipFill>
                    <p:spPr>
                      <a:xfrm>
                        <a:off x="2514600" y="5228035"/>
                        <a:ext cx="2400300" cy="429815"/>
                      </a:xfrm>
                      <a:prstGeom prst="rect">
                        <a:avLst/>
                      </a:prstGeom>
                      <a:gradFill rotWithShape="0">
                        <a:gsLst>
                          <a:gs pos="0">
                            <a:srgbClr val="99FFCC"/>
                          </a:gs>
                          <a:gs pos="50000">
                            <a:srgbClr val="EBFFF5"/>
                          </a:gs>
                          <a:gs pos="100000">
                            <a:srgbClr val="99FFCC"/>
                          </a:gs>
                        </a:gsLst>
                        <a:lin ang="5400000" scaled="1"/>
                        <a:tileRect/>
                      </a:gradFill>
                      <a:ln w="38100">
                        <a:noFill/>
                        <a:miter/>
                      </a:ln>
                    </p:spPr>
                  </p:pic>
                </p:oleObj>
              </mc:Fallback>
            </mc:AlternateContent>
          </a:graphicData>
        </a:graphic>
      </p:graphicFrame>
      <p:sp>
        <p:nvSpPr>
          <p:cNvPr id="27653" name="Rectangle 9"/>
          <p:cNvSpPr/>
          <p:nvPr/>
        </p:nvSpPr>
        <p:spPr>
          <a:xfrm>
            <a:off x="1676400" y="3931444"/>
            <a:ext cx="1885950" cy="321945"/>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r>
              <a:rPr lang="zh-CN" altLang="en-US" sz="1500" dirty="0">
                <a:solidFill>
                  <a:schemeClr val="tx2"/>
                </a:solidFill>
                <a:latin typeface="微软雅黑" panose="020B0503020204020204" pitchFamily="34" charset="-122"/>
                <a:ea typeface="微软雅黑" panose="020B0503020204020204" pitchFamily="34" charset="-122"/>
              </a:rPr>
              <a:t>取一次近似，且令</a:t>
            </a:r>
            <a:r>
              <a:rPr lang="zh-CN" altLang="en-US" sz="1200" dirty="0">
                <a:solidFill>
                  <a:schemeClr val="tx2"/>
                </a:solidFill>
                <a:ea typeface="微软雅黑" panose="020B0503020204020204" pitchFamily="34" charset="-122"/>
              </a:rPr>
              <a:t> </a:t>
            </a:r>
          </a:p>
        </p:txBody>
      </p:sp>
      <p:sp>
        <p:nvSpPr>
          <p:cNvPr id="27654" name="Rectangle 11"/>
          <p:cNvSpPr/>
          <p:nvPr/>
        </p:nvSpPr>
        <p:spPr>
          <a:xfrm>
            <a:off x="1666875" y="5303044"/>
            <a:ext cx="571500" cy="321945"/>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r>
              <a:rPr lang="zh-CN" altLang="en-US" sz="1500" dirty="0">
                <a:solidFill>
                  <a:schemeClr val="tx2"/>
                </a:solidFill>
                <a:latin typeface="微软雅黑" panose="020B0503020204020204" pitchFamily="34" charset="-122"/>
                <a:ea typeface="微软雅黑" panose="020B0503020204020204" pitchFamily="34" charset="-122"/>
              </a:rPr>
              <a:t>既有</a:t>
            </a:r>
            <a:endParaRPr lang="zh-CN" altLang="en-US" sz="1500" dirty="0">
              <a:solidFill>
                <a:schemeClr val="tx2"/>
              </a:solidFill>
              <a:ea typeface="微软雅黑" panose="020B0503020204020204" pitchFamily="34" charset="-122"/>
            </a:endParaRPr>
          </a:p>
        </p:txBody>
      </p:sp>
      <p:sp>
        <p:nvSpPr>
          <p:cNvPr id="27655" name="Rectangle 14"/>
          <p:cNvSpPr/>
          <p:nvPr/>
        </p:nvSpPr>
        <p:spPr>
          <a:xfrm>
            <a:off x="756047" y="2139956"/>
            <a:ext cx="6686550" cy="372794"/>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lnSpc>
                <a:spcPct val="110000"/>
              </a:lnSpc>
              <a:spcBef>
                <a:spcPct val="50000"/>
              </a:spcBef>
              <a:buFontTx/>
              <a:buNone/>
            </a:pPr>
            <a:r>
              <a:rPr lang="en-US" altLang="zh-CN" sz="1500" b="1" dirty="0">
                <a:solidFill>
                  <a:schemeClr val="tx2"/>
                </a:solidFill>
                <a:latin typeface="微软雅黑" panose="020B0503020204020204" pitchFamily="34" charset="-122"/>
                <a:ea typeface="微软雅黑" panose="020B0503020204020204" pitchFamily="34" charset="-122"/>
              </a:rPr>
              <a:t> </a:t>
            </a:r>
            <a:r>
              <a:rPr lang="zh-CN" altLang="en-US" sz="1800" b="1" dirty="0">
                <a:solidFill>
                  <a:schemeClr val="tx2"/>
                </a:solidFill>
                <a:latin typeface="微软雅黑" panose="020B0503020204020204" pitchFamily="34" charset="-122"/>
                <a:ea typeface="微软雅黑" panose="020B0503020204020204" pitchFamily="34" charset="-122"/>
              </a:rPr>
              <a:t>例</a:t>
            </a:r>
            <a:r>
              <a:rPr lang="en-US" altLang="zh-CN" sz="1800" b="1" dirty="0">
                <a:solidFill>
                  <a:schemeClr val="tx2"/>
                </a:solidFill>
                <a:latin typeface="微软雅黑" panose="020B0503020204020204" pitchFamily="34" charset="-122"/>
                <a:ea typeface="微软雅黑" panose="020B0503020204020204" pitchFamily="34" charset="-122"/>
              </a:rPr>
              <a:t>2.5</a:t>
            </a:r>
            <a:r>
              <a:rPr lang="en-US" altLang="zh-CN" sz="1500" b="1" dirty="0">
                <a:solidFill>
                  <a:schemeClr val="tx2"/>
                </a:solidFill>
                <a:latin typeface="微软雅黑" panose="020B0503020204020204" pitchFamily="34" charset="-122"/>
                <a:ea typeface="微软雅黑" panose="020B0503020204020204" pitchFamily="34" charset="-122"/>
              </a:rPr>
              <a:t>  </a:t>
            </a:r>
            <a:r>
              <a:rPr lang="zh-CN" altLang="en-US" sz="1800" b="1" dirty="0">
                <a:solidFill>
                  <a:schemeClr val="tx2"/>
                </a:solidFill>
                <a:latin typeface="微软雅黑" panose="020B0503020204020204" pitchFamily="34" charset="-122"/>
                <a:ea typeface="微软雅黑" panose="020B0503020204020204" pitchFamily="34" charset="-122"/>
              </a:rPr>
              <a:t>已知某装置的输入输出特性如下，求小扰动线性化方程。</a:t>
            </a:r>
            <a:endParaRPr lang="zh-CN" altLang="en-US" sz="1500" b="1" dirty="0">
              <a:solidFill>
                <a:schemeClr val="tx2"/>
              </a:solidFill>
              <a:latin typeface="微软雅黑" panose="020B0503020204020204" pitchFamily="34" charset="-122"/>
              <a:ea typeface="微软雅黑" panose="020B0503020204020204" pitchFamily="34" charset="-122"/>
            </a:endParaRPr>
          </a:p>
        </p:txBody>
      </p:sp>
      <p:graphicFrame>
        <p:nvGraphicFramePr>
          <p:cNvPr id="27656" name="Object 5"/>
          <p:cNvGraphicFramePr>
            <a:graphicFrameLocks noChangeAspect="1"/>
          </p:cNvGraphicFramePr>
          <p:nvPr/>
        </p:nvGraphicFramePr>
        <p:xfrm>
          <a:off x="2095500" y="3373041"/>
          <a:ext cx="4857750" cy="570309"/>
        </p:xfrm>
        <a:graphic>
          <a:graphicData uri="http://schemas.openxmlformats.org/presentationml/2006/ole">
            <mc:AlternateContent xmlns:mc="http://schemas.openxmlformats.org/markup-compatibility/2006">
              <mc:Choice xmlns:v="urn:schemas-microsoft-com:vml" Requires="v">
                <p:oleObj r:id="rId9" imgW="2458720" imgH="284480" progId="Equation.3">
                  <p:embed/>
                </p:oleObj>
              </mc:Choice>
              <mc:Fallback>
                <p:oleObj r:id="rId9" imgW="2458720" imgH="284480" progId="Equation.3">
                  <p:embed/>
                  <p:pic>
                    <p:nvPicPr>
                      <p:cNvPr id="0" name="图片 3086"/>
                      <p:cNvPicPr/>
                      <p:nvPr/>
                    </p:nvPicPr>
                    <p:blipFill>
                      <a:blip r:embed="rId10">
                        <a:clrChange>
                          <a:clrFrom>
                            <a:srgbClr val="000000"/>
                          </a:clrFrom>
                          <a:clrTo>
                            <a:srgbClr val="0000CC"/>
                          </a:clrTo>
                        </a:clrChange>
                      </a:blip>
                      <a:stretch>
                        <a:fillRect/>
                      </a:stretch>
                    </p:blipFill>
                    <p:spPr>
                      <a:xfrm>
                        <a:off x="2095500" y="3373041"/>
                        <a:ext cx="4857750" cy="570309"/>
                      </a:xfrm>
                      <a:prstGeom prst="rect">
                        <a:avLst/>
                      </a:prstGeom>
                      <a:noFill/>
                      <a:ln w="38100">
                        <a:noFill/>
                        <a:miter/>
                      </a:ln>
                    </p:spPr>
                  </p:pic>
                </p:oleObj>
              </mc:Fallback>
            </mc:AlternateContent>
          </a:graphicData>
        </a:graphic>
      </p:graphicFrame>
      <p:sp>
        <p:nvSpPr>
          <p:cNvPr id="27657" name="Rectangle 16"/>
          <p:cNvSpPr/>
          <p:nvPr/>
        </p:nvSpPr>
        <p:spPr>
          <a:xfrm>
            <a:off x="1257300" y="3007519"/>
            <a:ext cx="4343400" cy="446405"/>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lnSpc>
                <a:spcPct val="110000"/>
              </a:lnSpc>
              <a:spcBef>
                <a:spcPct val="50000"/>
              </a:spcBef>
              <a:buFontTx/>
              <a:buNone/>
            </a:pPr>
            <a:r>
              <a:rPr lang="zh-CN" altLang="en-US" sz="1800" dirty="0">
                <a:solidFill>
                  <a:schemeClr val="tx2"/>
                </a:solidFill>
                <a:latin typeface="微软雅黑" panose="020B0503020204020204" pitchFamily="34" charset="-122"/>
                <a:ea typeface="微软雅黑" panose="020B0503020204020204" pitchFamily="34" charset="-122"/>
              </a:rPr>
              <a:t>解</a:t>
            </a:r>
            <a:r>
              <a:rPr lang="en-US" altLang="zh-CN" sz="1500" dirty="0">
                <a:solidFill>
                  <a:schemeClr val="tx2"/>
                </a:solidFill>
                <a:latin typeface="微软雅黑" panose="020B0503020204020204" pitchFamily="34" charset="-122"/>
                <a:ea typeface="微软雅黑" panose="020B0503020204020204" pitchFamily="34" charset="-122"/>
              </a:rPr>
              <a:t>. </a:t>
            </a:r>
            <a:r>
              <a:rPr lang="zh-CN" altLang="en-US" sz="1800" dirty="0">
                <a:solidFill>
                  <a:schemeClr val="tx2"/>
                </a:solidFill>
                <a:latin typeface="微软雅黑" panose="020B0503020204020204" pitchFamily="34" charset="-122"/>
                <a:ea typeface="微软雅黑" panose="020B0503020204020204" pitchFamily="34" charset="-122"/>
              </a:rPr>
              <a:t>在工作点</a:t>
            </a:r>
            <a:r>
              <a:rPr lang="en-US" altLang="zh-CN" sz="1800" dirty="0">
                <a:solidFill>
                  <a:schemeClr val="tx2"/>
                </a:solidFill>
                <a:latin typeface="微软雅黑" panose="020B0503020204020204" pitchFamily="34" charset="-122"/>
                <a:ea typeface="微软雅黑" panose="020B0503020204020204" pitchFamily="34" charset="-122"/>
              </a:rPr>
              <a:t>(</a:t>
            </a:r>
            <a:r>
              <a:rPr lang="en-US" altLang="zh-CN" sz="2100" dirty="0">
                <a:solidFill>
                  <a:schemeClr val="tx2"/>
                </a:solidFill>
                <a:ea typeface="微软雅黑" panose="020B0503020204020204" pitchFamily="34" charset="-122"/>
              </a:rPr>
              <a:t>x</a:t>
            </a:r>
            <a:r>
              <a:rPr lang="en-US" altLang="zh-CN" sz="2100" baseline="-16000" dirty="0">
                <a:solidFill>
                  <a:schemeClr val="tx2"/>
                </a:solidFill>
                <a:ea typeface="微软雅黑" panose="020B0503020204020204" pitchFamily="34" charset="-122"/>
              </a:rPr>
              <a:t>0</a:t>
            </a:r>
            <a:r>
              <a:rPr lang="en-US" altLang="zh-CN" sz="2100" dirty="0">
                <a:solidFill>
                  <a:schemeClr val="tx2"/>
                </a:solidFill>
                <a:ea typeface="微软雅黑" panose="020B0503020204020204" pitchFamily="34" charset="-122"/>
              </a:rPr>
              <a:t>, y</a:t>
            </a:r>
            <a:r>
              <a:rPr lang="en-US" altLang="zh-CN" sz="2100" baseline="-16000" dirty="0">
                <a:solidFill>
                  <a:schemeClr val="tx2"/>
                </a:solidFill>
                <a:ea typeface="微软雅黑" panose="020B0503020204020204" pitchFamily="34" charset="-122"/>
              </a:rPr>
              <a:t>0</a:t>
            </a:r>
            <a:r>
              <a:rPr lang="en-US" altLang="zh-CN" sz="2100" dirty="0">
                <a:solidFill>
                  <a:schemeClr val="tx2"/>
                </a:solidFill>
                <a:ea typeface="微软雅黑" panose="020B0503020204020204" pitchFamily="34" charset="-122"/>
              </a:rPr>
              <a:t>)</a:t>
            </a:r>
            <a:r>
              <a:rPr lang="zh-CN" altLang="en-US" sz="1800" dirty="0">
                <a:solidFill>
                  <a:schemeClr val="tx2"/>
                </a:solidFill>
                <a:latin typeface="微软雅黑" panose="020B0503020204020204" pitchFamily="34" charset="-122"/>
                <a:ea typeface="微软雅黑" panose="020B0503020204020204" pitchFamily="34" charset="-122"/>
              </a:rPr>
              <a:t>处展开泰勒级数</a:t>
            </a:r>
          </a:p>
        </p:txBody>
      </p:sp>
      <p:graphicFrame>
        <p:nvGraphicFramePr>
          <p:cNvPr id="27658" name="Object 6"/>
          <p:cNvGraphicFramePr>
            <a:graphicFrameLocks noChangeAspect="1"/>
          </p:cNvGraphicFramePr>
          <p:nvPr/>
        </p:nvGraphicFramePr>
        <p:xfrm>
          <a:off x="5657850" y="4007644"/>
          <a:ext cx="1957388" cy="1593056"/>
        </p:xfrm>
        <a:graphic>
          <a:graphicData uri="http://schemas.openxmlformats.org/presentationml/2006/ole">
            <mc:AlternateContent xmlns:mc="http://schemas.openxmlformats.org/markup-compatibility/2006">
              <mc:Choice xmlns:v="urn:schemas-microsoft-com:vml" Requires="v">
                <p:oleObj r:id="rId11" imgW="2609850" imgH="2124075" progId="PBrush">
                  <p:embed/>
                </p:oleObj>
              </mc:Choice>
              <mc:Fallback>
                <p:oleObj r:id="rId11" imgW="2609850" imgH="2124075" progId="PBrush">
                  <p:embed/>
                  <p:pic>
                    <p:nvPicPr>
                      <p:cNvPr id="0" name="图片 3075"/>
                      <p:cNvPicPr/>
                      <p:nvPr/>
                    </p:nvPicPr>
                    <p:blipFill>
                      <a:blip r:embed="rId12">
                        <a:clrChange>
                          <a:clrFrom>
                            <a:srgbClr val="FFFFFF"/>
                          </a:clrFrom>
                          <a:clrTo>
                            <a:srgbClr val="FFFFFF">
                              <a:alpha val="0"/>
                            </a:srgbClr>
                          </a:clrTo>
                        </a:clrChange>
                      </a:blip>
                      <a:stretch>
                        <a:fillRect/>
                      </a:stretch>
                    </p:blipFill>
                    <p:spPr>
                      <a:xfrm>
                        <a:off x="5657850" y="4007644"/>
                        <a:ext cx="1957388" cy="1593056"/>
                      </a:xfrm>
                      <a:prstGeom prst="rect">
                        <a:avLst/>
                      </a:prstGeom>
                      <a:noFill/>
                      <a:ln w="38100">
                        <a:noFill/>
                        <a:miter/>
                      </a:ln>
                    </p:spPr>
                  </p:pic>
                </p:oleObj>
              </mc:Fallback>
            </mc:AlternateContent>
          </a:graphicData>
        </a:graphic>
      </p:graphicFrame>
      <p:graphicFrame>
        <p:nvGraphicFramePr>
          <p:cNvPr id="27659" name="Object 7"/>
          <p:cNvGraphicFramePr>
            <a:graphicFrameLocks noChangeAspect="1"/>
          </p:cNvGraphicFramePr>
          <p:nvPr/>
        </p:nvGraphicFramePr>
        <p:xfrm>
          <a:off x="6198394" y="4261247"/>
          <a:ext cx="492919" cy="528638"/>
        </p:xfrm>
        <a:graphic>
          <a:graphicData uri="http://schemas.openxmlformats.org/presentationml/2006/ole">
            <mc:AlternateContent xmlns:mc="http://schemas.openxmlformats.org/markup-compatibility/2006">
              <mc:Choice xmlns:v="urn:schemas-microsoft-com:vml" Requires="v">
                <p:oleObj r:id="rId13" imgW="657225" imgH="704850" progId="PBrush">
                  <p:embed/>
                </p:oleObj>
              </mc:Choice>
              <mc:Fallback>
                <p:oleObj r:id="rId13" imgW="657225" imgH="704850" progId="PBrush">
                  <p:embed/>
                  <p:pic>
                    <p:nvPicPr>
                      <p:cNvPr id="0" name="图片 3077"/>
                      <p:cNvPicPr/>
                      <p:nvPr/>
                    </p:nvPicPr>
                    <p:blipFill>
                      <a:blip r:embed="rId14">
                        <a:clrChange>
                          <a:clrFrom>
                            <a:srgbClr val="FFFFFF"/>
                          </a:clrFrom>
                          <a:clrTo>
                            <a:srgbClr val="FFFFFF">
                              <a:alpha val="0"/>
                            </a:srgbClr>
                          </a:clrTo>
                        </a:clrChange>
                      </a:blip>
                      <a:stretch>
                        <a:fillRect/>
                      </a:stretch>
                    </p:blipFill>
                    <p:spPr>
                      <a:xfrm>
                        <a:off x="6198394" y="4261247"/>
                        <a:ext cx="492919" cy="528638"/>
                      </a:xfrm>
                      <a:prstGeom prst="rect">
                        <a:avLst/>
                      </a:prstGeom>
                      <a:noFill/>
                      <a:ln w="38100">
                        <a:noFill/>
                        <a:miter/>
                      </a:ln>
                    </p:spPr>
                  </p:pic>
                </p:oleObj>
              </mc:Fallback>
            </mc:AlternateContent>
          </a:graphicData>
        </a:graphic>
      </p:graphicFrame>
      <p:graphicFrame>
        <p:nvGraphicFramePr>
          <p:cNvPr id="27660" name="Object 8"/>
          <p:cNvGraphicFramePr>
            <a:graphicFrameLocks noChangeAspect="1"/>
          </p:cNvGraphicFramePr>
          <p:nvPr/>
        </p:nvGraphicFramePr>
        <p:xfrm>
          <a:off x="2657475" y="4745831"/>
          <a:ext cx="2060972" cy="340519"/>
        </p:xfrm>
        <a:graphic>
          <a:graphicData uri="http://schemas.openxmlformats.org/presentationml/2006/ole">
            <mc:AlternateContent xmlns:mc="http://schemas.openxmlformats.org/markup-compatibility/2006">
              <mc:Choice xmlns:v="urn:schemas-microsoft-com:vml" Requires="v">
                <p:oleObj r:id="rId15" imgW="989965" imgH="157480" progId="Equation.3">
                  <p:embed/>
                </p:oleObj>
              </mc:Choice>
              <mc:Fallback>
                <p:oleObj r:id="rId15" imgW="989965" imgH="157480" progId="Equation.3">
                  <p:embed/>
                  <p:pic>
                    <p:nvPicPr>
                      <p:cNvPr id="0" name="图片 3080"/>
                      <p:cNvPicPr/>
                      <p:nvPr/>
                    </p:nvPicPr>
                    <p:blipFill>
                      <a:blip r:embed="rId16">
                        <a:clrChange>
                          <a:clrFrom>
                            <a:srgbClr val="000000"/>
                          </a:clrFrom>
                          <a:clrTo>
                            <a:srgbClr val="0000CC"/>
                          </a:clrTo>
                        </a:clrChange>
                      </a:blip>
                      <a:stretch>
                        <a:fillRect/>
                      </a:stretch>
                    </p:blipFill>
                    <p:spPr>
                      <a:xfrm>
                        <a:off x="2657475" y="4745831"/>
                        <a:ext cx="2060972" cy="340519"/>
                      </a:xfrm>
                      <a:prstGeom prst="rect">
                        <a:avLst/>
                      </a:prstGeom>
                      <a:noFill/>
                      <a:ln w="38100">
                        <a:noFill/>
                        <a:miter/>
                      </a:ln>
                    </p:spPr>
                  </p:pic>
                </p:oleObj>
              </mc:Fallback>
            </mc:AlternateContent>
          </a:graphicData>
        </a:graphic>
      </p:graphicFrame>
      <p:sp>
        <p:nvSpPr>
          <p:cNvPr id="27661" name="标题 14"/>
          <p:cNvSpPr>
            <a:spLocks noGrp="1"/>
          </p:cNvSpPr>
          <p:nvPr>
            <p:ph type="title"/>
          </p:nvPr>
        </p:nvSpPr>
        <p:spPr>
          <a:xfrm>
            <a:off x="1882379" y="1063229"/>
            <a:ext cx="6172200" cy="857250"/>
          </a:xfrm>
        </p:spPr>
        <p:txBody>
          <a:bodyPr vert="horz" wrap="square" lIns="68580" tIns="34290" rIns="68580" bIns="34290" anchor="ctr" anchorCtr="0"/>
          <a:lstStyle/>
          <a:p>
            <a:pPr eaLnBrk="1" hangingPunct="1"/>
            <a:r>
              <a:rPr lang="zh-CN" altLang="en-US" sz="3200" b="1" dirty="0">
                <a:latin typeface="Times New Roman" panose="02020603050405020304" pitchFamily="18" charset="0"/>
                <a:ea typeface="微软雅黑" panose="020B0503020204020204" pitchFamily="34" charset="-122"/>
              </a:rPr>
              <a:t>线性化举例</a:t>
            </a:r>
          </a:p>
        </p:txBody>
      </p:sp>
    </p:spTree>
  </p:cSld>
  <p:clrMapOvr>
    <a:masterClrMapping/>
  </p:clrMapOvr>
  <p:transition>
    <p:cover dir="rd"/>
  </p:transition>
</p:sld>
</file>

<file path=ppt/slides/slide19.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16" name="矩形 15"/>
          <p:cNvSpPr/>
          <p:nvPr/>
        </p:nvSpPr>
        <p:spPr>
          <a:xfrm>
            <a:off x="4089797" y="4982766"/>
            <a:ext cx="2035969" cy="589360"/>
          </a:xfrm>
          <a:prstGeom prst="rect">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chemeClr val="lt1"/>
              </a:solidFill>
              <a:effectLst/>
              <a:uLnTx/>
              <a:uFillTx/>
              <a:latin typeface="+mn-lt"/>
              <a:ea typeface="微软雅黑" panose="020B0503020204020204" pitchFamily="34" charset="-122"/>
              <a:cs typeface="+mn-cs"/>
            </a:endParaRPr>
          </a:p>
        </p:txBody>
      </p:sp>
      <p:graphicFrame>
        <p:nvGraphicFramePr>
          <p:cNvPr id="28675" name="Object 2"/>
          <p:cNvGraphicFramePr>
            <a:graphicFrameLocks noChangeAspect="1"/>
          </p:cNvGraphicFramePr>
          <p:nvPr/>
        </p:nvGraphicFramePr>
        <p:xfrm>
          <a:off x="3607594" y="1559719"/>
          <a:ext cx="1550194" cy="529829"/>
        </p:xfrm>
        <a:graphic>
          <a:graphicData uri="http://schemas.openxmlformats.org/presentationml/2006/ole">
            <mc:AlternateContent xmlns:mc="http://schemas.openxmlformats.org/markup-compatibility/2006">
              <mc:Choice xmlns:v="urn:schemas-microsoft-com:vml" Requires="v">
                <p:oleObj r:id="rId3" imgW="842645" imgH="284480" progId="Equation.3">
                  <p:embed/>
                </p:oleObj>
              </mc:Choice>
              <mc:Fallback>
                <p:oleObj r:id="rId3" imgW="842645" imgH="284480" progId="Equation.3">
                  <p:embed/>
                  <p:pic>
                    <p:nvPicPr>
                      <p:cNvPr id="0" name="图片 3118"/>
                      <p:cNvPicPr/>
                      <p:nvPr/>
                    </p:nvPicPr>
                    <p:blipFill>
                      <a:blip r:embed="rId4">
                        <a:clrChange>
                          <a:clrFrom>
                            <a:srgbClr val="000000"/>
                          </a:clrFrom>
                          <a:clrTo>
                            <a:srgbClr val="0000FF"/>
                          </a:clrTo>
                        </a:clrChange>
                      </a:blip>
                      <a:stretch>
                        <a:fillRect/>
                      </a:stretch>
                    </p:blipFill>
                    <p:spPr>
                      <a:xfrm>
                        <a:off x="3607594" y="1559719"/>
                        <a:ext cx="1550194" cy="529829"/>
                      </a:xfrm>
                      <a:prstGeom prst="rect">
                        <a:avLst/>
                      </a:prstGeom>
                      <a:noFill/>
                      <a:ln w="38100">
                        <a:noFill/>
                        <a:miter/>
                      </a:ln>
                    </p:spPr>
                  </p:pic>
                </p:oleObj>
              </mc:Fallback>
            </mc:AlternateContent>
          </a:graphicData>
        </a:graphic>
      </p:graphicFrame>
      <p:graphicFrame>
        <p:nvGraphicFramePr>
          <p:cNvPr id="268293" name="Object 3"/>
          <p:cNvGraphicFramePr>
            <a:graphicFrameLocks noChangeAspect="1"/>
          </p:cNvGraphicFramePr>
          <p:nvPr/>
        </p:nvGraphicFramePr>
        <p:xfrm>
          <a:off x="4586288" y="3107531"/>
          <a:ext cx="3113485" cy="546497"/>
        </p:xfrm>
        <a:graphic>
          <a:graphicData uri="http://schemas.openxmlformats.org/presentationml/2006/ole">
            <mc:AlternateContent xmlns:mc="http://schemas.openxmlformats.org/markup-compatibility/2006">
              <mc:Choice xmlns:v="urn:schemas-microsoft-com:vml" Requires="v">
                <p:oleObj r:id="rId5" imgW="1921510" imgH="332105" progId="Equation.DSMT4">
                  <p:embed/>
                </p:oleObj>
              </mc:Choice>
              <mc:Fallback>
                <p:oleObj r:id="rId5" imgW="1921510" imgH="332105" progId="Equation.DSMT4">
                  <p:embed/>
                  <p:pic>
                    <p:nvPicPr>
                      <p:cNvPr id="0" name="图片 3122"/>
                      <p:cNvPicPr/>
                      <p:nvPr/>
                    </p:nvPicPr>
                    <p:blipFill>
                      <a:blip r:embed="rId6">
                        <a:clrChange>
                          <a:clrFrom>
                            <a:srgbClr val="000000"/>
                          </a:clrFrom>
                          <a:clrTo>
                            <a:srgbClr val="0000CC"/>
                          </a:clrTo>
                        </a:clrChange>
                      </a:blip>
                      <a:stretch>
                        <a:fillRect/>
                      </a:stretch>
                    </p:blipFill>
                    <p:spPr>
                      <a:xfrm>
                        <a:off x="4586288" y="3107531"/>
                        <a:ext cx="3113485" cy="546497"/>
                      </a:xfrm>
                      <a:prstGeom prst="rect">
                        <a:avLst/>
                      </a:prstGeom>
                      <a:noFill/>
                      <a:ln w="38100">
                        <a:noFill/>
                        <a:miter/>
                      </a:ln>
                    </p:spPr>
                  </p:pic>
                </p:oleObj>
              </mc:Fallback>
            </mc:AlternateContent>
          </a:graphicData>
        </a:graphic>
      </p:graphicFrame>
      <p:graphicFrame>
        <p:nvGraphicFramePr>
          <p:cNvPr id="268294" name="Object 4"/>
          <p:cNvGraphicFramePr>
            <a:graphicFrameLocks noChangeAspect="1"/>
          </p:cNvGraphicFramePr>
          <p:nvPr/>
        </p:nvGraphicFramePr>
        <p:xfrm>
          <a:off x="4114800" y="3750469"/>
          <a:ext cx="3771900" cy="557213"/>
        </p:xfrm>
        <a:graphic>
          <a:graphicData uri="http://schemas.openxmlformats.org/presentationml/2006/ole">
            <mc:AlternateContent xmlns:mc="http://schemas.openxmlformats.org/markup-compatibility/2006">
              <mc:Choice xmlns:v="urn:schemas-microsoft-com:vml" Requires="v">
                <p:oleObj r:id="rId7" imgW="2266950" imgH="332105" progId="Equation.3">
                  <p:embed/>
                </p:oleObj>
              </mc:Choice>
              <mc:Fallback>
                <p:oleObj r:id="rId7" imgW="2266950" imgH="332105" progId="Equation.3">
                  <p:embed/>
                  <p:pic>
                    <p:nvPicPr>
                      <p:cNvPr id="0" name="图片 3120"/>
                      <p:cNvPicPr/>
                      <p:nvPr/>
                    </p:nvPicPr>
                    <p:blipFill>
                      <a:blip r:embed="rId8">
                        <a:clrChange>
                          <a:clrFrom>
                            <a:srgbClr val="000000"/>
                          </a:clrFrom>
                          <a:clrTo>
                            <a:srgbClr val="0000CC"/>
                          </a:clrTo>
                        </a:clrChange>
                      </a:blip>
                      <a:stretch>
                        <a:fillRect/>
                      </a:stretch>
                    </p:blipFill>
                    <p:spPr>
                      <a:xfrm>
                        <a:off x="4114800" y="3750469"/>
                        <a:ext cx="3771900" cy="557213"/>
                      </a:xfrm>
                      <a:prstGeom prst="rect">
                        <a:avLst/>
                      </a:prstGeom>
                      <a:noFill/>
                      <a:ln w="38100">
                        <a:noFill/>
                        <a:miter/>
                      </a:ln>
                    </p:spPr>
                  </p:pic>
                </p:oleObj>
              </mc:Fallback>
            </mc:AlternateContent>
          </a:graphicData>
        </a:graphic>
      </p:graphicFrame>
      <p:graphicFrame>
        <p:nvGraphicFramePr>
          <p:cNvPr id="268295" name="Object 5"/>
          <p:cNvGraphicFramePr>
            <a:graphicFrameLocks noChangeAspect="1"/>
          </p:cNvGraphicFramePr>
          <p:nvPr/>
        </p:nvGraphicFramePr>
        <p:xfrm>
          <a:off x="4114800" y="4381500"/>
          <a:ext cx="1496616" cy="494110"/>
        </p:xfrm>
        <a:graphic>
          <a:graphicData uri="http://schemas.openxmlformats.org/presentationml/2006/ole">
            <mc:AlternateContent xmlns:mc="http://schemas.openxmlformats.org/markup-compatibility/2006">
              <mc:Choice xmlns:v="urn:schemas-microsoft-com:vml" Requires="v">
                <p:oleObj r:id="rId9" imgW="869950" imgH="284480" progId="Equation.3">
                  <p:embed/>
                </p:oleObj>
              </mc:Choice>
              <mc:Fallback>
                <p:oleObj r:id="rId9" imgW="869950" imgH="284480" progId="Equation.3">
                  <p:embed/>
                  <p:pic>
                    <p:nvPicPr>
                      <p:cNvPr id="0" name="图片 3121"/>
                      <p:cNvPicPr/>
                      <p:nvPr/>
                    </p:nvPicPr>
                    <p:blipFill>
                      <a:blip r:embed="rId10">
                        <a:clrChange>
                          <a:clrFrom>
                            <a:srgbClr val="000000"/>
                          </a:clrFrom>
                          <a:clrTo>
                            <a:srgbClr val="0000CC"/>
                          </a:clrTo>
                        </a:clrChange>
                      </a:blip>
                      <a:stretch>
                        <a:fillRect/>
                      </a:stretch>
                    </p:blipFill>
                    <p:spPr>
                      <a:xfrm>
                        <a:off x="4114800" y="4381500"/>
                        <a:ext cx="1496616" cy="494110"/>
                      </a:xfrm>
                      <a:prstGeom prst="rect">
                        <a:avLst/>
                      </a:prstGeom>
                      <a:noFill/>
                      <a:ln w="38100">
                        <a:noFill/>
                        <a:miter/>
                      </a:ln>
                    </p:spPr>
                  </p:pic>
                </p:oleObj>
              </mc:Fallback>
            </mc:AlternateContent>
          </a:graphicData>
        </a:graphic>
      </p:graphicFrame>
      <p:graphicFrame>
        <p:nvGraphicFramePr>
          <p:cNvPr id="268296" name="Object 6"/>
          <p:cNvGraphicFramePr>
            <a:graphicFrameLocks noChangeAspect="1"/>
          </p:cNvGraphicFramePr>
          <p:nvPr/>
        </p:nvGraphicFramePr>
        <p:xfrm>
          <a:off x="4114800" y="4993481"/>
          <a:ext cx="1950244" cy="542925"/>
        </p:xfrm>
        <a:graphic>
          <a:graphicData uri="http://schemas.openxmlformats.org/presentationml/2006/ole">
            <mc:AlternateContent xmlns:mc="http://schemas.openxmlformats.org/markup-compatibility/2006">
              <mc:Choice xmlns:v="urn:schemas-microsoft-com:vml" Requires="v">
                <p:oleObj r:id="rId11" imgW="1209040" imgH="332105" progId="Equation.3">
                  <p:embed/>
                </p:oleObj>
              </mc:Choice>
              <mc:Fallback>
                <p:oleObj r:id="rId11" imgW="1209040" imgH="332105" progId="Equation.3">
                  <p:embed/>
                  <p:pic>
                    <p:nvPicPr>
                      <p:cNvPr id="0" name="图片 3119"/>
                      <p:cNvPicPr/>
                      <p:nvPr/>
                    </p:nvPicPr>
                    <p:blipFill>
                      <a:blip r:embed="rId12">
                        <a:clrChange>
                          <a:clrFrom>
                            <a:srgbClr val="000000"/>
                          </a:clrFrom>
                          <a:clrTo>
                            <a:srgbClr val="0000CC"/>
                          </a:clrTo>
                        </a:clrChange>
                      </a:blip>
                      <a:stretch>
                        <a:fillRect/>
                      </a:stretch>
                    </p:blipFill>
                    <p:spPr>
                      <a:xfrm>
                        <a:off x="4114800" y="4993481"/>
                        <a:ext cx="1950244" cy="542925"/>
                      </a:xfrm>
                      <a:prstGeom prst="rect">
                        <a:avLst/>
                      </a:prstGeom>
                      <a:solidFill>
                        <a:schemeClr val="bg1"/>
                      </a:solidFill>
                      <a:ln w="38100">
                        <a:noFill/>
                        <a:miter/>
                      </a:ln>
                    </p:spPr>
                  </p:pic>
                </p:oleObj>
              </mc:Fallback>
            </mc:AlternateContent>
          </a:graphicData>
        </a:graphic>
      </p:graphicFrame>
      <p:sp>
        <p:nvSpPr>
          <p:cNvPr id="268297" name="Rectangle 9"/>
          <p:cNvSpPr/>
          <p:nvPr/>
        </p:nvSpPr>
        <p:spPr>
          <a:xfrm>
            <a:off x="899592" y="3161807"/>
            <a:ext cx="3771899" cy="461665"/>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r>
              <a:rPr lang="zh-CN" altLang="en-US" sz="2400" dirty="0">
                <a:solidFill>
                  <a:schemeClr val="tx2"/>
                </a:solidFill>
                <a:latin typeface="微软雅黑" panose="020B0503020204020204" pitchFamily="34" charset="-122"/>
                <a:ea typeface="微软雅黑" panose="020B0503020204020204" pitchFamily="34" charset="-122"/>
              </a:rPr>
              <a:t>解</a:t>
            </a:r>
            <a:r>
              <a:rPr lang="en-US" altLang="zh-CN" sz="1800" dirty="0">
                <a:solidFill>
                  <a:schemeClr val="tx2"/>
                </a:solidFill>
                <a:latin typeface="微软雅黑" panose="020B0503020204020204" pitchFamily="34" charset="-122"/>
                <a:ea typeface="微软雅黑" panose="020B0503020204020204" pitchFamily="34" charset="-122"/>
              </a:rPr>
              <a:t>. </a:t>
            </a:r>
            <a:r>
              <a:rPr lang="zh-CN" altLang="en-US" sz="1800" dirty="0">
                <a:solidFill>
                  <a:schemeClr val="tx2"/>
                </a:solidFill>
                <a:latin typeface="微软雅黑" panose="020B0503020204020204" pitchFamily="34" charset="-122"/>
                <a:ea typeface="微软雅黑" panose="020B0503020204020204" pitchFamily="34" charset="-122"/>
              </a:rPr>
              <a:t>在   处泰勒展开，取一次近似</a:t>
            </a:r>
            <a:r>
              <a:rPr lang="zh-CN" altLang="en-US" sz="1600" dirty="0">
                <a:solidFill>
                  <a:schemeClr val="tx2"/>
                </a:solidFill>
                <a:ea typeface="微软雅黑" panose="020B0503020204020204" pitchFamily="34" charset="-122"/>
              </a:rPr>
              <a:t> </a:t>
            </a:r>
          </a:p>
        </p:txBody>
      </p:sp>
      <p:graphicFrame>
        <p:nvGraphicFramePr>
          <p:cNvPr id="268298" name="Object 7"/>
          <p:cNvGraphicFramePr>
            <a:graphicFrameLocks noChangeAspect="1"/>
          </p:cNvGraphicFramePr>
          <p:nvPr>
            <p:extLst>
              <p:ext uri="{D42A27DB-BD31-4B8C-83A1-F6EECF244321}">
                <p14:modId xmlns:p14="http://schemas.microsoft.com/office/powerpoint/2010/main" val="1065914093"/>
              </p:ext>
            </p:extLst>
          </p:nvPr>
        </p:nvGraphicFramePr>
        <p:xfrm>
          <a:off x="1619672" y="3257550"/>
          <a:ext cx="273844" cy="342900"/>
        </p:xfrm>
        <a:graphic>
          <a:graphicData uri="http://schemas.openxmlformats.org/presentationml/2006/ole">
            <mc:AlternateContent xmlns:mc="http://schemas.openxmlformats.org/markup-compatibility/2006">
              <mc:Choice xmlns:v="urn:schemas-microsoft-com:vml" Requires="v">
                <p:oleObj r:id="rId13" imgW="113030" imgH="157480" progId="Equation.3">
                  <p:embed/>
                </p:oleObj>
              </mc:Choice>
              <mc:Fallback>
                <p:oleObj r:id="rId13" imgW="113030" imgH="157480" progId="Equation.3">
                  <p:embed/>
                  <p:pic>
                    <p:nvPicPr>
                      <p:cNvPr id="0" name="图片 3115"/>
                      <p:cNvPicPr/>
                      <p:nvPr/>
                    </p:nvPicPr>
                    <p:blipFill>
                      <a:blip r:embed="rId14">
                        <a:clrChange>
                          <a:clrFrom>
                            <a:srgbClr val="000000"/>
                          </a:clrFrom>
                          <a:clrTo>
                            <a:srgbClr val="0000FF"/>
                          </a:clrTo>
                        </a:clrChange>
                      </a:blip>
                      <a:stretch>
                        <a:fillRect/>
                      </a:stretch>
                    </p:blipFill>
                    <p:spPr>
                      <a:xfrm>
                        <a:off x="1619672" y="3257550"/>
                        <a:ext cx="273844" cy="342900"/>
                      </a:xfrm>
                      <a:prstGeom prst="rect">
                        <a:avLst/>
                      </a:prstGeom>
                      <a:noFill/>
                      <a:ln w="38100">
                        <a:noFill/>
                        <a:miter/>
                      </a:ln>
                    </p:spPr>
                  </p:pic>
                </p:oleObj>
              </mc:Fallback>
            </mc:AlternateContent>
          </a:graphicData>
        </a:graphic>
      </p:graphicFrame>
      <p:sp>
        <p:nvSpPr>
          <p:cNvPr id="268299" name="Rectangle 11"/>
          <p:cNvSpPr/>
          <p:nvPr/>
        </p:nvSpPr>
        <p:spPr>
          <a:xfrm>
            <a:off x="1657350" y="3810000"/>
            <a:ext cx="2266578" cy="369332"/>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r>
              <a:rPr lang="zh-CN" altLang="en-US" sz="1800" dirty="0">
                <a:solidFill>
                  <a:schemeClr val="tx2"/>
                </a:solidFill>
                <a:latin typeface="微软雅黑" panose="020B0503020204020204" pitchFamily="34" charset="-122"/>
                <a:ea typeface="微软雅黑" panose="020B0503020204020204" pitchFamily="34" charset="-122"/>
              </a:rPr>
              <a:t>代入原方程可得</a:t>
            </a:r>
            <a:endParaRPr lang="zh-CN" altLang="en-US" sz="1800" dirty="0">
              <a:solidFill>
                <a:schemeClr val="tx2"/>
              </a:solidFill>
              <a:ea typeface="微软雅黑" panose="020B0503020204020204" pitchFamily="34" charset="-122"/>
            </a:endParaRPr>
          </a:p>
        </p:txBody>
      </p:sp>
      <p:sp>
        <p:nvSpPr>
          <p:cNvPr id="268300" name="Rectangle 12"/>
          <p:cNvSpPr/>
          <p:nvPr/>
        </p:nvSpPr>
        <p:spPr>
          <a:xfrm>
            <a:off x="1647824" y="4463654"/>
            <a:ext cx="2348111" cy="369332"/>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r>
              <a:rPr lang="zh-CN" altLang="en-US" sz="1800" dirty="0">
                <a:solidFill>
                  <a:schemeClr val="tx2"/>
                </a:solidFill>
                <a:latin typeface="微软雅黑" panose="020B0503020204020204" pitchFamily="34" charset="-122"/>
                <a:ea typeface="微软雅黑" panose="020B0503020204020204" pitchFamily="34" charset="-122"/>
              </a:rPr>
              <a:t>在平衡点处系统满足</a:t>
            </a:r>
            <a:r>
              <a:rPr lang="zh-CN" altLang="en-US" sz="1600" dirty="0">
                <a:ea typeface="微软雅黑" panose="020B0503020204020204" pitchFamily="34" charset="-122"/>
              </a:rPr>
              <a:t> </a:t>
            </a:r>
          </a:p>
        </p:txBody>
      </p:sp>
      <p:sp>
        <p:nvSpPr>
          <p:cNvPr id="268301" name="Rectangle 13"/>
          <p:cNvSpPr/>
          <p:nvPr/>
        </p:nvSpPr>
        <p:spPr>
          <a:xfrm>
            <a:off x="1115616" y="5095875"/>
            <a:ext cx="3046809" cy="369332"/>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r>
              <a:rPr lang="zh-CN" altLang="en-US" sz="1800" dirty="0">
                <a:solidFill>
                  <a:schemeClr val="tx2"/>
                </a:solidFill>
                <a:latin typeface="微软雅黑" panose="020B0503020204020204" pitchFamily="34" charset="-122"/>
                <a:ea typeface="微软雅黑" panose="020B0503020204020204" pitchFamily="34" charset="-122"/>
              </a:rPr>
              <a:t>上两式相减可得线性化方程</a:t>
            </a:r>
            <a:r>
              <a:rPr lang="zh-CN" altLang="en-US" sz="1800" dirty="0">
                <a:ea typeface="微软雅黑" panose="020B0503020204020204" pitchFamily="34" charset="-122"/>
              </a:rPr>
              <a:t> </a:t>
            </a:r>
          </a:p>
        </p:txBody>
      </p:sp>
      <p:sp>
        <p:nvSpPr>
          <p:cNvPr id="28685" name="Rectangle 14"/>
          <p:cNvSpPr/>
          <p:nvPr/>
        </p:nvSpPr>
        <p:spPr>
          <a:xfrm>
            <a:off x="2482454" y="1016794"/>
            <a:ext cx="5399484" cy="1845310"/>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lnSpc>
                <a:spcPct val="150000"/>
              </a:lnSpc>
              <a:spcBef>
                <a:spcPct val="50000"/>
              </a:spcBef>
              <a:buFontTx/>
              <a:buNone/>
            </a:pPr>
            <a:r>
              <a:rPr lang="en-US" altLang="zh-CN" sz="1500" dirty="0">
                <a:solidFill>
                  <a:schemeClr val="tx2"/>
                </a:solidFill>
                <a:latin typeface="微软雅黑" panose="020B0503020204020204" pitchFamily="34" charset="-122"/>
                <a:ea typeface="微软雅黑" panose="020B0503020204020204" pitchFamily="34" charset="-122"/>
              </a:rPr>
              <a:t> </a:t>
            </a:r>
            <a:r>
              <a:rPr lang="zh-CN" altLang="en-US" sz="1800" dirty="0">
                <a:solidFill>
                  <a:schemeClr val="tx2"/>
                </a:solidFill>
                <a:latin typeface="微软雅黑" panose="020B0503020204020204" pitchFamily="34" charset="-122"/>
                <a:ea typeface="微软雅黑" panose="020B0503020204020204" pitchFamily="34" charset="-122"/>
              </a:rPr>
              <a:t>例</a:t>
            </a:r>
            <a:r>
              <a:rPr lang="en-US" altLang="zh-CN" sz="1800" dirty="0">
                <a:solidFill>
                  <a:schemeClr val="tx2"/>
                </a:solidFill>
                <a:latin typeface="微软雅黑" panose="020B0503020204020204" pitchFamily="34" charset="-122"/>
                <a:ea typeface="微软雅黑" panose="020B0503020204020204" pitchFamily="34" charset="-122"/>
              </a:rPr>
              <a:t>2.6</a:t>
            </a:r>
            <a:r>
              <a:rPr lang="en-US" altLang="zh-CN" sz="1500" dirty="0">
                <a:solidFill>
                  <a:schemeClr val="tx2"/>
                </a:solidFill>
                <a:latin typeface="微软雅黑" panose="020B0503020204020204" pitchFamily="34" charset="-122"/>
                <a:ea typeface="微软雅黑" panose="020B0503020204020204" pitchFamily="34" charset="-122"/>
              </a:rPr>
              <a:t>  </a:t>
            </a:r>
            <a:r>
              <a:rPr lang="zh-CN" altLang="en-US" sz="1500" dirty="0">
                <a:solidFill>
                  <a:schemeClr val="tx2"/>
                </a:solidFill>
                <a:latin typeface="微软雅黑" panose="020B0503020204020204" pitchFamily="34" charset="-122"/>
                <a:ea typeface="微软雅黑" panose="020B0503020204020204" pitchFamily="34" charset="-122"/>
              </a:rPr>
              <a:t>某容器的液位高度 </a:t>
            </a:r>
            <a:r>
              <a:rPr lang="en-US" altLang="zh-CN" sz="1500" dirty="0">
                <a:solidFill>
                  <a:srgbClr val="0000FF"/>
                </a:solidFill>
                <a:latin typeface="微软雅黑" panose="020B0503020204020204" pitchFamily="34" charset="-122"/>
                <a:ea typeface="微软雅黑" panose="020B0503020204020204" pitchFamily="34" charset="-122"/>
              </a:rPr>
              <a:t>h </a:t>
            </a:r>
            <a:r>
              <a:rPr lang="zh-CN" altLang="en-US" sz="1500" dirty="0">
                <a:solidFill>
                  <a:schemeClr val="tx2"/>
                </a:solidFill>
                <a:latin typeface="微软雅黑" panose="020B0503020204020204" pitchFamily="34" charset="-122"/>
                <a:ea typeface="微软雅黑" panose="020B0503020204020204" pitchFamily="34" charset="-122"/>
              </a:rPr>
              <a:t>与液体流入量 </a:t>
            </a:r>
            <a:r>
              <a:rPr lang="en-US" altLang="zh-CN" sz="1500" dirty="0">
                <a:solidFill>
                  <a:srgbClr val="0000FF"/>
                </a:solidFill>
                <a:latin typeface="微软雅黑" panose="020B0503020204020204" pitchFamily="34" charset="-122"/>
                <a:ea typeface="微软雅黑" panose="020B0503020204020204" pitchFamily="34" charset="-122"/>
              </a:rPr>
              <a:t>Q </a:t>
            </a:r>
            <a:r>
              <a:rPr lang="zh-CN" altLang="en-US" sz="1500" dirty="0">
                <a:solidFill>
                  <a:schemeClr val="tx2"/>
                </a:solidFill>
                <a:latin typeface="微软雅黑" panose="020B0503020204020204" pitchFamily="34" charset="-122"/>
                <a:ea typeface="微软雅黑" panose="020B0503020204020204" pitchFamily="34" charset="-122"/>
              </a:rPr>
              <a:t>满足方程</a:t>
            </a:r>
          </a:p>
          <a:p>
            <a:pPr marL="0" lvl="0" indent="0" eaLnBrk="1" hangingPunct="1">
              <a:lnSpc>
                <a:spcPct val="150000"/>
              </a:lnSpc>
              <a:spcBef>
                <a:spcPct val="50000"/>
              </a:spcBef>
              <a:buFontTx/>
              <a:buNone/>
            </a:pPr>
            <a:r>
              <a:rPr lang="en-US" altLang="zh-CN" sz="1500" dirty="0">
                <a:solidFill>
                  <a:schemeClr val="tx2"/>
                </a:solidFill>
                <a:latin typeface="微软雅黑" panose="020B0503020204020204" pitchFamily="34" charset="-122"/>
                <a:ea typeface="微软雅黑" panose="020B0503020204020204" pitchFamily="34" charset="-122"/>
              </a:rPr>
              <a:t>                                        </a:t>
            </a:r>
            <a:endParaRPr lang="zh-CN" altLang="en-US" sz="1500" dirty="0">
              <a:solidFill>
                <a:schemeClr val="tx2"/>
              </a:solidFill>
              <a:latin typeface="微软雅黑" panose="020B0503020204020204" pitchFamily="34" charset="-122"/>
              <a:ea typeface="微软雅黑" panose="020B0503020204020204" pitchFamily="34" charset="-122"/>
            </a:endParaRPr>
          </a:p>
          <a:p>
            <a:pPr marL="0" lvl="0" indent="0" eaLnBrk="1" hangingPunct="1">
              <a:lnSpc>
                <a:spcPct val="150000"/>
              </a:lnSpc>
              <a:spcBef>
                <a:spcPct val="50000"/>
              </a:spcBef>
              <a:buFontTx/>
              <a:buNone/>
            </a:pPr>
            <a:endParaRPr lang="zh-CN" altLang="en-US" sz="600" b="1" dirty="0">
              <a:solidFill>
                <a:schemeClr val="tx2"/>
              </a:solidFill>
              <a:latin typeface="微软雅黑" panose="020B0503020204020204" pitchFamily="34" charset="-122"/>
              <a:ea typeface="微软雅黑" panose="020B0503020204020204" pitchFamily="34" charset="-122"/>
            </a:endParaRPr>
          </a:p>
          <a:p>
            <a:pPr marL="0" lvl="0" indent="0" eaLnBrk="1" hangingPunct="1">
              <a:lnSpc>
                <a:spcPct val="150000"/>
              </a:lnSpc>
              <a:spcBef>
                <a:spcPct val="0"/>
              </a:spcBef>
              <a:buFontTx/>
              <a:buNone/>
            </a:pPr>
            <a:r>
              <a:rPr lang="zh-CN" altLang="en-US" sz="1500" dirty="0">
                <a:solidFill>
                  <a:schemeClr val="tx2"/>
                </a:solidFill>
                <a:latin typeface="微软雅黑" panose="020B0503020204020204" pitchFamily="34" charset="-122"/>
                <a:ea typeface="微软雅黑" panose="020B0503020204020204" pitchFamily="34" charset="-122"/>
              </a:rPr>
              <a:t>    式中 </a:t>
            </a:r>
            <a:r>
              <a:rPr lang="en-US" altLang="zh-CN" sz="1500" dirty="0">
                <a:solidFill>
                  <a:srgbClr val="0000FF"/>
                </a:solidFill>
                <a:ea typeface="微软雅黑" panose="020B0503020204020204" pitchFamily="34" charset="-122"/>
              </a:rPr>
              <a:t>S </a:t>
            </a:r>
            <a:r>
              <a:rPr lang="zh-CN" altLang="en-US" sz="1500" dirty="0">
                <a:solidFill>
                  <a:schemeClr val="tx2"/>
                </a:solidFill>
                <a:latin typeface="微软雅黑" panose="020B0503020204020204" pitchFamily="34" charset="-122"/>
                <a:ea typeface="微软雅黑" panose="020B0503020204020204" pitchFamily="34" charset="-122"/>
              </a:rPr>
              <a:t>为液位容器的横截面积。若 </a:t>
            </a:r>
            <a:r>
              <a:rPr lang="en-US" altLang="zh-CN" sz="1500" dirty="0">
                <a:solidFill>
                  <a:srgbClr val="0000FF"/>
                </a:solidFill>
                <a:ea typeface="微软雅黑" panose="020B0503020204020204" pitchFamily="34" charset="-122"/>
              </a:rPr>
              <a:t>h </a:t>
            </a:r>
            <a:r>
              <a:rPr lang="zh-CN" altLang="en-US" sz="1500" dirty="0">
                <a:solidFill>
                  <a:schemeClr val="tx2"/>
                </a:solidFill>
                <a:latin typeface="微软雅黑" panose="020B0503020204020204" pitchFamily="34" charset="-122"/>
                <a:ea typeface="微软雅黑" panose="020B0503020204020204" pitchFamily="34" charset="-122"/>
              </a:rPr>
              <a:t>与 </a:t>
            </a:r>
            <a:r>
              <a:rPr lang="en-US" altLang="zh-CN" sz="1500" dirty="0">
                <a:solidFill>
                  <a:srgbClr val="0000FF"/>
                </a:solidFill>
                <a:ea typeface="微软雅黑" panose="020B0503020204020204" pitchFamily="34" charset="-122"/>
              </a:rPr>
              <a:t>Q </a:t>
            </a:r>
            <a:r>
              <a:rPr lang="zh-CN" altLang="en-US" sz="1500" dirty="0">
                <a:solidFill>
                  <a:schemeClr val="tx2"/>
                </a:solidFill>
                <a:latin typeface="微软雅黑" panose="020B0503020204020204" pitchFamily="34" charset="-122"/>
                <a:ea typeface="微软雅黑" panose="020B0503020204020204" pitchFamily="34" charset="-122"/>
              </a:rPr>
              <a:t>在其工作点附近做微量变化，试导出 </a:t>
            </a:r>
            <a:r>
              <a:rPr lang="en-US" altLang="zh-CN" sz="1500" dirty="0">
                <a:solidFill>
                  <a:srgbClr val="0000FF"/>
                </a:solidFill>
                <a:latin typeface="微软雅黑" panose="020B0503020204020204" pitchFamily="34" charset="-122"/>
                <a:ea typeface="微软雅黑" panose="020B0503020204020204" pitchFamily="34" charset="-122"/>
              </a:rPr>
              <a:t>h </a:t>
            </a:r>
            <a:r>
              <a:rPr lang="zh-CN" altLang="en-US" sz="1500" dirty="0">
                <a:solidFill>
                  <a:schemeClr val="tx2"/>
                </a:solidFill>
                <a:latin typeface="微软雅黑" panose="020B0503020204020204" pitchFamily="34" charset="-122"/>
                <a:ea typeface="微软雅黑" panose="020B0503020204020204" pitchFamily="34" charset="-122"/>
              </a:rPr>
              <a:t>关于 </a:t>
            </a:r>
            <a:r>
              <a:rPr lang="en-US" altLang="zh-CN" sz="1500" dirty="0">
                <a:solidFill>
                  <a:srgbClr val="0000FF"/>
                </a:solidFill>
                <a:latin typeface="微软雅黑" panose="020B0503020204020204" pitchFamily="34" charset="-122"/>
                <a:ea typeface="微软雅黑" panose="020B0503020204020204" pitchFamily="34" charset="-122"/>
              </a:rPr>
              <a:t>Q </a:t>
            </a:r>
            <a:r>
              <a:rPr lang="zh-CN" altLang="en-US" sz="1500" dirty="0">
                <a:solidFill>
                  <a:schemeClr val="tx2"/>
                </a:solidFill>
                <a:latin typeface="微软雅黑" panose="020B0503020204020204" pitchFamily="34" charset="-122"/>
                <a:ea typeface="微软雅黑" panose="020B0503020204020204" pitchFamily="34" charset="-122"/>
              </a:rPr>
              <a:t>的线性化方程。</a:t>
            </a:r>
          </a:p>
        </p:txBody>
      </p:sp>
    </p:spTree>
  </p:cSld>
  <p:clrMapOvr>
    <a:masterClrMapping/>
  </p:clrMapOvr>
  <p:transition>
    <p:cover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68297"/>
                                        </p:tgtEl>
                                        <p:attrNameLst>
                                          <p:attrName>style.visibility</p:attrName>
                                        </p:attrNameLst>
                                      </p:cBhvr>
                                      <p:to>
                                        <p:strVal val="visible"/>
                                      </p:to>
                                    </p:set>
                                    <p:anim calcmode="lin" valueType="num">
                                      <p:cBhvr additive="base">
                                        <p:cTn id="7" dur="500" fill="hold"/>
                                        <p:tgtEl>
                                          <p:spTgt spid="268297"/>
                                        </p:tgtEl>
                                        <p:attrNameLst>
                                          <p:attrName>ppt_x</p:attrName>
                                        </p:attrNameLst>
                                      </p:cBhvr>
                                      <p:tavLst>
                                        <p:tav tm="0">
                                          <p:val>
                                            <p:strVal val="#ppt_x"/>
                                          </p:val>
                                        </p:tav>
                                        <p:tav tm="100000">
                                          <p:val>
                                            <p:strVal val="#ppt_x"/>
                                          </p:val>
                                        </p:tav>
                                      </p:tavLst>
                                    </p:anim>
                                    <p:anim calcmode="lin" valueType="num">
                                      <p:cBhvr additive="base">
                                        <p:cTn id="8" dur="500" fill="hold"/>
                                        <p:tgtEl>
                                          <p:spTgt spid="268297"/>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68293"/>
                                        </p:tgtEl>
                                        <p:attrNameLst>
                                          <p:attrName>style.visibility</p:attrName>
                                        </p:attrNameLst>
                                      </p:cBhvr>
                                      <p:to>
                                        <p:strVal val="visible"/>
                                      </p:to>
                                    </p:set>
                                    <p:anim calcmode="lin" valueType="num">
                                      <p:cBhvr additive="base">
                                        <p:cTn id="11" dur="500" fill="hold"/>
                                        <p:tgtEl>
                                          <p:spTgt spid="268293"/>
                                        </p:tgtEl>
                                        <p:attrNameLst>
                                          <p:attrName>ppt_x</p:attrName>
                                        </p:attrNameLst>
                                      </p:cBhvr>
                                      <p:tavLst>
                                        <p:tav tm="0">
                                          <p:val>
                                            <p:strVal val="#ppt_x"/>
                                          </p:val>
                                        </p:tav>
                                        <p:tav tm="100000">
                                          <p:val>
                                            <p:strVal val="#ppt_x"/>
                                          </p:val>
                                        </p:tav>
                                      </p:tavLst>
                                    </p:anim>
                                    <p:anim calcmode="lin" valueType="num">
                                      <p:cBhvr additive="base">
                                        <p:cTn id="12" dur="500" fill="hold"/>
                                        <p:tgtEl>
                                          <p:spTgt spid="268293"/>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268298"/>
                                        </p:tgtEl>
                                        <p:attrNameLst>
                                          <p:attrName>style.visibility</p:attrName>
                                        </p:attrNameLst>
                                      </p:cBhvr>
                                      <p:to>
                                        <p:strVal val="visible"/>
                                      </p:to>
                                    </p:set>
                                    <p:anim calcmode="lin" valueType="num">
                                      <p:cBhvr additive="base">
                                        <p:cTn id="15" dur="500" fill="hold"/>
                                        <p:tgtEl>
                                          <p:spTgt spid="268298"/>
                                        </p:tgtEl>
                                        <p:attrNameLst>
                                          <p:attrName>ppt_x</p:attrName>
                                        </p:attrNameLst>
                                      </p:cBhvr>
                                      <p:tavLst>
                                        <p:tav tm="0">
                                          <p:val>
                                            <p:strVal val="#ppt_x"/>
                                          </p:val>
                                        </p:tav>
                                        <p:tav tm="100000">
                                          <p:val>
                                            <p:strVal val="#ppt_x"/>
                                          </p:val>
                                        </p:tav>
                                      </p:tavLst>
                                    </p:anim>
                                    <p:anim calcmode="lin" valueType="num">
                                      <p:cBhvr additive="base">
                                        <p:cTn id="16" dur="500" fill="hold"/>
                                        <p:tgtEl>
                                          <p:spTgt spid="268298"/>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268299"/>
                                        </p:tgtEl>
                                        <p:attrNameLst>
                                          <p:attrName>style.visibility</p:attrName>
                                        </p:attrNameLst>
                                      </p:cBhvr>
                                      <p:to>
                                        <p:strVal val="visible"/>
                                      </p:to>
                                    </p:set>
                                    <p:anim calcmode="lin" valueType="num">
                                      <p:cBhvr additive="base">
                                        <p:cTn id="21" dur="500" fill="hold"/>
                                        <p:tgtEl>
                                          <p:spTgt spid="268299"/>
                                        </p:tgtEl>
                                        <p:attrNameLst>
                                          <p:attrName>ppt_x</p:attrName>
                                        </p:attrNameLst>
                                      </p:cBhvr>
                                      <p:tavLst>
                                        <p:tav tm="0">
                                          <p:val>
                                            <p:strVal val="#ppt_x"/>
                                          </p:val>
                                        </p:tav>
                                        <p:tav tm="100000">
                                          <p:val>
                                            <p:strVal val="#ppt_x"/>
                                          </p:val>
                                        </p:tav>
                                      </p:tavLst>
                                    </p:anim>
                                    <p:anim calcmode="lin" valueType="num">
                                      <p:cBhvr additive="base">
                                        <p:cTn id="22" dur="500" fill="hold"/>
                                        <p:tgtEl>
                                          <p:spTgt spid="268299"/>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268294"/>
                                        </p:tgtEl>
                                        <p:attrNameLst>
                                          <p:attrName>style.visibility</p:attrName>
                                        </p:attrNameLst>
                                      </p:cBhvr>
                                      <p:to>
                                        <p:strVal val="visible"/>
                                      </p:to>
                                    </p:set>
                                    <p:anim calcmode="lin" valueType="num">
                                      <p:cBhvr additive="base">
                                        <p:cTn id="25" dur="500" fill="hold"/>
                                        <p:tgtEl>
                                          <p:spTgt spid="268294"/>
                                        </p:tgtEl>
                                        <p:attrNameLst>
                                          <p:attrName>ppt_x</p:attrName>
                                        </p:attrNameLst>
                                      </p:cBhvr>
                                      <p:tavLst>
                                        <p:tav tm="0">
                                          <p:val>
                                            <p:strVal val="#ppt_x"/>
                                          </p:val>
                                        </p:tav>
                                        <p:tav tm="100000">
                                          <p:val>
                                            <p:strVal val="#ppt_x"/>
                                          </p:val>
                                        </p:tav>
                                      </p:tavLst>
                                    </p:anim>
                                    <p:anim calcmode="lin" valueType="num">
                                      <p:cBhvr additive="base">
                                        <p:cTn id="26" dur="500" fill="hold"/>
                                        <p:tgtEl>
                                          <p:spTgt spid="268294"/>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268300"/>
                                        </p:tgtEl>
                                        <p:attrNameLst>
                                          <p:attrName>style.visibility</p:attrName>
                                        </p:attrNameLst>
                                      </p:cBhvr>
                                      <p:to>
                                        <p:strVal val="visible"/>
                                      </p:to>
                                    </p:set>
                                    <p:anim calcmode="lin" valueType="num">
                                      <p:cBhvr additive="base">
                                        <p:cTn id="31" dur="500" fill="hold"/>
                                        <p:tgtEl>
                                          <p:spTgt spid="268300"/>
                                        </p:tgtEl>
                                        <p:attrNameLst>
                                          <p:attrName>ppt_x</p:attrName>
                                        </p:attrNameLst>
                                      </p:cBhvr>
                                      <p:tavLst>
                                        <p:tav tm="0">
                                          <p:val>
                                            <p:strVal val="#ppt_x"/>
                                          </p:val>
                                        </p:tav>
                                        <p:tav tm="100000">
                                          <p:val>
                                            <p:strVal val="#ppt_x"/>
                                          </p:val>
                                        </p:tav>
                                      </p:tavLst>
                                    </p:anim>
                                    <p:anim calcmode="lin" valueType="num">
                                      <p:cBhvr additive="base">
                                        <p:cTn id="32" dur="500" fill="hold"/>
                                        <p:tgtEl>
                                          <p:spTgt spid="268300"/>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268295"/>
                                        </p:tgtEl>
                                        <p:attrNameLst>
                                          <p:attrName>style.visibility</p:attrName>
                                        </p:attrNameLst>
                                      </p:cBhvr>
                                      <p:to>
                                        <p:strVal val="visible"/>
                                      </p:to>
                                    </p:set>
                                    <p:anim calcmode="lin" valueType="num">
                                      <p:cBhvr additive="base">
                                        <p:cTn id="35" dur="500" fill="hold"/>
                                        <p:tgtEl>
                                          <p:spTgt spid="268295"/>
                                        </p:tgtEl>
                                        <p:attrNameLst>
                                          <p:attrName>ppt_x</p:attrName>
                                        </p:attrNameLst>
                                      </p:cBhvr>
                                      <p:tavLst>
                                        <p:tav tm="0">
                                          <p:val>
                                            <p:strVal val="#ppt_x"/>
                                          </p:val>
                                        </p:tav>
                                        <p:tav tm="100000">
                                          <p:val>
                                            <p:strVal val="#ppt_x"/>
                                          </p:val>
                                        </p:tav>
                                      </p:tavLst>
                                    </p:anim>
                                    <p:anim calcmode="lin" valueType="num">
                                      <p:cBhvr additive="base">
                                        <p:cTn id="36" dur="500" fill="hold"/>
                                        <p:tgtEl>
                                          <p:spTgt spid="268295"/>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268301"/>
                                        </p:tgtEl>
                                        <p:attrNameLst>
                                          <p:attrName>style.visibility</p:attrName>
                                        </p:attrNameLst>
                                      </p:cBhvr>
                                      <p:to>
                                        <p:strVal val="visible"/>
                                      </p:to>
                                    </p:set>
                                    <p:anim calcmode="lin" valueType="num">
                                      <p:cBhvr additive="base">
                                        <p:cTn id="41" dur="500" fill="hold"/>
                                        <p:tgtEl>
                                          <p:spTgt spid="268301"/>
                                        </p:tgtEl>
                                        <p:attrNameLst>
                                          <p:attrName>ppt_x</p:attrName>
                                        </p:attrNameLst>
                                      </p:cBhvr>
                                      <p:tavLst>
                                        <p:tav tm="0">
                                          <p:val>
                                            <p:strVal val="#ppt_x"/>
                                          </p:val>
                                        </p:tav>
                                        <p:tav tm="100000">
                                          <p:val>
                                            <p:strVal val="#ppt_x"/>
                                          </p:val>
                                        </p:tav>
                                      </p:tavLst>
                                    </p:anim>
                                    <p:anim calcmode="lin" valueType="num">
                                      <p:cBhvr additive="base">
                                        <p:cTn id="42" dur="500" fill="hold"/>
                                        <p:tgtEl>
                                          <p:spTgt spid="268301"/>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16"/>
                                        </p:tgtEl>
                                        <p:attrNameLst>
                                          <p:attrName>style.visibility</p:attrName>
                                        </p:attrNameLst>
                                      </p:cBhvr>
                                      <p:to>
                                        <p:strVal val="visible"/>
                                      </p:to>
                                    </p:set>
                                    <p:anim calcmode="lin" valueType="num">
                                      <p:cBhvr additive="base">
                                        <p:cTn id="47" dur="500" fill="hold"/>
                                        <p:tgtEl>
                                          <p:spTgt spid="16"/>
                                        </p:tgtEl>
                                        <p:attrNameLst>
                                          <p:attrName>ppt_x</p:attrName>
                                        </p:attrNameLst>
                                      </p:cBhvr>
                                      <p:tavLst>
                                        <p:tav tm="0">
                                          <p:val>
                                            <p:strVal val="#ppt_x"/>
                                          </p:val>
                                        </p:tav>
                                        <p:tav tm="100000">
                                          <p:val>
                                            <p:strVal val="#ppt_x"/>
                                          </p:val>
                                        </p:tav>
                                      </p:tavLst>
                                    </p:anim>
                                    <p:anim calcmode="lin" valueType="num">
                                      <p:cBhvr additive="base">
                                        <p:cTn id="48" dur="500" fill="hold"/>
                                        <p:tgtEl>
                                          <p:spTgt spid="16"/>
                                        </p:tgtEl>
                                        <p:attrNameLst>
                                          <p:attrName>ppt_y</p:attrName>
                                        </p:attrNameLst>
                                      </p:cBhvr>
                                      <p:tavLst>
                                        <p:tav tm="0">
                                          <p:val>
                                            <p:strVal val="1+#ppt_h/2"/>
                                          </p:val>
                                        </p:tav>
                                        <p:tav tm="100000">
                                          <p:val>
                                            <p:strVal val="#ppt_y"/>
                                          </p:val>
                                        </p:tav>
                                      </p:tavLst>
                                    </p:anim>
                                  </p:childTnLst>
                                </p:cTn>
                              </p:par>
                              <p:par>
                                <p:cTn id="49" presetID="2" presetClass="entr" presetSubtype="4" fill="hold" nodeType="withEffect">
                                  <p:stCondLst>
                                    <p:cond delay="0"/>
                                  </p:stCondLst>
                                  <p:childTnLst>
                                    <p:set>
                                      <p:cBhvr>
                                        <p:cTn id="50" dur="1" fill="hold">
                                          <p:stCondLst>
                                            <p:cond delay="0"/>
                                          </p:stCondLst>
                                        </p:cTn>
                                        <p:tgtEl>
                                          <p:spTgt spid="268296"/>
                                        </p:tgtEl>
                                        <p:attrNameLst>
                                          <p:attrName>style.visibility</p:attrName>
                                        </p:attrNameLst>
                                      </p:cBhvr>
                                      <p:to>
                                        <p:strVal val="visible"/>
                                      </p:to>
                                    </p:set>
                                    <p:anim calcmode="lin" valueType="num">
                                      <p:cBhvr additive="base">
                                        <p:cTn id="51" dur="500" fill="hold"/>
                                        <p:tgtEl>
                                          <p:spTgt spid="268296"/>
                                        </p:tgtEl>
                                        <p:attrNameLst>
                                          <p:attrName>ppt_x</p:attrName>
                                        </p:attrNameLst>
                                      </p:cBhvr>
                                      <p:tavLst>
                                        <p:tav tm="0">
                                          <p:val>
                                            <p:strVal val="#ppt_x"/>
                                          </p:val>
                                        </p:tav>
                                        <p:tav tm="100000">
                                          <p:val>
                                            <p:strVal val="#ppt_x"/>
                                          </p:val>
                                        </p:tav>
                                      </p:tavLst>
                                    </p:anim>
                                    <p:anim calcmode="lin" valueType="num">
                                      <p:cBhvr additive="base">
                                        <p:cTn id="52" dur="500" fill="hold"/>
                                        <p:tgtEl>
                                          <p:spTgt spid="26829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ldLvl="0" animBg="1"/>
      <p:bldP spid="268297" grpId="0"/>
      <p:bldP spid="268299" grpId="0"/>
      <p:bldP spid="268300" grpId="0"/>
      <p:bldP spid="268301"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sp>
        <p:nvSpPr>
          <p:cNvPr id="8194" name="灯片编号占位符 4"/>
          <p:cNvSpPr txBox="1">
            <a:spLocks noGrp="1"/>
          </p:cNvSpPr>
          <p:nvPr>
            <p:ph type="sldNum" sz="quarter" idx="4"/>
          </p:nvPr>
        </p:nvSpPr>
        <p:spPr>
          <a:xfrm>
            <a:off x="3291939" y="4601961"/>
            <a:ext cx="2171700" cy="273844"/>
          </a:xfrm>
          <a:noFill/>
          <a:ln>
            <a:noFill/>
          </a:ln>
        </p:spPr>
        <p:txBody>
          <a:bodyPr anchor="ctr" anchorCtr="0"/>
          <a:lstStyle/>
          <a:p>
            <a:pPr marL="0" indent="0" algn="ctr" eaLnBrk="1" hangingPunct="1">
              <a:spcBef>
                <a:spcPct val="0"/>
              </a:spcBef>
              <a:buFontTx/>
              <a:buNone/>
            </a:pPr>
            <a:fld id="{9A0DB2DC-4C9A-4742-B13C-FB6460FD3503}" type="slidenum">
              <a:rPr lang="en-US" altLang="zh-CN" sz="900" kern="1200" dirty="0">
                <a:solidFill>
                  <a:srgbClr val="898989"/>
                </a:solidFill>
                <a:latin typeface="+mn-lt"/>
                <a:cs typeface="+mn-cs"/>
              </a:rPr>
              <a:t>2</a:t>
            </a:fld>
            <a:endParaRPr lang="en-US" altLang="zh-CN" sz="900" kern="1200" dirty="0">
              <a:solidFill>
                <a:srgbClr val="898989"/>
              </a:solidFill>
              <a:latin typeface="+mn-lt"/>
              <a:cs typeface="+mn-cs"/>
            </a:endParaRPr>
          </a:p>
        </p:txBody>
      </p:sp>
      <p:sp>
        <p:nvSpPr>
          <p:cNvPr id="22" name="矩形 21"/>
          <p:cNvSpPr/>
          <p:nvPr/>
        </p:nvSpPr>
        <p:spPr>
          <a:xfrm>
            <a:off x="1928758" y="3200833"/>
            <a:ext cx="5036344" cy="2143125"/>
          </a:xfrm>
          <a:prstGeom prst="rect">
            <a:avLst/>
          </a:prstGeom>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chemeClr val="lt1"/>
              </a:solidFill>
              <a:effectLst/>
              <a:uLnTx/>
              <a:uFillTx/>
              <a:latin typeface="+mn-lt"/>
              <a:ea typeface="微软雅黑" panose="020B0503020204020204" pitchFamily="34" charset="-122"/>
              <a:cs typeface="+mn-cs"/>
            </a:endParaRPr>
          </a:p>
        </p:txBody>
      </p:sp>
      <p:sp>
        <p:nvSpPr>
          <p:cNvPr id="7172" name="TextBox 6"/>
          <p:cNvSpPr txBox="1"/>
          <p:nvPr/>
        </p:nvSpPr>
        <p:spPr>
          <a:xfrm>
            <a:off x="1702039" y="851535"/>
            <a:ext cx="1620957" cy="5847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r>
              <a:rPr lang="en-US" altLang="zh-CN" b="1" dirty="0">
                <a:solidFill>
                  <a:srgbClr val="C00000"/>
                </a:solidFill>
                <a:latin typeface="Times New Roman" panose="02020603050405020304" pitchFamily="18" charset="0"/>
                <a:ea typeface="微软雅黑" panose="020B0503020204020204" pitchFamily="34" charset="-122"/>
              </a:rPr>
              <a:t>2.1 </a:t>
            </a:r>
            <a:r>
              <a:rPr lang="zh-CN" altLang="en-US" b="1" dirty="0">
                <a:solidFill>
                  <a:srgbClr val="C00000"/>
                </a:solidFill>
                <a:latin typeface="Times New Roman" panose="02020603050405020304" pitchFamily="18" charset="0"/>
                <a:ea typeface="微软雅黑" panose="020B0503020204020204" pitchFamily="34" charset="-122"/>
              </a:rPr>
              <a:t>定义</a:t>
            </a:r>
            <a:endParaRPr lang="en-US" altLang="zh-CN" b="1" dirty="0">
              <a:solidFill>
                <a:srgbClr val="C00000"/>
              </a:solidFill>
              <a:latin typeface="Times New Roman" panose="02020603050405020304" pitchFamily="18" charset="0"/>
              <a:ea typeface="微软雅黑" panose="020B0503020204020204" pitchFamily="34" charset="-122"/>
            </a:endParaRPr>
          </a:p>
        </p:txBody>
      </p:sp>
      <p:sp>
        <p:nvSpPr>
          <p:cNvPr id="7173" name="TextBox 7"/>
          <p:cNvSpPr txBox="1"/>
          <p:nvPr/>
        </p:nvSpPr>
        <p:spPr>
          <a:xfrm>
            <a:off x="662087" y="1635440"/>
            <a:ext cx="8064500" cy="1308628"/>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lnSpc>
                <a:spcPct val="150000"/>
              </a:lnSpc>
              <a:spcBef>
                <a:spcPct val="0"/>
              </a:spcBef>
              <a:buFont typeface="Wingdings" panose="05000000000000000000" pitchFamily="2" charset="2"/>
              <a:buChar char="Ø"/>
            </a:pPr>
            <a:r>
              <a:rPr lang="zh-CN" altLang="en-US" sz="2800" b="1" dirty="0">
                <a:solidFill>
                  <a:schemeClr val="tx1"/>
                </a:solidFill>
                <a:latin typeface="Times New Roman" panose="02020603050405020304" pitchFamily="18" charset="0"/>
                <a:ea typeface="微软雅黑" panose="020B0503020204020204" pitchFamily="34" charset="-122"/>
              </a:rPr>
              <a:t>数学模型是用来描述系统中各种信号(或变量)的传递和转换关系的。</a:t>
            </a:r>
          </a:p>
        </p:txBody>
      </p:sp>
      <p:pic>
        <p:nvPicPr>
          <p:cNvPr id="7174" name="Picture 18"/>
          <p:cNvPicPr>
            <a:picLocks noChangeAspect="1"/>
          </p:cNvPicPr>
          <p:nvPr/>
        </p:nvPicPr>
        <p:blipFill>
          <a:blip r:embed="rId4">
            <a:clrChange>
              <a:clrFrom>
                <a:srgbClr val="FFFFFF"/>
              </a:clrFrom>
              <a:clrTo>
                <a:srgbClr val="FFFFFF">
                  <a:alpha val="0"/>
                </a:srgbClr>
              </a:clrTo>
            </a:clrChange>
          </a:blip>
          <a:stretch>
            <a:fillRect/>
          </a:stretch>
        </p:blipFill>
        <p:spPr>
          <a:xfrm>
            <a:off x="4694495" y="3269175"/>
            <a:ext cx="601266" cy="250031"/>
          </a:xfrm>
          <a:prstGeom prst="rect">
            <a:avLst/>
          </a:prstGeom>
          <a:noFill/>
          <a:ln w="9525">
            <a:noFill/>
          </a:ln>
        </p:spPr>
      </p:pic>
      <p:grpSp>
        <p:nvGrpSpPr>
          <p:cNvPr id="7175" name="Group 18"/>
          <p:cNvGrpSpPr/>
          <p:nvPr/>
        </p:nvGrpSpPr>
        <p:grpSpPr>
          <a:xfrm>
            <a:off x="1979712" y="3499680"/>
            <a:ext cx="4743450" cy="1844278"/>
            <a:chOff x="816" y="2546"/>
            <a:chExt cx="3984" cy="1549"/>
          </a:xfrm>
        </p:grpSpPr>
        <p:pic>
          <p:nvPicPr>
            <p:cNvPr id="7176" name="Picture 13"/>
            <p:cNvPicPr>
              <a:picLocks noChangeAspect="1"/>
            </p:cNvPicPr>
            <p:nvPr/>
          </p:nvPicPr>
          <p:blipFill>
            <a:blip r:embed="rId5">
              <a:clrChange>
                <a:clrFrom>
                  <a:srgbClr val="FFFFFF"/>
                </a:clrFrom>
                <a:clrTo>
                  <a:srgbClr val="FFFFFF">
                    <a:alpha val="0"/>
                  </a:srgbClr>
                </a:clrTo>
              </a:clrChange>
            </a:blip>
            <a:stretch>
              <a:fillRect/>
            </a:stretch>
          </p:blipFill>
          <p:spPr>
            <a:xfrm>
              <a:off x="816" y="2897"/>
              <a:ext cx="729" cy="596"/>
            </a:xfrm>
            <a:prstGeom prst="rect">
              <a:avLst/>
            </a:prstGeom>
            <a:noFill/>
            <a:ln w="9525">
              <a:noFill/>
            </a:ln>
          </p:spPr>
        </p:pic>
        <p:pic>
          <p:nvPicPr>
            <p:cNvPr id="7177" name="Picture 14"/>
            <p:cNvPicPr>
              <a:picLocks noChangeAspect="1"/>
            </p:cNvPicPr>
            <p:nvPr/>
          </p:nvPicPr>
          <p:blipFill>
            <a:blip r:embed="rId6">
              <a:clrChange>
                <a:clrFrom>
                  <a:srgbClr val="FFFFFF"/>
                </a:clrFrom>
                <a:clrTo>
                  <a:srgbClr val="FFFFFF">
                    <a:alpha val="0"/>
                  </a:srgbClr>
                </a:clrTo>
              </a:clrChange>
            </a:blip>
            <a:stretch>
              <a:fillRect/>
            </a:stretch>
          </p:blipFill>
          <p:spPr>
            <a:xfrm>
              <a:off x="1602" y="3114"/>
              <a:ext cx="448" cy="196"/>
            </a:xfrm>
            <a:prstGeom prst="rect">
              <a:avLst/>
            </a:prstGeom>
            <a:noFill/>
            <a:ln w="9525">
              <a:noFill/>
            </a:ln>
          </p:spPr>
        </p:pic>
        <p:pic>
          <p:nvPicPr>
            <p:cNvPr id="7178" name="Picture 15"/>
            <p:cNvPicPr>
              <a:picLocks noChangeAspect="1"/>
            </p:cNvPicPr>
            <p:nvPr/>
          </p:nvPicPr>
          <p:blipFill>
            <a:blip r:embed="rId7">
              <a:clrChange>
                <a:clrFrom>
                  <a:srgbClr val="FFFFFF"/>
                </a:clrFrom>
                <a:clrTo>
                  <a:srgbClr val="FFFFFF">
                    <a:alpha val="0"/>
                  </a:srgbClr>
                </a:clrTo>
              </a:clrChange>
            </a:blip>
            <a:stretch>
              <a:fillRect/>
            </a:stretch>
          </p:blipFill>
          <p:spPr>
            <a:xfrm>
              <a:off x="2109" y="2886"/>
              <a:ext cx="736" cy="603"/>
            </a:xfrm>
            <a:prstGeom prst="rect">
              <a:avLst/>
            </a:prstGeom>
            <a:noFill/>
            <a:ln w="9525">
              <a:noFill/>
            </a:ln>
          </p:spPr>
        </p:pic>
        <p:pic>
          <p:nvPicPr>
            <p:cNvPr id="7179" name="Picture 16"/>
            <p:cNvPicPr>
              <a:picLocks noChangeAspect="1"/>
            </p:cNvPicPr>
            <p:nvPr/>
          </p:nvPicPr>
          <p:blipFill>
            <a:blip r:embed="rId8">
              <a:clrChange>
                <a:clrFrom>
                  <a:srgbClr val="FFFFFF"/>
                </a:clrFrom>
                <a:clrTo>
                  <a:srgbClr val="FFFFFF">
                    <a:alpha val="0"/>
                  </a:srgbClr>
                </a:clrTo>
              </a:clrChange>
            </a:blip>
            <a:stretch>
              <a:fillRect/>
            </a:stretch>
          </p:blipFill>
          <p:spPr>
            <a:xfrm>
              <a:off x="4071" y="2897"/>
              <a:ext cx="729" cy="596"/>
            </a:xfrm>
            <a:prstGeom prst="rect">
              <a:avLst/>
            </a:prstGeom>
            <a:noFill/>
            <a:ln w="9525">
              <a:noFill/>
            </a:ln>
          </p:spPr>
        </p:pic>
        <p:pic>
          <p:nvPicPr>
            <p:cNvPr id="7180" name="Picture 17"/>
            <p:cNvPicPr>
              <a:picLocks noChangeAspect="1"/>
            </p:cNvPicPr>
            <p:nvPr/>
          </p:nvPicPr>
          <p:blipFill>
            <a:blip r:embed="rId9">
              <a:clrChange>
                <a:clrFrom>
                  <a:srgbClr val="FFFFFF"/>
                </a:clrFrom>
                <a:clrTo>
                  <a:srgbClr val="FFFFFF">
                    <a:alpha val="0"/>
                  </a:srgbClr>
                </a:clrTo>
              </a:clrChange>
            </a:blip>
            <a:stretch>
              <a:fillRect/>
            </a:stretch>
          </p:blipFill>
          <p:spPr>
            <a:xfrm>
              <a:off x="2661" y="2546"/>
              <a:ext cx="1578" cy="297"/>
            </a:xfrm>
            <a:prstGeom prst="rect">
              <a:avLst/>
            </a:prstGeom>
            <a:noFill/>
            <a:ln w="9525">
              <a:noFill/>
            </a:ln>
          </p:spPr>
        </p:pic>
        <p:pic>
          <p:nvPicPr>
            <p:cNvPr id="7181" name="Picture 19"/>
            <p:cNvPicPr>
              <a:picLocks noChangeAspect="1"/>
            </p:cNvPicPr>
            <p:nvPr/>
          </p:nvPicPr>
          <p:blipFill>
            <a:blip r:embed="rId10">
              <a:clrChange>
                <a:clrFrom>
                  <a:srgbClr val="FFFFFF"/>
                </a:clrFrom>
                <a:clrTo>
                  <a:srgbClr val="FFFFFF">
                    <a:alpha val="0"/>
                  </a:srgbClr>
                </a:clrTo>
              </a:clrChange>
            </a:blip>
            <a:stretch>
              <a:fillRect/>
            </a:stretch>
          </p:blipFill>
          <p:spPr>
            <a:xfrm>
              <a:off x="2649" y="3565"/>
              <a:ext cx="1585" cy="291"/>
            </a:xfrm>
            <a:prstGeom prst="rect">
              <a:avLst/>
            </a:prstGeom>
            <a:noFill/>
            <a:ln w="9525">
              <a:noFill/>
            </a:ln>
          </p:spPr>
        </p:pic>
        <p:pic>
          <p:nvPicPr>
            <p:cNvPr id="7182" name="Picture 20"/>
            <p:cNvPicPr>
              <a:picLocks noChangeAspect="1"/>
            </p:cNvPicPr>
            <p:nvPr/>
          </p:nvPicPr>
          <p:blipFill>
            <a:blip r:embed="rId11">
              <a:clrChange>
                <a:clrFrom>
                  <a:srgbClr val="FFFFFF"/>
                </a:clrFrom>
                <a:clrTo>
                  <a:srgbClr val="FFFFFF">
                    <a:alpha val="0"/>
                  </a:srgbClr>
                </a:clrTo>
              </a:clrChange>
            </a:blip>
            <a:stretch>
              <a:fillRect/>
            </a:stretch>
          </p:blipFill>
          <p:spPr>
            <a:xfrm>
              <a:off x="3107" y="2753"/>
              <a:ext cx="618" cy="223"/>
            </a:xfrm>
            <a:prstGeom prst="rect">
              <a:avLst/>
            </a:prstGeom>
            <a:noFill/>
            <a:ln w="9525">
              <a:noFill/>
            </a:ln>
          </p:spPr>
        </p:pic>
        <p:pic>
          <p:nvPicPr>
            <p:cNvPr id="7183" name="Picture 21"/>
            <p:cNvPicPr>
              <a:picLocks noChangeAspect="1"/>
            </p:cNvPicPr>
            <p:nvPr/>
          </p:nvPicPr>
          <p:blipFill>
            <a:blip r:embed="rId12">
              <a:clrChange>
                <a:clrFrom>
                  <a:srgbClr val="FFFFFF"/>
                </a:clrFrom>
                <a:clrTo>
                  <a:srgbClr val="FFFFFF">
                    <a:alpha val="0"/>
                  </a:srgbClr>
                </a:clrTo>
              </a:clrChange>
            </a:blip>
            <a:stretch>
              <a:fillRect/>
            </a:stretch>
          </p:blipFill>
          <p:spPr>
            <a:xfrm>
              <a:off x="3075" y="3033"/>
              <a:ext cx="659" cy="243"/>
            </a:xfrm>
            <a:prstGeom prst="rect">
              <a:avLst/>
            </a:prstGeom>
            <a:noFill/>
            <a:ln w="9525">
              <a:noFill/>
            </a:ln>
          </p:spPr>
        </p:pic>
        <p:pic>
          <p:nvPicPr>
            <p:cNvPr id="7184" name="Picture 22"/>
            <p:cNvPicPr>
              <a:picLocks noChangeAspect="1"/>
            </p:cNvPicPr>
            <p:nvPr/>
          </p:nvPicPr>
          <p:blipFill>
            <a:blip r:embed="rId13">
              <a:clrChange>
                <a:clrFrom>
                  <a:srgbClr val="FFFFFF"/>
                </a:clrFrom>
                <a:clrTo>
                  <a:srgbClr val="FFFFFF">
                    <a:alpha val="0"/>
                  </a:srgbClr>
                </a:clrTo>
              </a:clrChange>
            </a:blip>
            <a:stretch>
              <a:fillRect/>
            </a:stretch>
          </p:blipFill>
          <p:spPr>
            <a:xfrm>
              <a:off x="3096" y="3331"/>
              <a:ext cx="638" cy="243"/>
            </a:xfrm>
            <a:prstGeom prst="rect">
              <a:avLst/>
            </a:prstGeom>
            <a:noFill/>
            <a:ln w="9525">
              <a:noFill/>
            </a:ln>
          </p:spPr>
        </p:pic>
        <p:pic>
          <p:nvPicPr>
            <p:cNvPr id="7185" name="Picture 23"/>
            <p:cNvPicPr>
              <a:picLocks noChangeAspect="1"/>
            </p:cNvPicPr>
            <p:nvPr/>
          </p:nvPicPr>
          <p:blipFill>
            <a:blip r:embed="rId14">
              <a:clrChange>
                <a:clrFrom>
                  <a:srgbClr val="FFFFFF"/>
                </a:clrFrom>
                <a:clrTo>
                  <a:srgbClr val="FFFFFF">
                    <a:alpha val="0"/>
                  </a:srgbClr>
                </a:clrTo>
              </a:clrChange>
            </a:blip>
            <a:stretch>
              <a:fillRect/>
            </a:stretch>
          </p:blipFill>
          <p:spPr>
            <a:xfrm>
              <a:off x="3126" y="3872"/>
              <a:ext cx="596" cy="223"/>
            </a:xfrm>
            <a:prstGeom prst="rect">
              <a:avLst/>
            </a:prstGeom>
            <a:noFill/>
            <a:ln w="9525">
              <a:noFill/>
            </a:ln>
          </p:spPr>
        </p:pic>
      </p:grpSp>
    </p:spTree>
  </p:cSld>
  <p:clrMapOvr>
    <a:masterClrMapping/>
  </p:clrMapOvr>
  <p:transition>
    <p:cover dir="rd"/>
  </p:transition>
</p:sld>
</file>

<file path=ppt/slides/slide20.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29698" name="TextBox 3"/>
          <p:cNvSpPr txBox="1"/>
          <p:nvPr/>
        </p:nvSpPr>
        <p:spPr>
          <a:xfrm>
            <a:off x="1606882" y="803289"/>
            <a:ext cx="6308330" cy="1000274"/>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spcBef>
                <a:spcPct val="0"/>
              </a:spcBef>
              <a:buFontTx/>
              <a:buNone/>
            </a:pPr>
            <a:r>
              <a:rPr lang="en-US" altLang="zh-CN" sz="2700" b="1" dirty="0">
                <a:solidFill>
                  <a:srgbClr val="C00000"/>
                </a:solidFill>
                <a:latin typeface="Times New Roman" panose="02020603050405020304" pitchFamily="18" charset="0"/>
                <a:ea typeface="微软雅黑" panose="020B0503020204020204" pitchFamily="34" charset="-122"/>
              </a:rPr>
              <a:t>2.3 Transfer function and Block diagram</a:t>
            </a:r>
            <a:r>
              <a:rPr lang="en-US" altLang="zh-CN" sz="2700" b="1" dirty="0">
                <a:solidFill>
                  <a:srgbClr val="C00000"/>
                </a:solidFill>
                <a:latin typeface="微软雅黑" panose="020B0503020204020204" pitchFamily="34" charset="-122"/>
                <a:ea typeface="微软雅黑" panose="020B0503020204020204" pitchFamily="34" charset="-122"/>
              </a:rPr>
              <a:t> </a:t>
            </a:r>
          </a:p>
          <a:p>
            <a:pPr marL="0" lvl="0" indent="0" algn="ctr" eaLnBrk="1" hangingPunct="1">
              <a:spcBef>
                <a:spcPct val="0"/>
              </a:spcBef>
              <a:buFontTx/>
              <a:buNone/>
            </a:pPr>
            <a:r>
              <a:rPr lang="zh-CN" altLang="en-US" b="1" dirty="0">
                <a:latin typeface="微软雅黑" panose="020B0503020204020204" pitchFamily="34" charset="-122"/>
                <a:ea typeface="微软雅黑" panose="020B0503020204020204" pitchFamily="34" charset="-122"/>
              </a:rPr>
              <a:t>传递函数与系统框图</a:t>
            </a:r>
          </a:p>
        </p:txBody>
      </p:sp>
      <p:sp>
        <p:nvSpPr>
          <p:cNvPr id="2" name="矩形 1"/>
          <p:cNvSpPr/>
          <p:nvPr/>
        </p:nvSpPr>
        <p:spPr>
          <a:xfrm>
            <a:off x="971600" y="2051460"/>
            <a:ext cx="2815194" cy="289310"/>
          </a:xfrm>
          <a:prstGeom prst="rect">
            <a:avLst/>
          </a:prstGeom>
        </p:spPr>
        <p:txBody>
          <a:bodyPr wrap="none">
            <a:spAutoFit/>
          </a:bodyPr>
          <a:lstStyle/>
          <a:p>
            <a:pPr marL="0" marR="0" lvl="0" indent="0" algn="l" defTabSz="914400" rtl="0" eaLnBrk="1" fontAlgn="auto" latinLnBrk="0" hangingPunct="1">
              <a:lnSpc>
                <a:spcPct val="80000"/>
              </a:lnSpc>
              <a:spcBef>
                <a:spcPts val="0"/>
              </a:spcBef>
              <a:spcAft>
                <a:spcPts val="0"/>
              </a:spcAft>
              <a:buClrTx/>
              <a:buSzTx/>
              <a:buFontTx/>
              <a:buNone/>
              <a:defRPr/>
            </a:pPr>
            <a:r>
              <a:rPr kumimoji="0" lang="zh-CN" altLang="en-US" sz="16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例</a:t>
            </a:r>
            <a:r>
              <a:rPr kumimoji="0" lang="en-US" altLang="zh-CN" sz="16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2.4</a:t>
            </a:r>
            <a:r>
              <a:rPr kumimoji="0" lang="zh-CN" altLang="en-US" sz="16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 电枢控制式直流电动机</a:t>
            </a:r>
          </a:p>
        </p:txBody>
      </p:sp>
      <p:graphicFrame>
        <p:nvGraphicFramePr>
          <p:cNvPr id="29700" name="Object 2"/>
          <p:cNvGraphicFramePr>
            <a:graphicFrameLocks noChangeAspect="1"/>
          </p:cNvGraphicFramePr>
          <p:nvPr/>
        </p:nvGraphicFramePr>
        <p:xfrm>
          <a:off x="3868341" y="1988344"/>
          <a:ext cx="1885950" cy="1102519"/>
        </p:xfrm>
        <a:graphic>
          <a:graphicData uri="http://schemas.openxmlformats.org/presentationml/2006/ole">
            <mc:AlternateContent xmlns:mc="http://schemas.openxmlformats.org/markup-compatibility/2006">
              <mc:Choice xmlns:v="urn:schemas-microsoft-com:vml" Requires="v">
                <p:oleObj r:id="rId3" imgW="2819400" imgH="1647825" progId="PBrush">
                  <p:embed/>
                </p:oleObj>
              </mc:Choice>
              <mc:Fallback>
                <p:oleObj r:id="rId3" imgW="2819400" imgH="1647825" progId="PBrush">
                  <p:embed/>
                  <p:pic>
                    <p:nvPicPr>
                      <p:cNvPr id="0" name="图片 3117"/>
                      <p:cNvPicPr/>
                      <p:nvPr/>
                    </p:nvPicPr>
                    <p:blipFill>
                      <a:blip r:embed="rId4">
                        <a:clrChange>
                          <a:clrFrom>
                            <a:srgbClr val="FFFFFF"/>
                          </a:clrFrom>
                          <a:clrTo>
                            <a:srgbClr val="FFFFFF">
                              <a:alpha val="0"/>
                            </a:srgbClr>
                          </a:clrTo>
                        </a:clrChange>
                      </a:blip>
                      <a:stretch>
                        <a:fillRect/>
                      </a:stretch>
                    </p:blipFill>
                    <p:spPr>
                      <a:xfrm>
                        <a:off x="3868341" y="1988344"/>
                        <a:ext cx="1885950" cy="1102519"/>
                      </a:xfrm>
                      <a:prstGeom prst="rect">
                        <a:avLst/>
                      </a:prstGeom>
                      <a:noFill/>
                      <a:ln w="38100">
                        <a:noFill/>
                        <a:miter/>
                      </a:ln>
                    </p:spPr>
                  </p:pic>
                </p:oleObj>
              </mc:Fallback>
            </mc:AlternateContent>
          </a:graphicData>
        </a:graphic>
      </p:graphicFrame>
      <p:pic>
        <p:nvPicPr>
          <p:cNvPr id="29701" name="图片 11"/>
          <p:cNvPicPr>
            <a:picLocks noChangeAspect="1"/>
          </p:cNvPicPr>
          <p:nvPr/>
        </p:nvPicPr>
        <p:blipFill>
          <a:blip r:embed="rId5"/>
          <a:stretch>
            <a:fillRect/>
          </a:stretch>
        </p:blipFill>
        <p:spPr>
          <a:xfrm>
            <a:off x="1214826" y="2479784"/>
            <a:ext cx="2543175" cy="310753"/>
          </a:xfrm>
          <a:prstGeom prst="rect">
            <a:avLst/>
          </a:prstGeom>
          <a:noFill/>
          <a:ln w="9525">
            <a:noFill/>
          </a:ln>
        </p:spPr>
      </p:pic>
      <p:pic>
        <p:nvPicPr>
          <p:cNvPr id="18" name="图片 17"/>
          <p:cNvPicPr>
            <a:picLocks noChangeAspect="1"/>
          </p:cNvPicPr>
          <p:nvPr/>
        </p:nvPicPr>
        <p:blipFill>
          <a:blip r:embed="rId6"/>
          <a:srcRect t="21231"/>
          <a:stretch>
            <a:fillRect/>
          </a:stretch>
        </p:blipFill>
        <p:spPr>
          <a:xfrm>
            <a:off x="1043608" y="3267075"/>
            <a:ext cx="3637360" cy="2052638"/>
          </a:xfrm>
          <a:prstGeom prst="rect">
            <a:avLst/>
          </a:prstGeom>
          <a:noFill/>
          <a:ln w="9525">
            <a:noFill/>
          </a:ln>
        </p:spPr>
      </p:pic>
      <p:pic>
        <p:nvPicPr>
          <p:cNvPr id="19" name="图片 18"/>
          <p:cNvPicPr>
            <a:picLocks noChangeAspect="1"/>
          </p:cNvPicPr>
          <p:nvPr/>
        </p:nvPicPr>
        <p:blipFill>
          <a:blip r:embed="rId7"/>
          <a:stretch>
            <a:fillRect/>
          </a:stretch>
        </p:blipFill>
        <p:spPr>
          <a:xfrm>
            <a:off x="5148064" y="4437112"/>
            <a:ext cx="3158728" cy="1450181"/>
          </a:xfrm>
          <a:prstGeom prst="rect">
            <a:avLst/>
          </a:prstGeom>
          <a:noFill/>
          <a:ln w="9525">
            <a:noFill/>
          </a:ln>
        </p:spPr>
      </p:pic>
      <p:pic>
        <p:nvPicPr>
          <p:cNvPr id="21" name="图片 20"/>
          <p:cNvPicPr>
            <a:picLocks noChangeAspect="1"/>
          </p:cNvPicPr>
          <p:nvPr/>
        </p:nvPicPr>
        <p:blipFill>
          <a:blip r:embed="rId8"/>
          <a:stretch>
            <a:fillRect/>
          </a:stretch>
        </p:blipFill>
        <p:spPr>
          <a:xfrm>
            <a:off x="5666185" y="2793206"/>
            <a:ext cx="2281238" cy="1500188"/>
          </a:xfrm>
          <a:prstGeom prst="rect">
            <a:avLst/>
          </a:prstGeom>
          <a:noFill/>
          <a:ln w="9525">
            <a:noFill/>
          </a:ln>
        </p:spPr>
      </p:pic>
    </p:spTree>
  </p:cSld>
  <p:clrMapOvr>
    <a:masterClrMapping/>
  </p:clrMapOvr>
  <p:transition>
    <p:cover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30722" name="TextBox 3"/>
          <p:cNvSpPr txBox="1"/>
          <p:nvPr/>
        </p:nvSpPr>
        <p:spPr>
          <a:xfrm>
            <a:off x="1678890" y="810365"/>
            <a:ext cx="6308330" cy="877163"/>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spcBef>
                <a:spcPct val="0"/>
              </a:spcBef>
              <a:buFontTx/>
              <a:buNone/>
            </a:pPr>
            <a:r>
              <a:rPr lang="en-US" altLang="zh-CN" sz="2700" b="1" dirty="0">
                <a:solidFill>
                  <a:srgbClr val="C00000"/>
                </a:solidFill>
                <a:latin typeface="Times New Roman" panose="02020603050405020304" pitchFamily="18" charset="0"/>
                <a:ea typeface="微软雅黑" panose="020B0503020204020204" pitchFamily="34" charset="-122"/>
              </a:rPr>
              <a:t>2.3 Transfer function and Block diagram</a:t>
            </a:r>
            <a:r>
              <a:rPr lang="en-US" altLang="zh-CN" sz="2700" b="1" dirty="0">
                <a:solidFill>
                  <a:srgbClr val="C00000"/>
                </a:solidFill>
                <a:latin typeface="微软雅黑" panose="020B0503020204020204" pitchFamily="34" charset="-122"/>
                <a:ea typeface="微软雅黑" panose="020B0503020204020204" pitchFamily="34" charset="-122"/>
              </a:rPr>
              <a:t> </a:t>
            </a:r>
          </a:p>
          <a:p>
            <a:pPr marL="0" lvl="0" indent="0" algn="ctr" eaLnBrk="1" hangingPunct="1">
              <a:spcBef>
                <a:spcPct val="0"/>
              </a:spcBef>
              <a:buFontTx/>
              <a:buNone/>
            </a:pPr>
            <a:r>
              <a:rPr lang="zh-CN" altLang="en-US" sz="2400" b="1" dirty="0">
                <a:latin typeface="微软雅黑" panose="020B0503020204020204" pitchFamily="34" charset="-122"/>
                <a:ea typeface="微软雅黑" panose="020B0503020204020204" pitchFamily="34" charset="-122"/>
              </a:rPr>
              <a:t>传递函数</a:t>
            </a:r>
            <a:r>
              <a:rPr lang="zh-CN" altLang="en-US" sz="2100" b="1" dirty="0">
                <a:latin typeface="微软雅黑" panose="020B0503020204020204" pitchFamily="34" charset="-122"/>
                <a:ea typeface="微软雅黑" panose="020B0503020204020204" pitchFamily="34" charset="-122"/>
              </a:rPr>
              <a:t> </a:t>
            </a:r>
          </a:p>
        </p:txBody>
      </p:sp>
      <p:sp>
        <p:nvSpPr>
          <p:cNvPr id="2" name="矩形 1"/>
          <p:cNvSpPr/>
          <p:nvPr/>
        </p:nvSpPr>
        <p:spPr>
          <a:xfrm>
            <a:off x="827584" y="1997624"/>
            <a:ext cx="3474028" cy="338554"/>
          </a:xfrm>
          <a:prstGeom prst="rect">
            <a:avLst/>
          </a:prstGeom>
        </p:spPr>
        <p:txBody>
          <a:bodyPr wrap="none">
            <a:spAutoFit/>
          </a:bodyPr>
          <a:lstStyle/>
          <a:p>
            <a:pPr marL="0" marR="0" lvl="0" indent="0" algn="l" defTabSz="914400" rtl="0" eaLnBrk="1" fontAlgn="auto" latinLnBrk="0" hangingPunct="1">
              <a:lnSpc>
                <a:spcPct val="80000"/>
              </a:lnSpc>
              <a:spcBef>
                <a:spcPts val="0"/>
              </a:spcBef>
              <a:spcAft>
                <a:spcPts val="0"/>
              </a:spcAft>
              <a:buClrTx/>
              <a:buSzTx/>
              <a:buFontTx/>
              <a:buNone/>
              <a:defRPr/>
            </a:pPr>
            <a:r>
              <a:rPr kumimoji="0" lang="zh-CN" altLang="en-US" sz="20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例</a:t>
            </a:r>
            <a:r>
              <a:rPr kumimoji="0" lang="en-US" altLang="zh-CN" sz="20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2.4</a:t>
            </a:r>
            <a:r>
              <a:rPr kumimoji="0" lang="zh-CN" altLang="en-US" sz="20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 电枢控制式直流电动机</a:t>
            </a:r>
          </a:p>
        </p:txBody>
      </p:sp>
      <p:graphicFrame>
        <p:nvGraphicFramePr>
          <p:cNvPr id="30724" name="Object 2"/>
          <p:cNvGraphicFramePr>
            <a:graphicFrameLocks noChangeAspect="1"/>
          </p:cNvGraphicFramePr>
          <p:nvPr/>
        </p:nvGraphicFramePr>
        <p:xfrm>
          <a:off x="5004197" y="2047875"/>
          <a:ext cx="1885950" cy="1102519"/>
        </p:xfrm>
        <a:graphic>
          <a:graphicData uri="http://schemas.openxmlformats.org/presentationml/2006/ole">
            <mc:AlternateContent xmlns:mc="http://schemas.openxmlformats.org/markup-compatibility/2006">
              <mc:Choice xmlns:v="urn:schemas-microsoft-com:vml" Requires="v">
                <p:oleObj r:id="rId3" imgW="2819400" imgH="1647825" progId="PBrush">
                  <p:embed/>
                </p:oleObj>
              </mc:Choice>
              <mc:Fallback>
                <p:oleObj r:id="rId3" imgW="2819400" imgH="1647825" progId="PBrush">
                  <p:embed/>
                  <p:pic>
                    <p:nvPicPr>
                      <p:cNvPr id="0" name="图片 3114"/>
                      <p:cNvPicPr/>
                      <p:nvPr/>
                    </p:nvPicPr>
                    <p:blipFill>
                      <a:blip r:embed="rId4">
                        <a:clrChange>
                          <a:clrFrom>
                            <a:srgbClr val="FFFFFF"/>
                          </a:clrFrom>
                          <a:clrTo>
                            <a:srgbClr val="FFFFFF">
                              <a:alpha val="0"/>
                            </a:srgbClr>
                          </a:clrTo>
                        </a:clrChange>
                      </a:blip>
                      <a:stretch>
                        <a:fillRect/>
                      </a:stretch>
                    </p:blipFill>
                    <p:spPr>
                      <a:xfrm>
                        <a:off x="5004197" y="2047875"/>
                        <a:ext cx="1885950" cy="1102519"/>
                      </a:xfrm>
                      <a:prstGeom prst="rect">
                        <a:avLst/>
                      </a:prstGeom>
                      <a:noFill/>
                      <a:ln w="38100">
                        <a:noFill/>
                        <a:miter/>
                      </a:ln>
                    </p:spPr>
                  </p:pic>
                </p:oleObj>
              </mc:Fallback>
            </mc:AlternateContent>
          </a:graphicData>
        </a:graphic>
      </p:graphicFrame>
      <p:pic>
        <p:nvPicPr>
          <p:cNvPr id="30725" name="图片 11"/>
          <p:cNvPicPr>
            <a:picLocks noChangeAspect="1"/>
          </p:cNvPicPr>
          <p:nvPr/>
        </p:nvPicPr>
        <p:blipFill>
          <a:blip r:embed="rId5"/>
          <a:stretch>
            <a:fillRect/>
          </a:stretch>
        </p:blipFill>
        <p:spPr>
          <a:xfrm>
            <a:off x="2321719" y="2653904"/>
            <a:ext cx="2544366" cy="310753"/>
          </a:xfrm>
          <a:prstGeom prst="rect">
            <a:avLst/>
          </a:prstGeom>
          <a:noFill/>
          <a:ln w="9525">
            <a:noFill/>
          </a:ln>
        </p:spPr>
      </p:pic>
      <p:pic>
        <p:nvPicPr>
          <p:cNvPr id="30726" name="图片 2"/>
          <p:cNvPicPr>
            <a:picLocks noChangeAspect="1"/>
          </p:cNvPicPr>
          <p:nvPr/>
        </p:nvPicPr>
        <p:blipFill>
          <a:blip r:embed="rId6"/>
          <a:stretch>
            <a:fillRect/>
          </a:stretch>
        </p:blipFill>
        <p:spPr>
          <a:xfrm>
            <a:off x="2195513" y="3149204"/>
            <a:ext cx="4879181" cy="2636044"/>
          </a:xfrm>
          <a:prstGeom prst="rect">
            <a:avLst/>
          </a:prstGeom>
          <a:noFill/>
          <a:ln w="9525">
            <a:noFill/>
          </a:ln>
        </p:spPr>
      </p:pic>
    </p:spTree>
  </p:cSld>
  <p:clrMapOvr>
    <a:masterClrMapping/>
  </p:clrMapOvr>
  <p:transition>
    <p:cover dir="rd"/>
  </p:transition>
</p:sld>
</file>

<file path=ppt/slides/slide22.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graphicFrame>
        <p:nvGraphicFramePr>
          <p:cNvPr id="283674" name="Object 2"/>
          <p:cNvGraphicFramePr>
            <a:graphicFrameLocks noChangeAspect="1"/>
          </p:cNvGraphicFramePr>
          <p:nvPr/>
        </p:nvGraphicFramePr>
        <p:xfrm>
          <a:off x="4207669" y="2809875"/>
          <a:ext cx="1471613" cy="342900"/>
        </p:xfrm>
        <a:graphic>
          <a:graphicData uri="http://schemas.openxmlformats.org/presentationml/2006/ole">
            <mc:AlternateContent xmlns:mc="http://schemas.openxmlformats.org/markup-compatibility/2006">
              <mc:Choice xmlns:v="urn:schemas-microsoft-com:vml" Requires="v">
                <p:oleObj r:id="rId4" imgW="1962150" imgH="457200" progId="PBrush">
                  <p:embed/>
                </p:oleObj>
              </mc:Choice>
              <mc:Fallback>
                <p:oleObj r:id="rId4" imgW="1962150" imgH="457200" progId="PBrush">
                  <p:embed/>
                  <p:pic>
                    <p:nvPicPr>
                      <p:cNvPr id="0" name="图片 3110"/>
                      <p:cNvPicPr/>
                      <p:nvPr/>
                    </p:nvPicPr>
                    <p:blipFill>
                      <a:blip r:embed="rId5">
                        <a:clrChange>
                          <a:clrFrom>
                            <a:srgbClr val="FFFFFF"/>
                          </a:clrFrom>
                          <a:clrTo>
                            <a:srgbClr val="FFFFFF">
                              <a:alpha val="0"/>
                            </a:srgbClr>
                          </a:clrTo>
                        </a:clrChange>
                      </a:blip>
                      <a:stretch>
                        <a:fillRect/>
                      </a:stretch>
                    </p:blipFill>
                    <p:spPr>
                      <a:xfrm>
                        <a:off x="4207669" y="2809875"/>
                        <a:ext cx="1471613" cy="342900"/>
                      </a:xfrm>
                      <a:prstGeom prst="rect">
                        <a:avLst/>
                      </a:prstGeom>
                      <a:noFill/>
                      <a:ln w="38100">
                        <a:noFill/>
                        <a:miter/>
                      </a:ln>
                    </p:spPr>
                  </p:pic>
                </p:oleObj>
              </mc:Fallback>
            </mc:AlternateContent>
          </a:graphicData>
        </a:graphic>
      </p:graphicFrame>
      <p:graphicFrame>
        <p:nvGraphicFramePr>
          <p:cNvPr id="283675" name="Object 3"/>
          <p:cNvGraphicFramePr>
            <a:graphicFrameLocks noChangeAspect="1"/>
          </p:cNvGraphicFramePr>
          <p:nvPr/>
        </p:nvGraphicFramePr>
        <p:xfrm>
          <a:off x="3431381" y="3314700"/>
          <a:ext cx="307181" cy="542925"/>
        </p:xfrm>
        <a:graphic>
          <a:graphicData uri="http://schemas.openxmlformats.org/presentationml/2006/ole">
            <mc:AlternateContent xmlns:mc="http://schemas.openxmlformats.org/markup-compatibility/2006">
              <mc:Choice xmlns:v="urn:schemas-microsoft-com:vml" Requires="v">
                <p:oleObj r:id="rId6" imgW="409575" imgH="723900" progId="PBrush">
                  <p:embed/>
                </p:oleObj>
              </mc:Choice>
              <mc:Fallback>
                <p:oleObj r:id="rId6" imgW="409575" imgH="723900" progId="PBrush">
                  <p:embed/>
                  <p:pic>
                    <p:nvPicPr>
                      <p:cNvPr id="0" name="图片 3107"/>
                      <p:cNvPicPr/>
                      <p:nvPr/>
                    </p:nvPicPr>
                    <p:blipFill>
                      <a:blip r:embed="rId7">
                        <a:clrChange>
                          <a:clrFrom>
                            <a:srgbClr val="FFFFFF"/>
                          </a:clrFrom>
                          <a:clrTo>
                            <a:srgbClr val="FFFFFF">
                              <a:alpha val="0"/>
                            </a:srgbClr>
                          </a:clrTo>
                        </a:clrChange>
                      </a:blip>
                      <a:stretch>
                        <a:fillRect/>
                      </a:stretch>
                    </p:blipFill>
                    <p:spPr>
                      <a:xfrm>
                        <a:off x="3431381" y="3314700"/>
                        <a:ext cx="307181" cy="542925"/>
                      </a:xfrm>
                      <a:prstGeom prst="rect">
                        <a:avLst/>
                      </a:prstGeom>
                      <a:noFill/>
                      <a:ln w="38100">
                        <a:noFill/>
                        <a:miter/>
                      </a:ln>
                    </p:spPr>
                  </p:pic>
                </p:oleObj>
              </mc:Fallback>
            </mc:AlternateContent>
          </a:graphicData>
        </a:graphic>
      </p:graphicFrame>
      <p:graphicFrame>
        <p:nvGraphicFramePr>
          <p:cNvPr id="283676" name="Object 4"/>
          <p:cNvGraphicFramePr>
            <a:graphicFrameLocks noChangeAspect="1"/>
          </p:cNvGraphicFramePr>
          <p:nvPr/>
        </p:nvGraphicFramePr>
        <p:xfrm>
          <a:off x="4207669" y="3886200"/>
          <a:ext cx="1485900" cy="328613"/>
        </p:xfrm>
        <a:graphic>
          <a:graphicData uri="http://schemas.openxmlformats.org/presentationml/2006/ole">
            <mc:AlternateContent xmlns:mc="http://schemas.openxmlformats.org/markup-compatibility/2006">
              <mc:Choice xmlns:v="urn:schemas-microsoft-com:vml" Requires="v">
                <p:oleObj r:id="rId8" imgW="1981200" imgH="438150" progId="PBrush">
                  <p:embed/>
                </p:oleObj>
              </mc:Choice>
              <mc:Fallback>
                <p:oleObj r:id="rId8" imgW="1981200" imgH="438150" progId="PBrush">
                  <p:embed/>
                  <p:pic>
                    <p:nvPicPr>
                      <p:cNvPr id="0" name="图片 3105"/>
                      <p:cNvPicPr/>
                      <p:nvPr/>
                    </p:nvPicPr>
                    <p:blipFill>
                      <a:blip r:embed="rId9">
                        <a:clrChange>
                          <a:clrFrom>
                            <a:srgbClr val="FFFFFF"/>
                          </a:clrFrom>
                          <a:clrTo>
                            <a:srgbClr val="FFFFFF">
                              <a:alpha val="0"/>
                            </a:srgbClr>
                          </a:clrTo>
                        </a:clrChange>
                      </a:blip>
                      <a:stretch>
                        <a:fillRect/>
                      </a:stretch>
                    </p:blipFill>
                    <p:spPr>
                      <a:xfrm>
                        <a:off x="4207669" y="3886200"/>
                        <a:ext cx="1485900" cy="328613"/>
                      </a:xfrm>
                      <a:prstGeom prst="rect">
                        <a:avLst/>
                      </a:prstGeom>
                      <a:noFill/>
                      <a:ln w="38100">
                        <a:noFill/>
                        <a:miter/>
                      </a:ln>
                    </p:spPr>
                  </p:pic>
                </p:oleObj>
              </mc:Fallback>
            </mc:AlternateContent>
          </a:graphicData>
        </a:graphic>
      </p:graphicFrame>
      <p:graphicFrame>
        <p:nvGraphicFramePr>
          <p:cNvPr id="283677" name="Object 5"/>
          <p:cNvGraphicFramePr>
            <a:graphicFrameLocks noChangeAspect="1"/>
          </p:cNvGraphicFramePr>
          <p:nvPr/>
        </p:nvGraphicFramePr>
        <p:xfrm>
          <a:off x="5886450" y="3300413"/>
          <a:ext cx="378619" cy="528638"/>
        </p:xfrm>
        <a:graphic>
          <a:graphicData uri="http://schemas.openxmlformats.org/presentationml/2006/ole">
            <mc:AlternateContent xmlns:mc="http://schemas.openxmlformats.org/markup-compatibility/2006">
              <mc:Choice xmlns:v="urn:schemas-microsoft-com:vml" Requires="v">
                <p:oleObj r:id="rId10" imgW="504825" imgH="704850" progId="PBrush">
                  <p:embed/>
                </p:oleObj>
              </mc:Choice>
              <mc:Fallback>
                <p:oleObj r:id="rId10" imgW="504825" imgH="704850" progId="PBrush">
                  <p:embed/>
                  <p:pic>
                    <p:nvPicPr>
                      <p:cNvPr id="0" name="图片 3106"/>
                      <p:cNvPicPr/>
                      <p:nvPr/>
                    </p:nvPicPr>
                    <p:blipFill>
                      <a:blip r:embed="rId11">
                        <a:clrChange>
                          <a:clrFrom>
                            <a:srgbClr val="FFFFFF"/>
                          </a:clrFrom>
                          <a:clrTo>
                            <a:srgbClr val="FFFFFF">
                              <a:alpha val="0"/>
                            </a:srgbClr>
                          </a:clrTo>
                        </a:clrChange>
                      </a:blip>
                      <a:stretch>
                        <a:fillRect/>
                      </a:stretch>
                    </p:blipFill>
                    <p:spPr>
                      <a:xfrm>
                        <a:off x="5886450" y="3300413"/>
                        <a:ext cx="378619" cy="528638"/>
                      </a:xfrm>
                      <a:prstGeom prst="rect">
                        <a:avLst/>
                      </a:prstGeom>
                      <a:noFill/>
                      <a:ln w="38100">
                        <a:noFill/>
                        <a:miter/>
                      </a:ln>
                    </p:spPr>
                  </p:pic>
                </p:oleObj>
              </mc:Fallback>
            </mc:AlternateContent>
          </a:graphicData>
        </a:graphic>
      </p:graphicFrame>
      <p:graphicFrame>
        <p:nvGraphicFramePr>
          <p:cNvPr id="31750" name="Object 6"/>
          <p:cNvGraphicFramePr>
            <a:graphicFrameLocks noChangeAspect="1"/>
          </p:cNvGraphicFramePr>
          <p:nvPr/>
        </p:nvGraphicFramePr>
        <p:xfrm>
          <a:off x="2893219" y="2800350"/>
          <a:ext cx="1314450" cy="500063"/>
        </p:xfrm>
        <a:graphic>
          <a:graphicData uri="http://schemas.openxmlformats.org/presentationml/2006/ole">
            <mc:AlternateContent xmlns:mc="http://schemas.openxmlformats.org/markup-compatibility/2006">
              <mc:Choice xmlns:v="urn:schemas-microsoft-com:vml" Requires="v">
                <p:oleObj r:id="rId12" imgW="1752600" imgH="666750" progId="PBrush">
                  <p:embed/>
                </p:oleObj>
              </mc:Choice>
              <mc:Fallback>
                <p:oleObj r:id="rId12" imgW="1752600" imgH="666750" progId="PBrush">
                  <p:embed/>
                  <p:pic>
                    <p:nvPicPr>
                      <p:cNvPr id="0" name="图片 3111"/>
                      <p:cNvPicPr/>
                      <p:nvPr/>
                    </p:nvPicPr>
                    <p:blipFill>
                      <a:blip r:embed="rId13">
                        <a:clrChange>
                          <a:clrFrom>
                            <a:srgbClr val="FFFFFF"/>
                          </a:clrFrom>
                          <a:clrTo>
                            <a:srgbClr val="FFFFFF">
                              <a:alpha val="0"/>
                            </a:srgbClr>
                          </a:clrTo>
                        </a:clrChange>
                      </a:blip>
                      <a:stretch>
                        <a:fillRect/>
                      </a:stretch>
                    </p:blipFill>
                    <p:spPr>
                      <a:xfrm>
                        <a:off x="2893219" y="2800350"/>
                        <a:ext cx="1314450" cy="500063"/>
                      </a:xfrm>
                      <a:prstGeom prst="rect">
                        <a:avLst/>
                      </a:prstGeom>
                      <a:noFill/>
                      <a:ln w="38100">
                        <a:noFill/>
                        <a:miter/>
                      </a:ln>
                    </p:spPr>
                  </p:pic>
                </p:oleObj>
              </mc:Fallback>
            </mc:AlternateContent>
          </a:graphicData>
        </a:graphic>
      </p:graphicFrame>
      <p:graphicFrame>
        <p:nvGraphicFramePr>
          <p:cNvPr id="31751" name="Object 7"/>
          <p:cNvGraphicFramePr>
            <a:graphicFrameLocks noChangeAspect="1"/>
          </p:cNvGraphicFramePr>
          <p:nvPr/>
        </p:nvGraphicFramePr>
        <p:xfrm>
          <a:off x="5693569" y="2800350"/>
          <a:ext cx="592931" cy="485775"/>
        </p:xfrm>
        <a:graphic>
          <a:graphicData uri="http://schemas.openxmlformats.org/presentationml/2006/ole">
            <mc:AlternateContent xmlns:mc="http://schemas.openxmlformats.org/markup-compatibility/2006">
              <mc:Choice xmlns:v="urn:schemas-microsoft-com:vml" Requires="v">
                <p:oleObj r:id="rId14" imgW="790575" imgH="647700" progId="PBrush">
                  <p:embed/>
                </p:oleObj>
              </mc:Choice>
              <mc:Fallback>
                <p:oleObj r:id="rId14" imgW="790575" imgH="647700" progId="PBrush">
                  <p:embed/>
                  <p:pic>
                    <p:nvPicPr>
                      <p:cNvPr id="0" name="图片 3112"/>
                      <p:cNvPicPr/>
                      <p:nvPr/>
                    </p:nvPicPr>
                    <p:blipFill>
                      <a:blip r:embed="rId15">
                        <a:clrChange>
                          <a:clrFrom>
                            <a:srgbClr val="FFFFFF"/>
                          </a:clrFrom>
                          <a:clrTo>
                            <a:srgbClr val="FFFFFF">
                              <a:alpha val="0"/>
                            </a:srgbClr>
                          </a:clrTo>
                        </a:clrChange>
                      </a:blip>
                      <a:stretch>
                        <a:fillRect/>
                      </a:stretch>
                    </p:blipFill>
                    <p:spPr>
                      <a:xfrm>
                        <a:off x="5693569" y="2800350"/>
                        <a:ext cx="592931" cy="485775"/>
                      </a:xfrm>
                      <a:prstGeom prst="rect">
                        <a:avLst/>
                      </a:prstGeom>
                      <a:noFill/>
                      <a:ln w="38100">
                        <a:noFill/>
                        <a:miter/>
                      </a:ln>
                    </p:spPr>
                  </p:pic>
                </p:oleObj>
              </mc:Fallback>
            </mc:AlternateContent>
          </a:graphicData>
        </a:graphic>
      </p:graphicFrame>
      <p:graphicFrame>
        <p:nvGraphicFramePr>
          <p:cNvPr id="283680" name="Object 8"/>
          <p:cNvGraphicFramePr>
            <a:graphicFrameLocks noChangeAspect="1"/>
          </p:cNvGraphicFramePr>
          <p:nvPr/>
        </p:nvGraphicFramePr>
        <p:xfrm>
          <a:off x="2921794" y="3857625"/>
          <a:ext cx="1278731" cy="464344"/>
        </p:xfrm>
        <a:graphic>
          <a:graphicData uri="http://schemas.openxmlformats.org/presentationml/2006/ole">
            <mc:AlternateContent xmlns:mc="http://schemas.openxmlformats.org/markup-compatibility/2006">
              <mc:Choice xmlns:v="urn:schemas-microsoft-com:vml" Requires="v">
                <p:oleObj r:id="rId16" imgW="1704975" imgH="619125" progId="PBrush">
                  <p:embed/>
                </p:oleObj>
              </mc:Choice>
              <mc:Fallback>
                <p:oleObj r:id="rId16" imgW="1704975" imgH="619125" progId="PBrush">
                  <p:embed/>
                  <p:pic>
                    <p:nvPicPr>
                      <p:cNvPr id="0" name="图片 3109"/>
                      <p:cNvPicPr/>
                      <p:nvPr/>
                    </p:nvPicPr>
                    <p:blipFill>
                      <a:blip r:embed="rId17">
                        <a:clrChange>
                          <a:clrFrom>
                            <a:srgbClr val="FFFFFF"/>
                          </a:clrFrom>
                          <a:clrTo>
                            <a:srgbClr val="FFFFFF">
                              <a:alpha val="0"/>
                            </a:srgbClr>
                          </a:clrTo>
                        </a:clrChange>
                      </a:blip>
                      <a:stretch>
                        <a:fillRect/>
                      </a:stretch>
                    </p:blipFill>
                    <p:spPr>
                      <a:xfrm>
                        <a:off x="2921794" y="3857625"/>
                        <a:ext cx="1278731" cy="464344"/>
                      </a:xfrm>
                      <a:prstGeom prst="rect">
                        <a:avLst/>
                      </a:prstGeom>
                      <a:noFill/>
                      <a:ln w="38100">
                        <a:noFill/>
                        <a:miter/>
                      </a:ln>
                    </p:spPr>
                  </p:pic>
                </p:oleObj>
              </mc:Fallback>
            </mc:AlternateContent>
          </a:graphicData>
        </a:graphic>
      </p:graphicFrame>
      <p:graphicFrame>
        <p:nvGraphicFramePr>
          <p:cNvPr id="283681" name="Object 9"/>
          <p:cNvGraphicFramePr>
            <a:graphicFrameLocks noChangeAspect="1"/>
          </p:cNvGraphicFramePr>
          <p:nvPr/>
        </p:nvGraphicFramePr>
        <p:xfrm>
          <a:off x="5703094" y="3867150"/>
          <a:ext cx="578644" cy="478631"/>
        </p:xfrm>
        <a:graphic>
          <a:graphicData uri="http://schemas.openxmlformats.org/presentationml/2006/ole">
            <mc:AlternateContent xmlns:mc="http://schemas.openxmlformats.org/markup-compatibility/2006">
              <mc:Choice xmlns:v="urn:schemas-microsoft-com:vml" Requires="v">
                <p:oleObj r:id="rId18" imgW="771525" imgH="638175" progId="PBrush">
                  <p:embed/>
                </p:oleObj>
              </mc:Choice>
              <mc:Fallback>
                <p:oleObj r:id="rId18" imgW="771525" imgH="638175" progId="PBrush">
                  <p:embed/>
                  <p:pic>
                    <p:nvPicPr>
                      <p:cNvPr id="0" name="图片 3113"/>
                      <p:cNvPicPr/>
                      <p:nvPr/>
                    </p:nvPicPr>
                    <p:blipFill>
                      <a:blip r:embed="rId19">
                        <a:clrChange>
                          <a:clrFrom>
                            <a:srgbClr val="FFFFFF"/>
                          </a:clrFrom>
                          <a:clrTo>
                            <a:srgbClr val="FFFFFF">
                              <a:alpha val="0"/>
                            </a:srgbClr>
                          </a:clrTo>
                        </a:clrChange>
                      </a:blip>
                      <a:stretch>
                        <a:fillRect/>
                      </a:stretch>
                    </p:blipFill>
                    <p:spPr>
                      <a:xfrm>
                        <a:off x="5703094" y="3867150"/>
                        <a:ext cx="578644" cy="478631"/>
                      </a:xfrm>
                      <a:prstGeom prst="rect">
                        <a:avLst/>
                      </a:prstGeom>
                      <a:noFill/>
                      <a:ln w="38100">
                        <a:noFill/>
                        <a:miter/>
                      </a:ln>
                    </p:spPr>
                  </p:pic>
                </p:oleObj>
              </mc:Fallback>
            </mc:AlternateContent>
          </a:graphicData>
        </a:graphic>
      </p:graphicFrame>
      <p:sp>
        <p:nvSpPr>
          <p:cNvPr id="31754" name="标题 12"/>
          <p:cNvSpPr>
            <a:spLocks noGrp="1"/>
          </p:cNvSpPr>
          <p:nvPr>
            <p:ph type="title"/>
          </p:nvPr>
        </p:nvSpPr>
        <p:spPr>
          <a:xfrm>
            <a:off x="1828800" y="1214438"/>
            <a:ext cx="6172200" cy="857250"/>
          </a:xfrm>
        </p:spPr>
        <p:txBody>
          <a:bodyPr vert="horz" wrap="square" lIns="68580" tIns="34290" rIns="68580" bIns="34290" anchor="ctr" anchorCtr="0"/>
          <a:lstStyle/>
          <a:p>
            <a:pPr eaLnBrk="1" hangingPunct="1"/>
            <a:br>
              <a:rPr lang="en-US" altLang="zh-CN" sz="2100" dirty="0">
                <a:solidFill>
                  <a:srgbClr val="C00000"/>
                </a:solidFill>
                <a:latin typeface="Times New Roman" panose="02020603050405020304" pitchFamily="18" charset="0"/>
                <a:ea typeface="微软雅黑" panose="020B0503020204020204" pitchFamily="34" charset="-122"/>
              </a:rPr>
            </a:br>
            <a:r>
              <a:rPr lang="zh-CN" altLang="en-US" sz="2800" b="1" dirty="0">
                <a:latin typeface="微软雅黑" panose="020B0503020204020204" pitchFamily="34" charset="-122"/>
                <a:ea typeface="微软雅黑" panose="020B0503020204020204" pitchFamily="34" charset="-122"/>
              </a:rPr>
              <a:t>线性定常微分方程求解</a:t>
            </a:r>
            <a:endParaRPr lang="zh-CN" altLang="en-US" sz="1800" b="1" dirty="0">
              <a:latin typeface="微软雅黑" panose="020B0503020204020204" pitchFamily="34" charset="-122"/>
              <a:ea typeface="微软雅黑" panose="020B0503020204020204" pitchFamily="34" charset="-122"/>
            </a:endParaRPr>
          </a:p>
        </p:txBody>
      </p:sp>
      <p:sp>
        <p:nvSpPr>
          <p:cNvPr id="31755" name="Text Box 12"/>
          <p:cNvSpPr txBox="1"/>
          <p:nvPr/>
        </p:nvSpPr>
        <p:spPr>
          <a:xfrm>
            <a:off x="2643962" y="2455796"/>
            <a:ext cx="2189200" cy="338554"/>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50000"/>
              </a:spcBef>
              <a:buFontTx/>
              <a:buNone/>
            </a:pPr>
            <a:r>
              <a:rPr lang="en-US" altLang="zh-CN" sz="1600" b="1" dirty="0">
                <a:latin typeface="Times New Roman" panose="02020603050405020304" pitchFamily="18" charset="0"/>
                <a:ea typeface="微软雅黑" panose="020B0503020204020204" pitchFamily="34" charset="-122"/>
              </a:rPr>
              <a:t>Differential equation</a:t>
            </a:r>
          </a:p>
        </p:txBody>
      </p:sp>
      <p:sp>
        <p:nvSpPr>
          <p:cNvPr id="31756" name="Text Box 14"/>
          <p:cNvSpPr txBox="1"/>
          <p:nvPr/>
        </p:nvSpPr>
        <p:spPr>
          <a:xfrm>
            <a:off x="2736056" y="4400550"/>
            <a:ext cx="1727597" cy="338554"/>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50000"/>
              </a:spcBef>
              <a:buFontTx/>
              <a:buNone/>
            </a:pPr>
            <a:r>
              <a:rPr lang="en-US" altLang="zh-CN" sz="1600" b="1" dirty="0">
                <a:latin typeface="Times New Roman" panose="02020603050405020304" pitchFamily="18" charset="0"/>
                <a:ea typeface="微软雅黑" panose="020B0503020204020204" pitchFamily="34" charset="-122"/>
              </a:rPr>
              <a:t>Algebra equation</a:t>
            </a:r>
          </a:p>
        </p:txBody>
      </p:sp>
    </p:spTree>
  </p:cSld>
  <p:clrMapOvr>
    <a:masterClrMapping/>
  </p:clrMapOvr>
  <p:transition>
    <p:cover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83674"/>
                                        </p:tgtEl>
                                        <p:attrNameLst>
                                          <p:attrName>style.visibility</p:attrName>
                                        </p:attrNameLst>
                                      </p:cBhvr>
                                      <p:to>
                                        <p:strVal val="visible"/>
                                      </p:to>
                                    </p:set>
                                    <p:animEffect transition="in" filter="blinds(horizontal)">
                                      <p:cBhvr>
                                        <p:cTn id="7" dur="500"/>
                                        <p:tgtEl>
                                          <p:spTgt spid="28367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83675"/>
                                        </p:tgtEl>
                                        <p:attrNameLst>
                                          <p:attrName>style.visibility</p:attrName>
                                        </p:attrNameLst>
                                      </p:cBhvr>
                                      <p:to>
                                        <p:strVal val="visible"/>
                                      </p:to>
                                    </p:set>
                                    <p:animEffect transition="in" filter="blinds(horizontal)">
                                      <p:cBhvr>
                                        <p:cTn id="12" dur="500"/>
                                        <p:tgtEl>
                                          <p:spTgt spid="283675"/>
                                        </p:tgtEl>
                                      </p:cBhvr>
                                    </p:animEffect>
                                  </p:childTnLst>
                                </p:cTn>
                              </p:par>
                              <p:par>
                                <p:cTn id="13" presetID="3" presetClass="entr" presetSubtype="10" fill="hold" nodeType="withEffect">
                                  <p:stCondLst>
                                    <p:cond delay="0"/>
                                  </p:stCondLst>
                                  <p:childTnLst>
                                    <p:set>
                                      <p:cBhvr>
                                        <p:cTn id="14" dur="1" fill="hold">
                                          <p:stCondLst>
                                            <p:cond delay="0"/>
                                          </p:stCondLst>
                                        </p:cTn>
                                        <p:tgtEl>
                                          <p:spTgt spid="283680"/>
                                        </p:tgtEl>
                                        <p:attrNameLst>
                                          <p:attrName>style.visibility</p:attrName>
                                        </p:attrNameLst>
                                      </p:cBhvr>
                                      <p:to>
                                        <p:strVal val="visible"/>
                                      </p:to>
                                    </p:set>
                                    <p:animEffect transition="in" filter="blinds(horizontal)">
                                      <p:cBhvr>
                                        <p:cTn id="15" dur="500"/>
                                        <p:tgtEl>
                                          <p:spTgt spid="283680"/>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283676"/>
                                        </p:tgtEl>
                                        <p:attrNameLst>
                                          <p:attrName>style.visibility</p:attrName>
                                        </p:attrNameLst>
                                      </p:cBhvr>
                                      <p:to>
                                        <p:strVal val="visible"/>
                                      </p:to>
                                    </p:set>
                                    <p:animEffect transition="in" filter="blinds(horizontal)">
                                      <p:cBhvr>
                                        <p:cTn id="20" dur="500"/>
                                        <p:tgtEl>
                                          <p:spTgt spid="283676"/>
                                        </p:tgtEl>
                                      </p:cBhvr>
                                    </p:animEffect>
                                  </p:childTnLst>
                                </p:cTn>
                              </p:par>
                              <p:par>
                                <p:cTn id="21" presetID="3" presetClass="entr" presetSubtype="10" fill="hold" nodeType="withEffect">
                                  <p:stCondLst>
                                    <p:cond delay="0"/>
                                  </p:stCondLst>
                                  <p:childTnLst>
                                    <p:set>
                                      <p:cBhvr>
                                        <p:cTn id="22" dur="1" fill="hold">
                                          <p:stCondLst>
                                            <p:cond delay="0"/>
                                          </p:stCondLst>
                                        </p:cTn>
                                        <p:tgtEl>
                                          <p:spTgt spid="283681"/>
                                        </p:tgtEl>
                                        <p:attrNameLst>
                                          <p:attrName>style.visibility</p:attrName>
                                        </p:attrNameLst>
                                      </p:cBhvr>
                                      <p:to>
                                        <p:strVal val="visible"/>
                                      </p:to>
                                    </p:set>
                                    <p:animEffect transition="in" filter="blinds(horizontal)">
                                      <p:cBhvr>
                                        <p:cTn id="23" dur="500"/>
                                        <p:tgtEl>
                                          <p:spTgt spid="283681"/>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nodeType="clickEffect">
                                  <p:stCondLst>
                                    <p:cond delay="0"/>
                                  </p:stCondLst>
                                  <p:childTnLst>
                                    <p:set>
                                      <p:cBhvr>
                                        <p:cTn id="27" dur="1" fill="hold">
                                          <p:stCondLst>
                                            <p:cond delay="0"/>
                                          </p:stCondLst>
                                        </p:cTn>
                                        <p:tgtEl>
                                          <p:spTgt spid="283677"/>
                                        </p:tgtEl>
                                        <p:attrNameLst>
                                          <p:attrName>style.visibility</p:attrName>
                                        </p:attrNameLst>
                                      </p:cBhvr>
                                      <p:to>
                                        <p:strVal val="visible"/>
                                      </p:to>
                                    </p:set>
                                    <p:animEffect transition="in" filter="blinds(horizontal)">
                                      <p:cBhvr>
                                        <p:cTn id="28" dur="500"/>
                                        <p:tgtEl>
                                          <p:spTgt spid="2836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33794" name="灯片编号占位符 4"/>
          <p:cNvSpPr txBox="1">
            <a:spLocks noGrp="1"/>
          </p:cNvSpPr>
          <p:nvPr>
            <p:ph type="sldNum" sz="quarter" idx="4"/>
          </p:nvPr>
        </p:nvSpPr>
        <p:spPr>
          <a:xfrm>
            <a:off x="3486150" y="5516880"/>
            <a:ext cx="2171700" cy="273844"/>
          </a:xfrm>
          <a:noFill/>
          <a:ln>
            <a:noFill/>
          </a:ln>
        </p:spPr>
        <p:txBody>
          <a:bodyPr anchor="ctr" anchorCtr="0"/>
          <a:lstStyle/>
          <a:p>
            <a:pPr marL="0" indent="0" algn="ctr" eaLnBrk="1" hangingPunct="1">
              <a:spcBef>
                <a:spcPct val="0"/>
              </a:spcBef>
              <a:buFontTx/>
              <a:buNone/>
            </a:pPr>
            <a:fld id="{9A0DB2DC-4C9A-4742-B13C-FB6460FD3503}" type="slidenum">
              <a:rPr lang="en-US" altLang="zh-CN" sz="900" kern="1200" dirty="0">
                <a:solidFill>
                  <a:srgbClr val="898989"/>
                </a:solidFill>
                <a:latin typeface="+mn-lt"/>
                <a:cs typeface="+mn-cs"/>
              </a:rPr>
              <a:t>23</a:t>
            </a:fld>
            <a:endParaRPr lang="en-US" altLang="zh-CN" sz="900" kern="1200" dirty="0">
              <a:solidFill>
                <a:srgbClr val="898989"/>
              </a:solidFill>
              <a:latin typeface="+mn-lt"/>
              <a:cs typeface="+mn-cs"/>
            </a:endParaRPr>
          </a:p>
        </p:txBody>
      </p:sp>
      <p:sp>
        <p:nvSpPr>
          <p:cNvPr id="33795" name="Rectangle 3"/>
          <p:cNvSpPr>
            <a:spLocks noGrp="1"/>
          </p:cNvSpPr>
          <p:nvPr>
            <p:ph idx="1"/>
          </p:nvPr>
        </p:nvSpPr>
        <p:spPr>
          <a:xfrm>
            <a:off x="675713" y="2132943"/>
            <a:ext cx="8136904" cy="1607344"/>
          </a:xfrm>
        </p:spPr>
        <p:txBody>
          <a:bodyPr vert="horz" wrap="square" lIns="68580" tIns="34290" rIns="68580" bIns="34290" anchor="t" anchorCtr="0"/>
          <a:lstStyle/>
          <a:p>
            <a:pPr eaLnBrk="1" hangingPunct="1">
              <a:lnSpc>
                <a:spcPct val="150000"/>
              </a:lnSpc>
              <a:buClr>
                <a:schemeClr val="hlink"/>
              </a:buClr>
              <a:buSzPct val="80000"/>
              <a:buFont typeface="Wingdings" panose="05000000000000000000" pitchFamily="2" charset="2"/>
              <a:buChar char="Ø"/>
            </a:pPr>
            <a:r>
              <a:rPr lang="zh-CN" altLang="en-US" sz="2000" dirty="0">
                <a:solidFill>
                  <a:srgbClr val="FF0000"/>
                </a:solidFill>
                <a:latin typeface="微软雅黑" panose="020B0503020204020204" pitchFamily="34" charset="-122"/>
                <a:ea typeface="微软雅黑" panose="020B0503020204020204" pitchFamily="34" charset="-122"/>
              </a:rPr>
              <a:t>线性定常</a:t>
            </a:r>
            <a:r>
              <a:rPr lang="zh-CN" altLang="en-US" sz="2000" dirty="0">
                <a:latin typeface="微软雅黑" panose="020B0503020204020204" pitchFamily="34" charset="-122"/>
                <a:ea typeface="微软雅黑" panose="020B0503020204020204" pitchFamily="34" charset="-122"/>
              </a:rPr>
              <a:t>系统在输入、输出</a:t>
            </a:r>
            <a:r>
              <a:rPr lang="zh-CN" altLang="en-US" sz="2000" dirty="0">
                <a:solidFill>
                  <a:schemeClr val="hlink"/>
                </a:solidFill>
                <a:latin typeface="微软雅黑" panose="020B0503020204020204" pitchFamily="34" charset="-122"/>
                <a:ea typeface="微软雅黑" panose="020B0503020204020204" pitchFamily="34" charset="-122"/>
              </a:rPr>
              <a:t>零初始条件</a:t>
            </a:r>
            <a:r>
              <a:rPr lang="zh-CN" altLang="en-US" sz="2000" dirty="0">
                <a:latin typeface="微软雅黑" panose="020B0503020204020204" pitchFamily="34" charset="-122"/>
                <a:ea typeface="微软雅黑" panose="020B0503020204020204" pitchFamily="34" charset="-122"/>
              </a:rPr>
              <a:t>的条件下，输出的拉氏变换与输入的拉氏变换之比，称为该系统的传递函数。</a:t>
            </a:r>
          </a:p>
        </p:txBody>
      </p:sp>
      <p:sp>
        <p:nvSpPr>
          <p:cNvPr id="33796" name="矩形 5"/>
          <p:cNvSpPr/>
          <p:nvPr/>
        </p:nvSpPr>
        <p:spPr>
          <a:xfrm>
            <a:off x="2574131" y="1106805"/>
            <a:ext cx="4076700" cy="894080"/>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342900" lvl="0" indent="-342900" algn="ctr" eaLnBrk="1" hangingPunct="1">
              <a:buClr>
                <a:srgbClr val="0000FF"/>
              </a:buClr>
              <a:buSzPct val="80000"/>
              <a:buFontTx/>
              <a:buNone/>
            </a:pPr>
            <a:r>
              <a:rPr lang="en-US" altLang="zh-CN" sz="2700" b="1" dirty="0">
                <a:solidFill>
                  <a:srgbClr val="C00000"/>
                </a:solidFill>
                <a:latin typeface="Times New Roman" panose="02020603050405020304" pitchFamily="18" charset="0"/>
                <a:ea typeface="微软雅黑" panose="020B0503020204020204" pitchFamily="34" charset="-122"/>
              </a:rPr>
              <a:t>Transfer function</a:t>
            </a:r>
          </a:p>
          <a:p>
            <a:pPr marL="342900" lvl="0" indent="-342900" algn="ctr" eaLnBrk="1" hangingPunct="1">
              <a:buClr>
                <a:srgbClr val="0000FF"/>
              </a:buClr>
              <a:buSzPct val="80000"/>
              <a:buFontTx/>
              <a:buNone/>
            </a:pPr>
            <a:r>
              <a:rPr lang="zh-CN" altLang="en-US" sz="2100" b="1" dirty="0">
                <a:latin typeface="微软雅黑" panose="020B0503020204020204" pitchFamily="34" charset="-122"/>
                <a:ea typeface="微软雅黑" panose="020B0503020204020204" pitchFamily="34" charset="-122"/>
              </a:rPr>
              <a:t>传递函数</a:t>
            </a:r>
          </a:p>
        </p:txBody>
      </p:sp>
      <p:pic>
        <p:nvPicPr>
          <p:cNvPr id="7" name="Picture 4"/>
          <p:cNvPicPr>
            <a:picLocks noChangeAspect="1"/>
          </p:cNvPicPr>
          <p:nvPr/>
        </p:nvPicPr>
        <p:blipFill>
          <a:blip r:embed="rId3">
            <a:clrChange>
              <a:clrFrom>
                <a:srgbClr val="FFFFFF"/>
              </a:clrFrom>
              <a:clrTo>
                <a:srgbClr val="FFFFFF">
                  <a:alpha val="0"/>
                </a:srgbClr>
              </a:clrTo>
            </a:clrChange>
          </a:blip>
          <a:stretch>
            <a:fillRect/>
          </a:stretch>
        </p:blipFill>
        <p:spPr>
          <a:xfrm>
            <a:off x="5020866" y="3341609"/>
            <a:ext cx="2586038" cy="800100"/>
          </a:xfrm>
          <a:prstGeom prst="rect">
            <a:avLst/>
          </a:prstGeom>
          <a:noFill/>
          <a:ln w="9525">
            <a:noFill/>
          </a:ln>
        </p:spPr>
      </p:pic>
      <p:sp>
        <p:nvSpPr>
          <p:cNvPr id="9" name="TextBox 4"/>
          <p:cNvSpPr txBox="1"/>
          <p:nvPr/>
        </p:nvSpPr>
        <p:spPr>
          <a:xfrm>
            <a:off x="1703785" y="3376136"/>
            <a:ext cx="2723823" cy="369332"/>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r>
              <a:rPr lang="zh-CN" altLang="en-US" sz="1800" dirty="0">
                <a:latin typeface="Times New Roman" panose="02020603050405020304" pitchFamily="18" charset="0"/>
                <a:ea typeface="微软雅黑" panose="020B0503020204020204" pitchFamily="34" charset="-122"/>
              </a:rPr>
              <a:t>线性系统输入输出方程：</a:t>
            </a:r>
          </a:p>
        </p:txBody>
      </p:sp>
      <p:graphicFrame>
        <p:nvGraphicFramePr>
          <p:cNvPr id="10" name="Object 1"/>
          <p:cNvGraphicFramePr>
            <a:graphicFrameLocks noChangeAspect="1"/>
          </p:cNvGraphicFramePr>
          <p:nvPr/>
        </p:nvGraphicFramePr>
        <p:xfrm>
          <a:off x="1900238" y="3817859"/>
          <a:ext cx="2647950" cy="457200"/>
        </p:xfrm>
        <a:graphic>
          <a:graphicData uri="http://schemas.openxmlformats.org/presentationml/2006/ole">
            <mc:AlternateContent xmlns:mc="http://schemas.openxmlformats.org/markup-compatibility/2006">
              <mc:Choice xmlns:v="urn:schemas-microsoft-com:vml" Requires="v">
                <p:oleObj r:id="rId4" imgW="3530600" imgH="609600" progId="Equation.3">
                  <p:embed/>
                </p:oleObj>
              </mc:Choice>
              <mc:Fallback>
                <p:oleObj r:id="rId4" imgW="3530600" imgH="609600" progId="Equation.3">
                  <p:embed/>
                  <p:pic>
                    <p:nvPicPr>
                      <p:cNvPr id="0" name="图片 3108"/>
                      <p:cNvPicPr/>
                      <p:nvPr/>
                    </p:nvPicPr>
                    <p:blipFill>
                      <a:blip r:embed="rId5"/>
                      <a:stretch>
                        <a:fillRect/>
                      </a:stretch>
                    </p:blipFill>
                    <p:spPr>
                      <a:xfrm>
                        <a:off x="1900238" y="3817859"/>
                        <a:ext cx="2647950" cy="457200"/>
                      </a:xfrm>
                      <a:prstGeom prst="rect">
                        <a:avLst/>
                      </a:prstGeom>
                      <a:noFill/>
                      <a:ln w="38100">
                        <a:noFill/>
                        <a:miter/>
                      </a:ln>
                    </p:spPr>
                  </p:pic>
                </p:oleObj>
              </mc:Fallback>
            </mc:AlternateContent>
          </a:graphicData>
        </a:graphic>
      </p:graphicFrame>
      <p:sp>
        <p:nvSpPr>
          <p:cNvPr id="11" name="TextBox 6"/>
          <p:cNvSpPr txBox="1"/>
          <p:nvPr/>
        </p:nvSpPr>
        <p:spPr>
          <a:xfrm>
            <a:off x="1678781" y="4297680"/>
            <a:ext cx="2820003" cy="369332"/>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r>
              <a:rPr lang="zh-CN" altLang="en-US" sz="1800" dirty="0">
                <a:latin typeface="Times New Roman" panose="02020603050405020304" pitchFamily="18" charset="0"/>
                <a:ea typeface="微软雅黑" panose="020B0503020204020204" pitchFamily="34" charset="-122"/>
              </a:rPr>
              <a:t>方程两边进行</a:t>
            </a:r>
            <a:r>
              <a:rPr lang="en-US" altLang="zh-CN" sz="1800" dirty="0">
                <a:latin typeface="Times New Roman" panose="02020603050405020304" pitchFamily="18" charset="0"/>
                <a:ea typeface="微软雅黑" panose="020B0503020204020204" pitchFamily="34" charset="-122"/>
              </a:rPr>
              <a:t>Laplace</a:t>
            </a:r>
            <a:r>
              <a:rPr lang="zh-CN" altLang="en-US" sz="1800" dirty="0">
                <a:latin typeface="Times New Roman" panose="02020603050405020304" pitchFamily="18" charset="0"/>
                <a:ea typeface="微软雅黑" panose="020B0503020204020204" pitchFamily="34" charset="-122"/>
              </a:rPr>
              <a:t>变换</a:t>
            </a:r>
            <a:r>
              <a:rPr lang="en-US" altLang="zh-CN" sz="1800" dirty="0">
                <a:latin typeface="Times New Roman" panose="02020603050405020304" pitchFamily="18" charset="0"/>
                <a:ea typeface="微软雅黑" panose="020B0503020204020204" pitchFamily="34" charset="-122"/>
              </a:rPr>
              <a:t>,</a:t>
            </a:r>
          </a:p>
        </p:txBody>
      </p:sp>
      <p:graphicFrame>
        <p:nvGraphicFramePr>
          <p:cNvPr id="12" name="Object 2"/>
          <p:cNvGraphicFramePr>
            <a:graphicFrameLocks noChangeAspect="1"/>
          </p:cNvGraphicFramePr>
          <p:nvPr/>
        </p:nvGraphicFramePr>
        <p:xfrm>
          <a:off x="1756172" y="4772740"/>
          <a:ext cx="4067175" cy="247650"/>
        </p:xfrm>
        <a:graphic>
          <a:graphicData uri="http://schemas.openxmlformats.org/presentationml/2006/ole">
            <mc:AlternateContent xmlns:mc="http://schemas.openxmlformats.org/markup-compatibility/2006">
              <mc:Choice xmlns:v="urn:schemas-microsoft-com:vml" Requires="v">
                <p:oleObj r:id="rId6" imgW="5422900" imgH="330200" progId="Equation.3">
                  <p:embed/>
                </p:oleObj>
              </mc:Choice>
              <mc:Fallback>
                <p:oleObj r:id="rId6" imgW="5422900" imgH="330200" progId="Equation.3">
                  <p:embed/>
                  <p:pic>
                    <p:nvPicPr>
                      <p:cNvPr id="0" name="图片 3116"/>
                      <p:cNvPicPr/>
                      <p:nvPr/>
                    </p:nvPicPr>
                    <p:blipFill>
                      <a:blip r:embed="rId7"/>
                      <a:stretch>
                        <a:fillRect/>
                      </a:stretch>
                    </p:blipFill>
                    <p:spPr>
                      <a:xfrm>
                        <a:off x="1756172" y="4772740"/>
                        <a:ext cx="4067175" cy="247650"/>
                      </a:xfrm>
                      <a:prstGeom prst="rect">
                        <a:avLst/>
                      </a:prstGeom>
                      <a:noFill/>
                      <a:ln w="38100">
                        <a:noFill/>
                        <a:miter/>
                      </a:ln>
                    </p:spPr>
                  </p:pic>
                </p:oleObj>
              </mc:Fallback>
            </mc:AlternateContent>
          </a:graphicData>
        </a:graphic>
      </p:graphicFrame>
      <p:sp>
        <p:nvSpPr>
          <p:cNvPr id="13" name="TextBox 8"/>
          <p:cNvSpPr txBox="1"/>
          <p:nvPr/>
        </p:nvSpPr>
        <p:spPr>
          <a:xfrm>
            <a:off x="1710041" y="5079105"/>
            <a:ext cx="1858201" cy="369332"/>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r>
              <a:rPr lang="zh-CN" altLang="en-US" sz="1800" b="1" dirty="0">
                <a:solidFill>
                  <a:srgbClr val="0033CC"/>
                </a:solidFill>
                <a:latin typeface="Times New Roman" panose="02020603050405020304" pitchFamily="18" charset="0"/>
                <a:ea typeface="微软雅黑" panose="020B0503020204020204" pitchFamily="34" charset="-122"/>
              </a:rPr>
              <a:t>在零初始条件下</a:t>
            </a:r>
            <a:r>
              <a:rPr lang="en-US" altLang="zh-CN" sz="1800" b="1" dirty="0">
                <a:solidFill>
                  <a:srgbClr val="0033CC"/>
                </a:solidFill>
                <a:latin typeface="Times New Roman" panose="02020603050405020304" pitchFamily="18" charset="0"/>
                <a:ea typeface="微软雅黑" panose="020B0503020204020204" pitchFamily="34" charset="-122"/>
              </a:rPr>
              <a:t>,</a:t>
            </a:r>
          </a:p>
        </p:txBody>
      </p:sp>
      <p:graphicFrame>
        <p:nvGraphicFramePr>
          <p:cNvPr id="14" name="Object 3"/>
          <p:cNvGraphicFramePr>
            <a:graphicFrameLocks noChangeAspect="1"/>
          </p:cNvGraphicFramePr>
          <p:nvPr>
            <p:extLst>
              <p:ext uri="{D42A27DB-BD31-4B8C-83A1-F6EECF244321}">
                <p14:modId xmlns:p14="http://schemas.microsoft.com/office/powerpoint/2010/main" val="4147110031"/>
              </p:ext>
            </p:extLst>
          </p:nvPr>
        </p:nvGraphicFramePr>
        <p:xfrm>
          <a:off x="1900238" y="5553194"/>
          <a:ext cx="2917031" cy="313134"/>
        </p:xfrm>
        <a:graphic>
          <a:graphicData uri="http://schemas.openxmlformats.org/presentationml/2006/ole">
            <mc:AlternateContent xmlns:mc="http://schemas.openxmlformats.org/markup-compatibility/2006">
              <mc:Choice xmlns:v="urn:schemas-microsoft-com:vml" Requires="v">
                <p:oleObj r:id="rId8" imgW="3073400" imgH="330200" progId="Equation.3">
                  <p:embed/>
                </p:oleObj>
              </mc:Choice>
              <mc:Fallback>
                <p:oleObj r:id="rId8" imgW="3073400" imgH="330200" progId="Equation.3">
                  <p:embed/>
                  <p:pic>
                    <p:nvPicPr>
                      <p:cNvPr id="0" name="图片 3126"/>
                      <p:cNvPicPr/>
                      <p:nvPr/>
                    </p:nvPicPr>
                    <p:blipFill>
                      <a:blip r:embed="rId9"/>
                      <a:stretch>
                        <a:fillRect/>
                      </a:stretch>
                    </p:blipFill>
                    <p:spPr>
                      <a:xfrm>
                        <a:off x="1900238" y="5553194"/>
                        <a:ext cx="2917031" cy="313134"/>
                      </a:xfrm>
                      <a:prstGeom prst="rect">
                        <a:avLst/>
                      </a:prstGeom>
                      <a:noFill/>
                      <a:ln w="38100">
                        <a:noFill/>
                        <a:miter/>
                      </a:ln>
                    </p:spPr>
                  </p:pic>
                </p:oleObj>
              </mc:Fallback>
            </mc:AlternateContent>
          </a:graphicData>
        </a:graphic>
      </p:graphicFrame>
      <p:graphicFrame>
        <p:nvGraphicFramePr>
          <p:cNvPr id="15" name="Object 4"/>
          <p:cNvGraphicFramePr>
            <a:graphicFrameLocks noChangeAspect="1"/>
          </p:cNvGraphicFramePr>
          <p:nvPr>
            <p:extLst>
              <p:ext uri="{D42A27DB-BD31-4B8C-83A1-F6EECF244321}">
                <p14:modId xmlns:p14="http://schemas.microsoft.com/office/powerpoint/2010/main" val="3113326398"/>
              </p:ext>
            </p:extLst>
          </p:nvPr>
        </p:nvGraphicFramePr>
        <p:xfrm>
          <a:off x="5575760" y="5350375"/>
          <a:ext cx="1704975" cy="504825"/>
        </p:xfrm>
        <a:graphic>
          <a:graphicData uri="http://schemas.openxmlformats.org/presentationml/2006/ole">
            <mc:AlternateContent xmlns:mc="http://schemas.openxmlformats.org/markup-compatibility/2006">
              <mc:Choice xmlns:v="urn:schemas-microsoft-com:vml" Requires="v">
                <p:oleObj r:id="rId10" imgW="2273300" imgH="673100" progId="Equation.3">
                  <p:embed/>
                </p:oleObj>
              </mc:Choice>
              <mc:Fallback>
                <p:oleObj r:id="rId10" imgW="2273300" imgH="673100" progId="Equation.3">
                  <p:embed/>
                  <p:pic>
                    <p:nvPicPr>
                      <p:cNvPr id="0" name="图片 3128"/>
                      <p:cNvPicPr/>
                      <p:nvPr/>
                    </p:nvPicPr>
                    <p:blipFill>
                      <a:blip r:embed="rId11"/>
                      <a:stretch>
                        <a:fillRect/>
                      </a:stretch>
                    </p:blipFill>
                    <p:spPr>
                      <a:xfrm>
                        <a:off x="5575760" y="5350375"/>
                        <a:ext cx="1704975" cy="504825"/>
                      </a:xfrm>
                      <a:prstGeom prst="rect">
                        <a:avLst/>
                      </a:prstGeom>
                      <a:noFill/>
                      <a:ln w="38100">
                        <a:noFill/>
                        <a:miter/>
                      </a:ln>
                    </p:spPr>
                  </p:pic>
                </p:oleObj>
              </mc:Fallback>
            </mc:AlternateContent>
          </a:graphicData>
        </a:graphic>
      </p:graphicFrame>
      <p:sp>
        <p:nvSpPr>
          <p:cNvPr id="16" name="Text Box 12"/>
          <p:cNvSpPr txBox="1"/>
          <p:nvPr/>
        </p:nvSpPr>
        <p:spPr>
          <a:xfrm>
            <a:off x="5834063" y="3601165"/>
            <a:ext cx="917972" cy="368300"/>
          </a:xfrm>
          <a:prstGeom prst="rect">
            <a:avLst/>
          </a:prstGeom>
          <a:solidFill>
            <a:schemeClr val="bg1"/>
          </a:solid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50000"/>
              </a:spcBef>
              <a:buFontTx/>
              <a:buNone/>
            </a:pPr>
            <a:r>
              <a:rPr lang="en-US" altLang="zh-CN" sz="1800" dirty="0">
                <a:latin typeface="Times New Roman" panose="02020603050405020304" pitchFamily="18" charset="0"/>
                <a:ea typeface="微软雅黑" panose="020B0503020204020204" pitchFamily="34" charset="-122"/>
              </a:rPr>
              <a:t>system</a:t>
            </a:r>
          </a:p>
        </p:txBody>
      </p:sp>
    </p:spTree>
  </p:cSld>
  <p:clrMapOvr>
    <a:masterClrMapping/>
  </p:clrMapOvr>
  <p:transition>
    <p:cover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anim calcmode="lin" valueType="num">
                                      <p:cBhvr additive="base">
                                        <p:cTn id="23" dur="500" fill="hold"/>
                                        <p:tgtEl>
                                          <p:spTgt spid="12"/>
                                        </p:tgtEl>
                                        <p:attrNameLst>
                                          <p:attrName>ppt_x</p:attrName>
                                        </p:attrNameLst>
                                      </p:cBhvr>
                                      <p:tavLst>
                                        <p:tav tm="0">
                                          <p:val>
                                            <p:strVal val="#ppt_x"/>
                                          </p:val>
                                        </p:tav>
                                        <p:tav tm="100000">
                                          <p:val>
                                            <p:strVal val="#ppt_x"/>
                                          </p:val>
                                        </p:tav>
                                      </p:tavLst>
                                    </p:anim>
                                    <p:anim calcmode="lin" valueType="num">
                                      <p:cBhvr additive="base">
                                        <p:cTn id="2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13"/>
                                        </p:tgtEl>
                                        <p:attrNameLst>
                                          <p:attrName>style.visibility</p:attrName>
                                        </p:attrNameLst>
                                      </p:cBhvr>
                                      <p:to>
                                        <p:strVal val="visible"/>
                                      </p:to>
                                    </p:set>
                                    <p:anim calcmode="lin" valueType="num">
                                      <p:cBhvr additive="base">
                                        <p:cTn id="29" dur="500" fill="hold"/>
                                        <p:tgtEl>
                                          <p:spTgt spid="13"/>
                                        </p:tgtEl>
                                        <p:attrNameLst>
                                          <p:attrName>ppt_x</p:attrName>
                                        </p:attrNameLst>
                                      </p:cBhvr>
                                      <p:tavLst>
                                        <p:tav tm="0">
                                          <p:val>
                                            <p:strVal val="#ppt_x"/>
                                          </p:val>
                                        </p:tav>
                                        <p:tav tm="100000">
                                          <p:val>
                                            <p:strVal val="#ppt_x"/>
                                          </p:val>
                                        </p:tav>
                                      </p:tavLst>
                                    </p:anim>
                                    <p:anim calcmode="lin" valueType="num">
                                      <p:cBhvr additive="base">
                                        <p:cTn id="30"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14"/>
                                        </p:tgtEl>
                                        <p:attrNameLst>
                                          <p:attrName>style.visibility</p:attrName>
                                        </p:attrNameLst>
                                      </p:cBhvr>
                                      <p:to>
                                        <p:strVal val="visible"/>
                                      </p:to>
                                    </p:set>
                                    <p:anim calcmode="lin" valueType="num">
                                      <p:cBhvr additive="base">
                                        <p:cTn id="35" dur="500" fill="hold"/>
                                        <p:tgtEl>
                                          <p:spTgt spid="14"/>
                                        </p:tgtEl>
                                        <p:attrNameLst>
                                          <p:attrName>ppt_x</p:attrName>
                                        </p:attrNameLst>
                                      </p:cBhvr>
                                      <p:tavLst>
                                        <p:tav tm="0">
                                          <p:val>
                                            <p:strVal val="#ppt_x"/>
                                          </p:val>
                                        </p:tav>
                                        <p:tav tm="100000">
                                          <p:val>
                                            <p:strVal val="#ppt_x"/>
                                          </p:val>
                                        </p:tav>
                                      </p:tavLst>
                                    </p:anim>
                                    <p:anim calcmode="lin" valueType="num">
                                      <p:cBhvr additive="base">
                                        <p:cTn id="36"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15"/>
                                        </p:tgtEl>
                                        <p:attrNameLst>
                                          <p:attrName>style.visibility</p:attrName>
                                        </p:attrNameLst>
                                      </p:cBhvr>
                                      <p:to>
                                        <p:strVal val="visible"/>
                                      </p:to>
                                    </p:set>
                                    <p:anim calcmode="lin" valueType="num">
                                      <p:cBhvr additive="base">
                                        <p:cTn id="41" dur="500" fill="hold"/>
                                        <p:tgtEl>
                                          <p:spTgt spid="15"/>
                                        </p:tgtEl>
                                        <p:attrNameLst>
                                          <p:attrName>ppt_x</p:attrName>
                                        </p:attrNameLst>
                                      </p:cBhvr>
                                      <p:tavLst>
                                        <p:tav tm="0">
                                          <p:val>
                                            <p:strVal val="#ppt_x"/>
                                          </p:val>
                                        </p:tav>
                                        <p:tav tm="100000">
                                          <p:val>
                                            <p:strVal val="#ppt_x"/>
                                          </p:val>
                                        </p:tav>
                                      </p:tavLst>
                                    </p:anim>
                                    <p:anim calcmode="lin" valueType="num">
                                      <p:cBhvr additive="base">
                                        <p:cTn id="42"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13" grpId="0"/>
      <p:bldP spid="16" grpId="0" bldLvl="0" animBg="1"/>
    </p:bld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34818" name="灯片编号占位符 4"/>
          <p:cNvSpPr txBox="1">
            <a:spLocks noGrp="1"/>
          </p:cNvSpPr>
          <p:nvPr>
            <p:ph type="sldNum" sz="quarter" idx="4"/>
          </p:nvPr>
        </p:nvSpPr>
        <p:spPr>
          <a:xfrm>
            <a:off x="3486150" y="5624513"/>
            <a:ext cx="2171700" cy="273844"/>
          </a:xfrm>
          <a:noFill/>
          <a:ln>
            <a:noFill/>
          </a:ln>
        </p:spPr>
        <p:txBody>
          <a:bodyPr anchor="ctr" anchorCtr="0"/>
          <a:lstStyle/>
          <a:p>
            <a:pPr marL="0" indent="0" algn="ctr" eaLnBrk="1" hangingPunct="1">
              <a:spcBef>
                <a:spcPct val="0"/>
              </a:spcBef>
              <a:buFontTx/>
              <a:buNone/>
            </a:pPr>
            <a:fld id="{9A0DB2DC-4C9A-4742-B13C-FB6460FD3503}" type="slidenum">
              <a:rPr lang="en-US" altLang="zh-CN" sz="900" kern="1200" dirty="0">
                <a:solidFill>
                  <a:srgbClr val="898989"/>
                </a:solidFill>
                <a:latin typeface="+mn-lt"/>
                <a:cs typeface="+mn-cs"/>
              </a:rPr>
              <a:t>24</a:t>
            </a:fld>
            <a:endParaRPr lang="en-US" altLang="zh-CN" sz="900" kern="1200" dirty="0">
              <a:solidFill>
                <a:srgbClr val="898989"/>
              </a:solidFill>
              <a:latin typeface="+mn-lt"/>
              <a:cs typeface="+mn-cs"/>
            </a:endParaRPr>
          </a:p>
        </p:txBody>
      </p:sp>
      <p:sp>
        <p:nvSpPr>
          <p:cNvPr id="34819" name="Rectangle 3"/>
          <p:cNvSpPr>
            <a:spLocks noGrp="1"/>
          </p:cNvSpPr>
          <p:nvPr>
            <p:ph idx="1"/>
          </p:nvPr>
        </p:nvSpPr>
        <p:spPr>
          <a:xfrm>
            <a:off x="683568" y="2204864"/>
            <a:ext cx="7848872" cy="1607344"/>
          </a:xfrm>
        </p:spPr>
        <p:txBody>
          <a:bodyPr vert="horz" wrap="square" lIns="68580" tIns="34290" rIns="68580" bIns="34290" anchor="t" anchorCtr="0"/>
          <a:lstStyle/>
          <a:p>
            <a:pPr eaLnBrk="1" hangingPunct="1">
              <a:lnSpc>
                <a:spcPct val="150000"/>
              </a:lnSpc>
              <a:buClr>
                <a:schemeClr val="hlink"/>
              </a:buClr>
              <a:buSzPct val="80000"/>
              <a:buFont typeface="Wingdings" panose="05000000000000000000" pitchFamily="2" charset="2"/>
              <a:buChar char="Ø"/>
            </a:pPr>
            <a:r>
              <a:rPr lang="zh-CN" altLang="en-US" sz="2000" dirty="0">
                <a:solidFill>
                  <a:srgbClr val="FF0000"/>
                </a:solidFill>
                <a:latin typeface="微软雅黑" panose="020B0503020204020204" pitchFamily="34" charset="-122"/>
                <a:ea typeface="微软雅黑" panose="020B0503020204020204" pitchFamily="34" charset="-122"/>
              </a:rPr>
              <a:t>线性定常</a:t>
            </a:r>
            <a:r>
              <a:rPr lang="zh-CN" altLang="en-US" sz="2000" dirty="0">
                <a:latin typeface="微软雅黑" panose="020B0503020204020204" pitchFamily="34" charset="-122"/>
                <a:ea typeface="微软雅黑" panose="020B0503020204020204" pitchFamily="34" charset="-122"/>
              </a:rPr>
              <a:t>系统在输入、输出</a:t>
            </a:r>
            <a:r>
              <a:rPr lang="zh-CN" altLang="en-US" sz="2000" dirty="0">
                <a:solidFill>
                  <a:schemeClr val="hlink"/>
                </a:solidFill>
                <a:latin typeface="微软雅黑" panose="020B0503020204020204" pitchFamily="34" charset="-122"/>
                <a:ea typeface="微软雅黑" panose="020B0503020204020204" pitchFamily="34" charset="-122"/>
              </a:rPr>
              <a:t>零初始条件</a:t>
            </a:r>
            <a:r>
              <a:rPr lang="zh-CN" altLang="en-US" sz="2000" dirty="0">
                <a:latin typeface="微软雅黑" panose="020B0503020204020204" pitchFamily="34" charset="-122"/>
                <a:ea typeface="微软雅黑" panose="020B0503020204020204" pitchFamily="34" charset="-122"/>
              </a:rPr>
              <a:t>的条件下，输出的拉氏变换与输入的拉氏变换之比，称为该系统的传递函数。</a:t>
            </a:r>
          </a:p>
        </p:txBody>
      </p:sp>
      <p:sp>
        <p:nvSpPr>
          <p:cNvPr id="34820" name="矩形 5"/>
          <p:cNvSpPr/>
          <p:nvPr/>
        </p:nvSpPr>
        <p:spPr>
          <a:xfrm>
            <a:off x="2533650" y="709101"/>
            <a:ext cx="4076700" cy="1101840"/>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342900" lvl="0" indent="-342900" algn="ctr" eaLnBrk="1" hangingPunct="1">
              <a:buClr>
                <a:srgbClr val="0000FF"/>
              </a:buClr>
              <a:buSzPct val="80000"/>
              <a:buFontTx/>
              <a:buNone/>
            </a:pPr>
            <a:r>
              <a:rPr lang="en-US" altLang="zh-CN" b="1" dirty="0">
                <a:solidFill>
                  <a:srgbClr val="C00000"/>
                </a:solidFill>
                <a:latin typeface="Times New Roman" panose="02020603050405020304" pitchFamily="18" charset="0"/>
                <a:ea typeface="微软雅黑" panose="020B0503020204020204" pitchFamily="34" charset="-122"/>
              </a:rPr>
              <a:t>Transfer function</a:t>
            </a:r>
          </a:p>
          <a:p>
            <a:pPr marL="342900" lvl="0" indent="-342900" algn="ctr" eaLnBrk="1" hangingPunct="1">
              <a:buClr>
                <a:srgbClr val="0000FF"/>
              </a:buClr>
              <a:buSzPct val="80000"/>
              <a:buFontTx/>
              <a:buNone/>
            </a:pPr>
            <a:r>
              <a:rPr lang="zh-CN" altLang="en-US" sz="2800" b="1" dirty="0">
                <a:latin typeface="微软雅黑" panose="020B0503020204020204" pitchFamily="34" charset="-122"/>
                <a:ea typeface="微软雅黑" panose="020B0503020204020204" pitchFamily="34" charset="-122"/>
              </a:rPr>
              <a:t>传递函数</a:t>
            </a:r>
          </a:p>
        </p:txBody>
      </p:sp>
      <p:graphicFrame>
        <p:nvGraphicFramePr>
          <p:cNvPr id="8" name="Object 1"/>
          <p:cNvGraphicFramePr>
            <a:graphicFrameLocks noChangeAspect="1"/>
          </p:cNvGraphicFramePr>
          <p:nvPr>
            <p:extLst>
              <p:ext uri="{D42A27DB-BD31-4B8C-83A1-F6EECF244321}">
                <p14:modId xmlns:p14="http://schemas.microsoft.com/office/powerpoint/2010/main" val="1778719374"/>
              </p:ext>
            </p:extLst>
          </p:nvPr>
        </p:nvGraphicFramePr>
        <p:xfrm>
          <a:off x="2843808" y="3458242"/>
          <a:ext cx="3228975" cy="504825"/>
        </p:xfrm>
        <a:graphic>
          <a:graphicData uri="http://schemas.openxmlformats.org/presentationml/2006/ole">
            <mc:AlternateContent xmlns:mc="http://schemas.openxmlformats.org/markup-compatibility/2006">
              <mc:Choice xmlns:v="urn:schemas-microsoft-com:vml" Requires="v">
                <p:oleObj r:id="rId3" imgW="4305300" imgH="673100" progId="Equation.3">
                  <p:embed/>
                </p:oleObj>
              </mc:Choice>
              <mc:Fallback>
                <p:oleObj r:id="rId3" imgW="4305300" imgH="673100" progId="Equation.3">
                  <p:embed/>
                  <p:pic>
                    <p:nvPicPr>
                      <p:cNvPr id="0" name="图片 3130"/>
                      <p:cNvPicPr/>
                      <p:nvPr/>
                    </p:nvPicPr>
                    <p:blipFill>
                      <a:blip r:embed="rId4"/>
                      <a:stretch>
                        <a:fillRect/>
                      </a:stretch>
                    </p:blipFill>
                    <p:spPr>
                      <a:xfrm>
                        <a:off x="2843808" y="3458242"/>
                        <a:ext cx="3228975" cy="504825"/>
                      </a:xfrm>
                      <a:prstGeom prst="rect">
                        <a:avLst/>
                      </a:prstGeom>
                      <a:noFill/>
                      <a:ln w="38100">
                        <a:noFill/>
                        <a:miter/>
                      </a:ln>
                    </p:spPr>
                  </p:pic>
                </p:oleObj>
              </mc:Fallback>
            </mc:AlternateContent>
          </a:graphicData>
        </a:graphic>
      </p:graphicFrame>
      <p:graphicFrame>
        <p:nvGraphicFramePr>
          <p:cNvPr id="34822" name="Object 4"/>
          <p:cNvGraphicFramePr>
            <a:graphicFrameLocks noChangeAspect="1"/>
          </p:cNvGraphicFramePr>
          <p:nvPr>
            <p:extLst>
              <p:ext uri="{D42A27DB-BD31-4B8C-83A1-F6EECF244321}">
                <p14:modId xmlns:p14="http://schemas.microsoft.com/office/powerpoint/2010/main" val="3095055355"/>
              </p:ext>
            </p:extLst>
          </p:nvPr>
        </p:nvGraphicFramePr>
        <p:xfrm>
          <a:off x="2411760" y="4206131"/>
          <a:ext cx="4554141" cy="954881"/>
        </p:xfrm>
        <a:graphic>
          <a:graphicData uri="http://schemas.openxmlformats.org/presentationml/2006/ole">
            <mc:AlternateContent xmlns:mc="http://schemas.openxmlformats.org/markup-compatibility/2006">
              <mc:Choice xmlns:v="urn:schemas-microsoft-com:vml" Requires="v">
                <p:oleObj r:id="rId5" imgW="3626485" imgH="924560" progId="Equation.3">
                  <p:embed/>
                </p:oleObj>
              </mc:Choice>
              <mc:Fallback>
                <p:oleObj r:id="rId5" imgW="3626485" imgH="924560" progId="Equation.3">
                  <p:embed/>
                  <p:pic>
                    <p:nvPicPr>
                      <p:cNvPr id="0" name="图片 3127"/>
                      <p:cNvPicPr/>
                      <p:nvPr/>
                    </p:nvPicPr>
                    <p:blipFill>
                      <a:blip r:embed="rId6">
                        <a:clrChange>
                          <a:clrFrom>
                            <a:srgbClr val="000000"/>
                          </a:clrFrom>
                          <a:clrTo>
                            <a:srgbClr val="0000CC"/>
                          </a:clrTo>
                        </a:clrChange>
                      </a:blip>
                      <a:stretch>
                        <a:fillRect/>
                      </a:stretch>
                    </p:blipFill>
                    <p:spPr>
                      <a:xfrm>
                        <a:off x="2411760" y="4206131"/>
                        <a:ext cx="4554141" cy="954881"/>
                      </a:xfrm>
                      <a:prstGeom prst="rect">
                        <a:avLst/>
                      </a:prstGeom>
                      <a:noFill/>
                      <a:ln w="38100">
                        <a:noFill/>
                        <a:miter/>
                      </a:ln>
                    </p:spPr>
                  </p:pic>
                </p:oleObj>
              </mc:Fallback>
            </mc:AlternateContent>
          </a:graphicData>
        </a:graphic>
      </p:graphicFrame>
    </p:spTree>
  </p:cSld>
  <p:clrMapOvr>
    <a:masterClrMapping/>
  </p:clrMapOvr>
  <p:transition>
    <p:cover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sp>
        <p:nvSpPr>
          <p:cNvPr id="35842" name="标题 1"/>
          <p:cNvSpPr>
            <a:spLocks noGrp="1"/>
          </p:cNvSpPr>
          <p:nvPr>
            <p:ph type="title"/>
          </p:nvPr>
        </p:nvSpPr>
        <p:spPr>
          <a:xfrm>
            <a:off x="611560" y="686726"/>
            <a:ext cx="8229600" cy="1143000"/>
          </a:xfrm>
        </p:spPr>
        <p:txBody>
          <a:bodyPr vert="horz" wrap="square" lIns="68580" tIns="34290" rIns="68580" bIns="34290" anchor="ctr" anchorCtr="0"/>
          <a:lstStyle/>
          <a:p>
            <a:pPr eaLnBrk="1" hangingPunct="1"/>
            <a:r>
              <a:rPr lang="en-US" altLang="zh-CN" sz="2800" b="1" dirty="0">
                <a:solidFill>
                  <a:srgbClr val="C00000"/>
                </a:solidFill>
                <a:latin typeface="Times New Roman" panose="02020603050405020304" pitchFamily="18" charset="0"/>
                <a:ea typeface="微软雅黑" panose="020B0503020204020204" pitchFamily="34" charset="-122"/>
              </a:rPr>
              <a:t>Factorization form of transfer function</a:t>
            </a:r>
            <a:br>
              <a:rPr lang="en-US" altLang="zh-CN" sz="2800" b="1" dirty="0">
                <a:solidFill>
                  <a:srgbClr val="C00000"/>
                </a:solidFill>
                <a:latin typeface="Times New Roman" panose="02020603050405020304" pitchFamily="18" charset="0"/>
                <a:ea typeface="微软雅黑" panose="020B0503020204020204" pitchFamily="34" charset="-122"/>
              </a:rPr>
            </a:br>
            <a:r>
              <a:rPr lang="zh-CN" altLang="en-US" sz="2400" b="1" dirty="0">
                <a:latin typeface="微软雅黑" panose="020B0503020204020204" pitchFamily="34" charset="-122"/>
                <a:ea typeface="微软雅黑" panose="020B0503020204020204" pitchFamily="34" charset="-122"/>
              </a:rPr>
              <a:t>传递函数的因式分解形式</a:t>
            </a:r>
          </a:p>
        </p:txBody>
      </p:sp>
      <p:graphicFrame>
        <p:nvGraphicFramePr>
          <p:cNvPr id="35843" name="Object 2"/>
          <p:cNvGraphicFramePr>
            <a:graphicFrameLocks noChangeAspect="1"/>
          </p:cNvGraphicFramePr>
          <p:nvPr>
            <p:extLst>
              <p:ext uri="{D42A27DB-BD31-4B8C-83A1-F6EECF244321}">
                <p14:modId xmlns:p14="http://schemas.microsoft.com/office/powerpoint/2010/main" val="2704804186"/>
              </p:ext>
            </p:extLst>
          </p:nvPr>
        </p:nvGraphicFramePr>
        <p:xfrm>
          <a:off x="1619672" y="1980286"/>
          <a:ext cx="5604441" cy="995436"/>
        </p:xfrm>
        <a:graphic>
          <a:graphicData uri="http://schemas.openxmlformats.org/presentationml/2006/ole">
            <mc:AlternateContent xmlns:mc="http://schemas.openxmlformats.org/markup-compatibility/2006">
              <mc:Choice xmlns:v="urn:schemas-microsoft-com:vml" Requires="v">
                <p:oleObj r:id="rId4" imgW="5219700" imgH="927100" progId="Equation.3">
                  <p:embed/>
                </p:oleObj>
              </mc:Choice>
              <mc:Fallback>
                <p:oleObj r:id="rId4" imgW="5219700" imgH="927100" progId="Equation.3">
                  <p:embed/>
                  <p:pic>
                    <p:nvPicPr>
                      <p:cNvPr id="0" name="图片 3129"/>
                      <p:cNvPicPr/>
                      <p:nvPr/>
                    </p:nvPicPr>
                    <p:blipFill>
                      <a:blip r:embed="rId5"/>
                      <a:stretch>
                        <a:fillRect/>
                      </a:stretch>
                    </p:blipFill>
                    <p:spPr>
                      <a:xfrm>
                        <a:off x="1619672" y="1980286"/>
                        <a:ext cx="5604441" cy="995436"/>
                      </a:xfrm>
                      <a:prstGeom prst="rect">
                        <a:avLst/>
                      </a:prstGeom>
                      <a:noFill/>
                      <a:ln w="38100">
                        <a:noFill/>
                        <a:miter/>
                      </a:ln>
                    </p:spPr>
                  </p:pic>
                </p:oleObj>
              </mc:Fallback>
            </mc:AlternateContent>
          </a:graphicData>
        </a:graphic>
      </p:graphicFrame>
      <p:sp>
        <p:nvSpPr>
          <p:cNvPr id="35844" name="TextBox 4"/>
          <p:cNvSpPr txBox="1"/>
          <p:nvPr/>
        </p:nvSpPr>
        <p:spPr>
          <a:xfrm>
            <a:off x="2771800" y="2986601"/>
            <a:ext cx="4104456" cy="1286250"/>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lnSpc>
                <a:spcPct val="150000"/>
              </a:lnSpc>
              <a:spcBef>
                <a:spcPct val="0"/>
              </a:spcBef>
              <a:buFontTx/>
              <a:buNone/>
            </a:pPr>
            <a:r>
              <a:rPr lang="en-US" altLang="zh-CN" sz="1800" b="1" i="1" dirty="0">
                <a:latin typeface="Times New Roman" panose="02020603050405020304" pitchFamily="18" charset="0"/>
                <a:ea typeface="微软雅黑" panose="020B0503020204020204" pitchFamily="34" charset="-122"/>
                <a:cs typeface="Times New Roman" panose="02020603050405020304" pitchFamily="18" charset="0"/>
              </a:rPr>
              <a:t>K</a:t>
            </a:r>
            <a:r>
              <a:rPr lang="en-US" altLang="zh-CN" sz="1800" b="1" i="1" baseline="-25000" dirty="0">
                <a:latin typeface="Times New Roman" panose="02020603050405020304" pitchFamily="18" charset="0"/>
                <a:ea typeface="微软雅黑" panose="020B0503020204020204" pitchFamily="34" charset="-122"/>
                <a:cs typeface="Times New Roman" panose="02020603050405020304" pitchFamily="18" charset="0"/>
              </a:rPr>
              <a:t>g</a:t>
            </a:r>
            <a:r>
              <a:rPr lang="en-US" altLang="zh-CN" sz="1800" b="1" dirty="0">
                <a:latin typeface="微软雅黑" panose="020B0503020204020204" pitchFamily="34" charset="-122"/>
                <a:ea typeface="微软雅黑" panose="020B0503020204020204" pitchFamily="34" charset="-122"/>
              </a:rPr>
              <a:t> </a:t>
            </a:r>
            <a:r>
              <a:rPr lang="zh-CN" altLang="en-US" sz="1800" b="1" dirty="0">
                <a:latin typeface="Times New Roman" panose="02020603050405020304" pitchFamily="18" charset="0"/>
                <a:ea typeface="微软雅黑" panose="020B0503020204020204" pitchFamily="34" charset="-122"/>
              </a:rPr>
              <a:t>：传递函数系数，</a:t>
            </a:r>
            <a:r>
              <a:rPr lang="zh-CN" altLang="en-US" sz="1800" b="1" dirty="0">
                <a:solidFill>
                  <a:srgbClr val="FF0066"/>
                </a:solidFill>
                <a:latin typeface="Times New Roman" panose="02020603050405020304" pitchFamily="18" charset="0"/>
                <a:ea typeface="微软雅黑" panose="020B0503020204020204" pitchFamily="34" charset="-122"/>
              </a:rPr>
              <a:t>根轨迹增益</a:t>
            </a:r>
            <a:endParaRPr lang="en-US" altLang="zh-CN" sz="1800" b="1" dirty="0">
              <a:solidFill>
                <a:srgbClr val="FF0066"/>
              </a:solidFill>
              <a:latin typeface="Times New Roman" panose="02020603050405020304" pitchFamily="18" charset="0"/>
              <a:ea typeface="微软雅黑" panose="020B0503020204020204" pitchFamily="34" charset="-122"/>
            </a:endParaRPr>
          </a:p>
          <a:p>
            <a:pPr marL="0" lvl="0" indent="0" eaLnBrk="1" hangingPunct="1">
              <a:lnSpc>
                <a:spcPct val="150000"/>
              </a:lnSpc>
              <a:spcBef>
                <a:spcPct val="0"/>
              </a:spcBef>
              <a:buFontTx/>
              <a:buNone/>
            </a:pPr>
            <a:r>
              <a:rPr lang="en-US" altLang="zh-CN" sz="18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800" b="1" i="1" dirty="0">
                <a:latin typeface="Times New Roman" panose="02020603050405020304" pitchFamily="18" charset="0"/>
                <a:ea typeface="微软雅黑" panose="020B0503020204020204" pitchFamily="34" charset="-122"/>
                <a:cs typeface="Times New Roman" panose="02020603050405020304" pitchFamily="18" charset="0"/>
              </a:rPr>
              <a:t>z</a:t>
            </a:r>
            <a:r>
              <a:rPr lang="en-US" altLang="zh-CN" sz="1800" b="1" i="1" baseline="-25000" dirty="0">
                <a:latin typeface="Times New Roman" panose="02020603050405020304" pitchFamily="18" charset="0"/>
                <a:ea typeface="微软雅黑" panose="020B0503020204020204" pitchFamily="34" charset="-122"/>
                <a:cs typeface="Times New Roman" panose="02020603050405020304" pitchFamily="18" charset="0"/>
              </a:rPr>
              <a:t>i </a:t>
            </a:r>
            <a:r>
              <a:rPr lang="en-US" altLang="zh-CN" sz="1800" b="1"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800" b="1" i="1" dirty="0">
                <a:latin typeface="Times New Roman" panose="02020603050405020304" pitchFamily="18" charset="0"/>
                <a:ea typeface="微软雅黑" panose="020B0503020204020204" pitchFamily="34" charset="-122"/>
                <a:cs typeface="Times New Roman" panose="02020603050405020304" pitchFamily="18" charset="0"/>
              </a:rPr>
              <a:t>i</a:t>
            </a:r>
            <a:r>
              <a:rPr lang="en-US" altLang="zh-CN" sz="1800" b="1" dirty="0">
                <a:latin typeface="Times New Roman" panose="02020603050405020304" pitchFamily="18" charset="0"/>
                <a:ea typeface="微软雅黑" panose="020B0503020204020204" pitchFamily="34" charset="-122"/>
                <a:cs typeface="Times New Roman" panose="02020603050405020304" pitchFamily="18" charset="0"/>
              </a:rPr>
              <a:t>=1,2,</a:t>
            </a:r>
            <a:r>
              <a:rPr lang="en-US" altLang="zh-CN" sz="1800" b="1" dirty="0">
                <a:latin typeface="Times New Roman" panose="02020603050405020304" pitchFamily="18" charset="0"/>
                <a:ea typeface="Times New Roman" panose="02020603050405020304" pitchFamily="18" charset="0"/>
              </a:rPr>
              <a:t>…</a:t>
            </a:r>
            <a:r>
              <a:rPr lang="en-US" altLang="zh-CN" sz="1800" b="1"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800" b="1" i="1" dirty="0">
                <a:latin typeface="Times New Roman" panose="02020603050405020304" pitchFamily="18" charset="0"/>
                <a:ea typeface="微软雅黑" panose="020B0503020204020204" pitchFamily="34" charset="-122"/>
                <a:cs typeface="Times New Roman" panose="02020603050405020304" pitchFamily="18" charset="0"/>
              </a:rPr>
              <a:t>m</a:t>
            </a:r>
            <a:r>
              <a:rPr lang="en-US" altLang="zh-CN" sz="1800" b="1" dirty="0">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1800" b="1" dirty="0">
                <a:latin typeface="Times New Roman" panose="02020603050405020304" pitchFamily="18" charset="0"/>
                <a:ea typeface="微软雅黑" panose="020B0503020204020204" pitchFamily="34" charset="-122"/>
                <a:cs typeface="Times New Roman" panose="02020603050405020304" pitchFamily="18" charset="0"/>
              </a:rPr>
              <a:t>，零点（</a:t>
            </a:r>
            <a:r>
              <a:rPr lang="en-US" altLang="zh-CN" sz="1800" b="1" dirty="0">
                <a:solidFill>
                  <a:srgbClr val="0033CC"/>
                </a:solidFill>
                <a:latin typeface="Times New Roman" panose="02020603050405020304" pitchFamily="18" charset="0"/>
                <a:ea typeface="微软雅黑" panose="020B0503020204020204" pitchFamily="34" charset="-122"/>
                <a:cs typeface="Times New Roman" panose="02020603050405020304" pitchFamily="18" charset="0"/>
              </a:rPr>
              <a:t>zeros</a:t>
            </a:r>
            <a:r>
              <a:rPr lang="zh-CN" altLang="en-US" sz="1800" b="1" dirty="0">
                <a:solidFill>
                  <a:srgbClr val="0033CC"/>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800" b="1"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1800" b="1" dirty="0">
                <a:latin typeface="微软雅黑" panose="020B0503020204020204" pitchFamily="34" charset="-122"/>
                <a:ea typeface="微软雅黑" panose="020B0503020204020204" pitchFamily="34" charset="-122"/>
              </a:rPr>
              <a:t> </a:t>
            </a:r>
          </a:p>
          <a:p>
            <a:pPr marL="0" lvl="0" indent="0" eaLnBrk="1" hangingPunct="1">
              <a:lnSpc>
                <a:spcPct val="150000"/>
              </a:lnSpc>
              <a:spcBef>
                <a:spcPct val="0"/>
              </a:spcBef>
              <a:buFontTx/>
              <a:buNone/>
            </a:pPr>
            <a:r>
              <a:rPr lang="en-US" altLang="zh-CN" sz="1800" b="1" i="1" dirty="0">
                <a:latin typeface="Times New Roman" panose="02020603050405020304" pitchFamily="18" charset="0"/>
                <a:ea typeface="微软雅黑" panose="020B0503020204020204" pitchFamily="34" charset="-122"/>
                <a:cs typeface="Times New Roman" panose="02020603050405020304" pitchFamily="18" charset="0"/>
              </a:rPr>
              <a:t>-p</a:t>
            </a:r>
            <a:r>
              <a:rPr lang="en-US" altLang="zh-CN" sz="1800" b="1" i="1" baseline="-25000" dirty="0">
                <a:latin typeface="Times New Roman" panose="02020603050405020304" pitchFamily="18" charset="0"/>
                <a:ea typeface="微软雅黑" panose="020B0503020204020204" pitchFamily="34" charset="-122"/>
                <a:cs typeface="Times New Roman" panose="02020603050405020304" pitchFamily="18" charset="0"/>
              </a:rPr>
              <a:t>j </a:t>
            </a:r>
            <a:r>
              <a:rPr lang="en-US" altLang="zh-CN" sz="1800" b="1"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800" b="1" i="1" dirty="0">
                <a:latin typeface="Times New Roman" panose="02020603050405020304" pitchFamily="18" charset="0"/>
                <a:ea typeface="微软雅黑" panose="020B0503020204020204" pitchFamily="34" charset="-122"/>
                <a:cs typeface="Times New Roman" panose="02020603050405020304" pitchFamily="18" charset="0"/>
              </a:rPr>
              <a:t>j</a:t>
            </a:r>
            <a:r>
              <a:rPr lang="en-US" altLang="zh-CN" sz="1800" b="1" dirty="0">
                <a:latin typeface="Times New Roman" panose="02020603050405020304" pitchFamily="18" charset="0"/>
                <a:ea typeface="微软雅黑" panose="020B0503020204020204" pitchFamily="34" charset="-122"/>
                <a:cs typeface="Times New Roman" panose="02020603050405020304" pitchFamily="18" charset="0"/>
              </a:rPr>
              <a:t>=1,2,</a:t>
            </a:r>
            <a:r>
              <a:rPr lang="en-US" altLang="zh-CN" sz="1800" b="1" dirty="0">
                <a:latin typeface="Times New Roman" panose="02020603050405020304" pitchFamily="18" charset="0"/>
                <a:ea typeface="Times New Roman" panose="02020603050405020304" pitchFamily="18" charset="0"/>
              </a:rPr>
              <a:t>…</a:t>
            </a:r>
            <a:r>
              <a:rPr lang="en-US" altLang="zh-CN" sz="1800" b="1"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800" b="1" i="1" dirty="0">
                <a:latin typeface="Times New Roman" panose="02020603050405020304" pitchFamily="18" charset="0"/>
                <a:ea typeface="微软雅黑" panose="020B0503020204020204" pitchFamily="34" charset="-122"/>
                <a:cs typeface="Times New Roman" panose="02020603050405020304" pitchFamily="18" charset="0"/>
              </a:rPr>
              <a:t>n</a:t>
            </a:r>
            <a:r>
              <a:rPr lang="en-US" altLang="zh-CN" sz="1800" b="1" dirty="0">
                <a:latin typeface="Times New Roman" panose="02020603050405020304" pitchFamily="18" charset="0"/>
                <a:ea typeface="微软雅黑" panose="020B0503020204020204" pitchFamily="34" charset="-122"/>
              </a:rPr>
              <a:t>) </a:t>
            </a:r>
            <a:r>
              <a:rPr lang="zh-CN" altLang="en-US" sz="1800" b="1" dirty="0">
                <a:latin typeface="Times New Roman" panose="02020603050405020304" pitchFamily="18" charset="0"/>
                <a:ea typeface="微软雅黑" panose="020B0503020204020204" pitchFamily="34" charset="-122"/>
              </a:rPr>
              <a:t>，极点（</a:t>
            </a:r>
            <a:r>
              <a:rPr lang="en-US" altLang="zh-CN" sz="1800" b="1" dirty="0">
                <a:solidFill>
                  <a:srgbClr val="0033CC"/>
                </a:solidFill>
                <a:latin typeface="Times New Roman" panose="02020603050405020304" pitchFamily="18" charset="0"/>
                <a:ea typeface="微软雅黑" panose="020B0503020204020204" pitchFamily="34" charset="-122"/>
              </a:rPr>
              <a:t>poles</a:t>
            </a:r>
            <a:r>
              <a:rPr lang="zh-CN" altLang="en-US" sz="1800" b="1" dirty="0">
                <a:solidFill>
                  <a:srgbClr val="0033CC"/>
                </a:solidFill>
                <a:latin typeface="Times New Roman" panose="02020603050405020304" pitchFamily="18" charset="0"/>
                <a:ea typeface="微软雅黑" panose="020B0503020204020204" pitchFamily="34" charset="-122"/>
              </a:rPr>
              <a:t>）</a:t>
            </a:r>
            <a:r>
              <a:rPr lang="en-US" altLang="zh-CN" sz="1800" b="1" dirty="0">
                <a:latin typeface="微软雅黑" panose="020B0503020204020204" pitchFamily="34" charset="-122"/>
                <a:ea typeface="微软雅黑" panose="020B0503020204020204" pitchFamily="34" charset="-122"/>
              </a:rPr>
              <a:t>.</a:t>
            </a:r>
            <a:endParaRPr lang="zh-CN" altLang="en-US" sz="1800" b="1" dirty="0">
              <a:solidFill>
                <a:srgbClr val="C00000"/>
              </a:solidFill>
              <a:latin typeface="微软雅黑" panose="020B0503020204020204" pitchFamily="34" charset="-122"/>
              <a:ea typeface="微软雅黑" panose="020B0503020204020204" pitchFamily="34" charset="-122"/>
            </a:endParaRPr>
          </a:p>
        </p:txBody>
      </p:sp>
      <p:pic>
        <p:nvPicPr>
          <p:cNvPr id="35845" name="图片 3"/>
          <p:cNvPicPr>
            <a:picLocks noChangeAspect="1"/>
          </p:cNvPicPr>
          <p:nvPr/>
        </p:nvPicPr>
        <p:blipFill>
          <a:blip r:embed="rId6"/>
          <a:stretch>
            <a:fillRect/>
          </a:stretch>
        </p:blipFill>
        <p:spPr>
          <a:xfrm>
            <a:off x="2339752" y="4509120"/>
            <a:ext cx="4013285" cy="1286250"/>
          </a:xfrm>
          <a:prstGeom prst="rect">
            <a:avLst/>
          </a:prstGeom>
          <a:noFill/>
          <a:ln w="9525">
            <a:noFill/>
          </a:ln>
        </p:spPr>
      </p:pic>
      <p:pic>
        <p:nvPicPr>
          <p:cNvPr id="35846" name="图片 6"/>
          <p:cNvPicPr>
            <a:picLocks noChangeAspect="1"/>
          </p:cNvPicPr>
          <p:nvPr/>
        </p:nvPicPr>
        <p:blipFill>
          <a:blip r:embed="rId7"/>
          <a:stretch>
            <a:fillRect/>
          </a:stretch>
        </p:blipFill>
        <p:spPr>
          <a:xfrm>
            <a:off x="7509858" y="2496165"/>
            <a:ext cx="809625" cy="286941"/>
          </a:xfrm>
          <a:prstGeom prst="rect">
            <a:avLst/>
          </a:prstGeom>
          <a:noFill/>
          <a:ln w="9525">
            <a:noFill/>
          </a:ln>
        </p:spPr>
      </p:pic>
      <p:pic>
        <p:nvPicPr>
          <p:cNvPr id="35847" name="图片 8"/>
          <p:cNvPicPr>
            <a:picLocks noChangeAspect="1"/>
          </p:cNvPicPr>
          <p:nvPr/>
        </p:nvPicPr>
        <p:blipFill>
          <a:blip r:embed="rId8"/>
          <a:stretch>
            <a:fillRect/>
          </a:stretch>
        </p:blipFill>
        <p:spPr>
          <a:xfrm>
            <a:off x="6588224" y="4935954"/>
            <a:ext cx="809625" cy="263128"/>
          </a:xfrm>
          <a:prstGeom prst="rect">
            <a:avLst/>
          </a:prstGeom>
          <a:noFill/>
          <a:ln w="9525">
            <a:noFill/>
          </a:ln>
        </p:spPr>
      </p:pic>
    </p:spTree>
  </p:cSld>
  <p:clrMapOvr>
    <a:masterClrMapping/>
  </p:clrMapOvr>
  <p:transition>
    <p:cover dir="rd"/>
  </p:transition>
</p:sld>
</file>

<file path=ppt/slides/slide26.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sp>
        <p:nvSpPr>
          <p:cNvPr id="37890" name="标题 1"/>
          <p:cNvSpPr>
            <a:spLocks noGrp="1"/>
          </p:cNvSpPr>
          <p:nvPr>
            <p:ph type="title"/>
          </p:nvPr>
        </p:nvSpPr>
        <p:spPr/>
        <p:txBody>
          <a:bodyPr vert="horz" wrap="square" lIns="68580" tIns="34290" rIns="68580" bIns="34290" anchor="ctr" anchorCtr="0"/>
          <a:lstStyle/>
          <a:p>
            <a:pPr eaLnBrk="1" hangingPunct="1"/>
            <a:r>
              <a:rPr lang="en-US" altLang="zh-CN" sz="2700" b="1" dirty="0">
                <a:solidFill>
                  <a:srgbClr val="C00000"/>
                </a:solidFill>
                <a:latin typeface="Times New Roman" panose="02020603050405020304" pitchFamily="18" charset="0"/>
                <a:ea typeface="微软雅黑" panose="020B0503020204020204" pitchFamily="34" charset="-122"/>
              </a:rPr>
              <a:t>Factorization form of transfer function</a:t>
            </a:r>
            <a:br>
              <a:rPr lang="en-US" altLang="zh-CN" sz="2700" b="1" dirty="0">
                <a:solidFill>
                  <a:srgbClr val="C00000"/>
                </a:solidFill>
                <a:latin typeface="Times New Roman" panose="02020603050405020304" pitchFamily="18" charset="0"/>
                <a:ea typeface="微软雅黑" panose="020B0503020204020204" pitchFamily="34" charset="-122"/>
              </a:rPr>
            </a:br>
            <a:r>
              <a:rPr lang="zh-CN" altLang="en-US" sz="2100" b="1" dirty="0">
                <a:latin typeface="微软雅黑" panose="020B0503020204020204" pitchFamily="34" charset="-122"/>
                <a:ea typeface="微软雅黑" panose="020B0503020204020204" pitchFamily="34" charset="-122"/>
              </a:rPr>
              <a:t>传递函数的因式分解形式</a:t>
            </a:r>
          </a:p>
        </p:txBody>
      </p:sp>
      <p:pic>
        <p:nvPicPr>
          <p:cNvPr id="37891" name="图片 2"/>
          <p:cNvPicPr>
            <a:picLocks noChangeAspect="1"/>
          </p:cNvPicPr>
          <p:nvPr/>
        </p:nvPicPr>
        <p:blipFill>
          <a:blip r:embed="rId4"/>
          <a:stretch>
            <a:fillRect/>
          </a:stretch>
        </p:blipFill>
        <p:spPr>
          <a:xfrm>
            <a:off x="1143000" y="1969056"/>
            <a:ext cx="6858000" cy="3439715"/>
          </a:xfrm>
          <a:prstGeom prst="rect">
            <a:avLst/>
          </a:prstGeom>
          <a:noFill/>
          <a:ln w="9525">
            <a:noFill/>
          </a:ln>
        </p:spPr>
      </p:pic>
      <p:sp>
        <p:nvSpPr>
          <p:cNvPr id="6" name="矩形 5"/>
          <p:cNvSpPr/>
          <p:nvPr/>
        </p:nvSpPr>
        <p:spPr>
          <a:xfrm>
            <a:off x="1143000" y="3068960"/>
            <a:ext cx="6858000" cy="26253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350" b="0" i="0" u="none" strike="noStrike" kern="1200" cap="none" spc="0" normalizeH="0" baseline="0" noProof="0" dirty="0">
              <a:ln>
                <a:noFill/>
              </a:ln>
              <a:solidFill>
                <a:schemeClr val="lt1"/>
              </a:solidFill>
              <a:effectLst/>
              <a:uLnTx/>
              <a:uFillTx/>
              <a:latin typeface="+mn-lt"/>
              <a:ea typeface="微软雅黑" panose="020B0503020204020204" pitchFamily="34" charset="-122"/>
              <a:cs typeface="+mn-cs"/>
            </a:endParaRPr>
          </a:p>
        </p:txBody>
      </p:sp>
    </p:spTree>
  </p:cSld>
  <p:clrMapOvr>
    <a:masterClrMapping/>
  </p:clrMapOvr>
  <p:transition>
    <p:cover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Lst>
  </p:timing>
</p:sld>
</file>

<file path=ppt/slides/slide27.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sp>
        <p:nvSpPr>
          <p:cNvPr id="39938" name="灯片编号占位符 4"/>
          <p:cNvSpPr txBox="1">
            <a:spLocks noGrp="1"/>
          </p:cNvSpPr>
          <p:nvPr>
            <p:ph type="sldNum" sz="quarter" idx="4"/>
          </p:nvPr>
        </p:nvSpPr>
        <p:spPr>
          <a:xfrm>
            <a:off x="3492104" y="5726906"/>
            <a:ext cx="2171700" cy="273844"/>
          </a:xfrm>
          <a:noFill/>
          <a:ln>
            <a:noFill/>
          </a:ln>
        </p:spPr>
        <p:txBody>
          <a:bodyPr anchor="ctr" anchorCtr="0"/>
          <a:lstStyle/>
          <a:p>
            <a:pPr marL="0" indent="0" algn="ctr" eaLnBrk="1" hangingPunct="1">
              <a:spcBef>
                <a:spcPct val="0"/>
              </a:spcBef>
              <a:buFontTx/>
              <a:buNone/>
            </a:pPr>
            <a:fld id="{9A0DB2DC-4C9A-4742-B13C-FB6460FD3503}" type="slidenum">
              <a:rPr lang="en-US" altLang="zh-CN" sz="900" kern="1200" dirty="0">
                <a:solidFill>
                  <a:srgbClr val="898989"/>
                </a:solidFill>
                <a:latin typeface="+mn-lt"/>
                <a:cs typeface="+mn-cs"/>
              </a:rPr>
              <a:t>27</a:t>
            </a:fld>
            <a:endParaRPr lang="en-US" altLang="zh-CN" sz="900" kern="1200" dirty="0">
              <a:solidFill>
                <a:srgbClr val="898989"/>
              </a:solidFill>
              <a:latin typeface="+mn-lt"/>
              <a:cs typeface="+mn-cs"/>
            </a:endParaRPr>
          </a:p>
        </p:txBody>
      </p:sp>
      <p:sp>
        <p:nvSpPr>
          <p:cNvPr id="39939" name="Rectangle 2"/>
          <p:cNvSpPr>
            <a:spLocks noGrp="1"/>
          </p:cNvSpPr>
          <p:nvPr>
            <p:ph type="title"/>
          </p:nvPr>
        </p:nvSpPr>
        <p:spPr>
          <a:xfrm>
            <a:off x="2007394" y="1254049"/>
            <a:ext cx="5238750" cy="623248"/>
          </a:xfrm>
        </p:spPr>
        <p:txBody>
          <a:bodyPr vert="horz" wrap="square" lIns="68580" tIns="34290" rIns="68580" bIns="34290" anchor="ctr" anchorCtr="0">
            <a:spAutoFit/>
          </a:bodyPr>
          <a:lstStyle/>
          <a:p>
            <a:pPr marL="342900" indent="-342900" eaLnBrk="1" hangingPunct="1">
              <a:spcBef>
                <a:spcPct val="20000"/>
              </a:spcBef>
              <a:buClr>
                <a:srgbClr val="0000FF"/>
              </a:buClr>
              <a:buSzPct val="80000"/>
            </a:pPr>
            <a:r>
              <a:rPr lang="zh-CN" altLang="en-US" sz="3600" b="1" dirty="0">
                <a:solidFill>
                  <a:srgbClr val="C00000"/>
                </a:solidFill>
                <a:latin typeface="Times New Roman" panose="02020603050405020304" pitchFamily="18" charset="0"/>
                <a:ea typeface="微软雅黑" panose="020B0503020204020204" pitchFamily="34" charset="-122"/>
              </a:rPr>
              <a:t>传递函数的特点</a:t>
            </a:r>
            <a:endParaRPr lang="en-US" altLang="zh-CN" sz="3600" b="1" dirty="0">
              <a:solidFill>
                <a:srgbClr val="C00000"/>
              </a:solidFill>
              <a:latin typeface="Times New Roman" panose="02020603050405020304" pitchFamily="18" charset="0"/>
              <a:ea typeface="微软雅黑" panose="020B0503020204020204" pitchFamily="34" charset="-122"/>
            </a:endParaRPr>
          </a:p>
        </p:txBody>
      </p:sp>
      <p:sp>
        <p:nvSpPr>
          <p:cNvPr id="148483" name="Rectangle 3"/>
          <p:cNvSpPr>
            <a:spLocks noGrp="1"/>
          </p:cNvSpPr>
          <p:nvPr>
            <p:ph idx="1"/>
          </p:nvPr>
        </p:nvSpPr>
        <p:spPr>
          <a:xfrm>
            <a:off x="683568" y="2203847"/>
            <a:ext cx="7992888" cy="3368278"/>
          </a:xfrm>
        </p:spPr>
        <p:txBody>
          <a:bodyPr vert="horz" wrap="square" lIns="68580" tIns="34290" rIns="68580" bIns="34290" anchor="t" anchorCtr="0"/>
          <a:lstStyle/>
          <a:p>
            <a:pPr eaLnBrk="1" hangingPunct="1">
              <a:lnSpc>
                <a:spcPct val="140000"/>
              </a:lnSpc>
              <a:buSzPct val="80000"/>
              <a:buFont typeface="Wingdings" panose="05000000000000000000" pitchFamily="2" charset="2"/>
              <a:buChar char="n"/>
            </a:pPr>
            <a:r>
              <a:rPr lang="zh-CN" altLang="en-US" sz="2000" b="1" dirty="0"/>
              <a:t>传递函数仅适用于</a:t>
            </a:r>
            <a:r>
              <a:rPr lang="zh-CN" altLang="en-US" sz="2000" b="1" dirty="0">
                <a:solidFill>
                  <a:schemeClr val="hlink"/>
                </a:solidFill>
              </a:rPr>
              <a:t>线性定常系统</a:t>
            </a:r>
            <a:r>
              <a:rPr lang="zh-CN" altLang="en-US" sz="2000" b="1" dirty="0"/>
              <a:t>；</a:t>
            </a:r>
          </a:p>
          <a:p>
            <a:pPr eaLnBrk="1" hangingPunct="1">
              <a:lnSpc>
                <a:spcPct val="140000"/>
              </a:lnSpc>
              <a:buSzPct val="80000"/>
              <a:buFont typeface="Wingdings" panose="05000000000000000000" pitchFamily="2" charset="2"/>
              <a:buChar char="n"/>
            </a:pPr>
            <a:r>
              <a:rPr lang="zh-CN" altLang="en-US" sz="2000" b="1" dirty="0"/>
              <a:t>传递函数是系统的数学模型，描述输入变量和输出变量之间的动态变化关系，</a:t>
            </a:r>
            <a:r>
              <a:rPr lang="zh-CN" altLang="en-US" sz="2000" b="1" dirty="0">
                <a:solidFill>
                  <a:schemeClr val="hlink"/>
                </a:solidFill>
              </a:rPr>
              <a:t>不同的物理系统可以具有相同的传递函数</a:t>
            </a:r>
            <a:r>
              <a:rPr lang="zh-CN" altLang="en-US" sz="2000" b="1" dirty="0"/>
              <a:t>；</a:t>
            </a:r>
          </a:p>
          <a:p>
            <a:pPr eaLnBrk="1" hangingPunct="1">
              <a:lnSpc>
                <a:spcPct val="140000"/>
              </a:lnSpc>
              <a:buSzPct val="80000"/>
              <a:buFont typeface="Wingdings" panose="05000000000000000000" pitchFamily="2" charset="2"/>
              <a:buChar char="n"/>
            </a:pPr>
            <a:r>
              <a:rPr lang="zh-CN" altLang="en-US" sz="2000" b="1" dirty="0"/>
              <a:t>传递函数表征系统本身的一种属性，表示输入与输出之间的一种函数关系，</a:t>
            </a:r>
            <a:r>
              <a:rPr lang="zh-CN" altLang="en-US" sz="2000" b="1" dirty="0">
                <a:solidFill>
                  <a:schemeClr val="hlink"/>
                </a:solidFill>
              </a:rPr>
              <a:t>它与输入信号的大小和性质无关</a:t>
            </a:r>
            <a:r>
              <a:rPr lang="zh-CN" altLang="en-US" sz="2000" b="1" dirty="0"/>
              <a:t>；</a:t>
            </a:r>
            <a:endParaRPr lang="en-US" altLang="zh-CN" sz="2000" b="1" dirty="0"/>
          </a:p>
          <a:p>
            <a:pPr eaLnBrk="1" hangingPunct="1">
              <a:lnSpc>
                <a:spcPct val="140000"/>
              </a:lnSpc>
              <a:buSzPct val="80000"/>
              <a:buFont typeface="Wingdings" panose="05000000000000000000" pitchFamily="2" charset="2"/>
              <a:buChar char="n"/>
            </a:pPr>
            <a:r>
              <a:rPr lang="zh-CN" altLang="en-US" sz="2000" b="1" dirty="0"/>
              <a:t>传递函数是关于复变量</a:t>
            </a:r>
            <a:r>
              <a:rPr lang="en-US" altLang="zh-CN" sz="2400" b="1" i="1" dirty="0"/>
              <a:t>S</a:t>
            </a:r>
            <a:r>
              <a:rPr lang="zh-CN" altLang="en-US" sz="2000" b="1" dirty="0"/>
              <a:t>的</a:t>
            </a:r>
            <a:r>
              <a:rPr lang="zh-CN" altLang="en-US" sz="2000" b="1" dirty="0">
                <a:solidFill>
                  <a:schemeClr val="hlink"/>
                </a:solidFill>
              </a:rPr>
              <a:t>有理真分式</a:t>
            </a:r>
            <a:r>
              <a:rPr lang="zh-CN" altLang="en-US" sz="2000" b="1" dirty="0"/>
              <a:t>，它的分子，分母的阶次是</a:t>
            </a:r>
            <a:r>
              <a:rPr lang="en-US" altLang="zh-CN" sz="2000" b="1" i="1" dirty="0">
                <a:latin typeface="Times New Roman" panose="02020603050405020304" pitchFamily="18" charset="0"/>
                <a:cs typeface="Times New Roman" panose="02020603050405020304" pitchFamily="18" charset="0"/>
              </a:rPr>
              <a:t>n</a:t>
            </a:r>
            <a:r>
              <a:rPr lang="en-US" altLang="zh-CN" sz="2000" b="1" dirty="0">
                <a:latin typeface="Times New Roman" panose="02020603050405020304" pitchFamily="18" charset="0"/>
                <a:cs typeface="Times New Roman" panose="02020603050405020304" pitchFamily="18" charset="0"/>
              </a:rPr>
              <a:t> ≥</a:t>
            </a:r>
            <a:r>
              <a:rPr lang="en-US" altLang="zh-CN" sz="2000" b="1" i="1" dirty="0">
                <a:latin typeface="Times New Roman" panose="02020603050405020304" pitchFamily="18" charset="0"/>
                <a:cs typeface="Times New Roman" panose="02020603050405020304" pitchFamily="18" charset="0"/>
              </a:rPr>
              <a:t>m</a:t>
            </a:r>
            <a:endParaRPr lang="zh-CN" altLang="en-US" sz="2000" b="1" i="1" dirty="0">
              <a:latin typeface="Times New Roman" panose="02020603050405020304" pitchFamily="18" charset="0"/>
              <a:ea typeface="Times New Roman" panose="02020603050405020304" pitchFamily="18" charset="0"/>
            </a:endParaRPr>
          </a:p>
        </p:txBody>
      </p:sp>
    </p:spTree>
  </p:cSld>
  <p:clrMapOvr>
    <a:masterClrMapping/>
  </p:clrMapOvr>
  <p:transition>
    <p:cover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48483">
                                            <p:txEl>
                                              <p:pRg st="0" end="0"/>
                                            </p:txEl>
                                          </p:spTgt>
                                        </p:tgtEl>
                                        <p:attrNameLst>
                                          <p:attrName>style.visibility</p:attrName>
                                        </p:attrNameLst>
                                      </p:cBhvr>
                                      <p:to>
                                        <p:strVal val="visible"/>
                                      </p:to>
                                    </p:set>
                                    <p:animEffect transition="in" filter="wipe(up)">
                                      <p:cBhvr>
                                        <p:cTn id="7" dur="500"/>
                                        <p:tgtEl>
                                          <p:spTgt spid="14848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148483">
                                            <p:txEl>
                                              <p:pRg st="1" end="1"/>
                                            </p:txEl>
                                          </p:spTgt>
                                        </p:tgtEl>
                                        <p:attrNameLst>
                                          <p:attrName>style.visibility</p:attrName>
                                        </p:attrNameLst>
                                      </p:cBhvr>
                                      <p:to>
                                        <p:strVal val="visible"/>
                                      </p:to>
                                    </p:set>
                                    <p:animEffect transition="in" filter="wipe(up)">
                                      <p:cBhvr>
                                        <p:cTn id="12" dur="500"/>
                                        <p:tgtEl>
                                          <p:spTgt spid="14848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148483">
                                            <p:txEl>
                                              <p:pRg st="2" end="2"/>
                                            </p:txEl>
                                          </p:spTgt>
                                        </p:tgtEl>
                                        <p:attrNameLst>
                                          <p:attrName>style.visibility</p:attrName>
                                        </p:attrNameLst>
                                      </p:cBhvr>
                                      <p:to>
                                        <p:strVal val="visible"/>
                                      </p:to>
                                    </p:set>
                                    <p:animEffect transition="in" filter="wipe(up)">
                                      <p:cBhvr>
                                        <p:cTn id="17" dur="500"/>
                                        <p:tgtEl>
                                          <p:spTgt spid="14848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148483">
                                            <p:txEl>
                                              <p:pRg st="3" end="3"/>
                                            </p:txEl>
                                          </p:spTgt>
                                        </p:tgtEl>
                                        <p:attrNameLst>
                                          <p:attrName>style.visibility</p:attrName>
                                        </p:attrNameLst>
                                      </p:cBhvr>
                                      <p:to>
                                        <p:strVal val="visible"/>
                                      </p:to>
                                    </p:set>
                                    <p:animEffect transition="in" filter="wipe(up)">
                                      <p:cBhvr>
                                        <p:cTn id="22" dur="500"/>
                                        <p:tgtEl>
                                          <p:spTgt spid="14848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8483"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41986" name="Text Box 16"/>
          <p:cNvSpPr txBox="1"/>
          <p:nvPr/>
        </p:nvSpPr>
        <p:spPr>
          <a:xfrm>
            <a:off x="1187624" y="1226433"/>
            <a:ext cx="7272808" cy="1297231"/>
          </a:xfrm>
          <a:prstGeom prst="rect">
            <a:avLst/>
          </a:prstGeom>
          <a:noFill/>
          <a:ln w="9525">
            <a:noFill/>
          </a:ln>
        </p:spPr>
        <p:txBody>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342900" lvl="0" indent="-342900" eaLnBrk="1" hangingPunct="1">
              <a:lnSpc>
                <a:spcPct val="150000"/>
              </a:lnSpc>
              <a:buClr>
                <a:srgbClr val="0000FF"/>
              </a:buClr>
              <a:buSzPct val="80000"/>
              <a:buFont typeface="Wingdings" panose="05000000000000000000" pitchFamily="2" charset="2"/>
              <a:buChar char="Ø"/>
            </a:pPr>
            <a:r>
              <a:rPr lang="zh-CN" altLang="en-US" sz="2800" b="1" dirty="0">
                <a:ea typeface="微软雅黑" panose="020B0503020204020204" pitchFamily="34" charset="-122"/>
              </a:rPr>
              <a:t>传递函数为系统的单位脉冲响应函数的拉普拉斯变换。</a:t>
            </a:r>
          </a:p>
        </p:txBody>
      </p:sp>
      <p:graphicFrame>
        <p:nvGraphicFramePr>
          <p:cNvPr id="8" name="Object 3"/>
          <p:cNvGraphicFramePr>
            <a:graphicFrameLocks noChangeAspect="1"/>
          </p:cNvGraphicFramePr>
          <p:nvPr>
            <p:extLst>
              <p:ext uri="{D42A27DB-BD31-4B8C-83A1-F6EECF244321}">
                <p14:modId xmlns:p14="http://schemas.microsoft.com/office/powerpoint/2010/main" val="614222758"/>
              </p:ext>
            </p:extLst>
          </p:nvPr>
        </p:nvGraphicFramePr>
        <p:xfrm>
          <a:off x="3250315" y="2511907"/>
          <a:ext cx="3147426" cy="506968"/>
        </p:xfrm>
        <a:graphic>
          <a:graphicData uri="http://schemas.openxmlformats.org/presentationml/2006/ole">
            <mc:AlternateContent xmlns:mc="http://schemas.openxmlformats.org/markup-compatibility/2006">
              <mc:Choice xmlns:v="urn:schemas-microsoft-com:vml" Requires="v">
                <p:oleObj r:id="rId3" imgW="1892300" imgH="304800" progId="Equation.3">
                  <p:embed/>
                </p:oleObj>
              </mc:Choice>
              <mc:Fallback>
                <p:oleObj r:id="rId3" imgW="1892300" imgH="304800" progId="Equation.3">
                  <p:embed/>
                  <p:pic>
                    <p:nvPicPr>
                      <p:cNvPr id="0" name="图片 3138"/>
                      <p:cNvPicPr/>
                      <p:nvPr/>
                    </p:nvPicPr>
                    <p:blipFill>
                      <a:blip r:embed="rId4"/>
                      <a:stretch>
                        <a:fillRect/>
                      </a:stretch>
                    </p:blipFill>
                    <p:spPr>
                      <a:xfrm>
                        <a:off x="3250315" y="2511907"/>
                        <a:ext cx="3147426" cy="506968"/>
                      </a:xfrm>
                      <a:prstGeom prst="rect">
                        <a:avLst/>
                      </a:prstGeom>
                      <a:noFill/>
                      <a:ln w="38100">
                        <a:noFill/>
                        <a:miter/>
                      </a:ln>
                    </p:spPr>
                  </p:pic>
                </p:oleObj>
              </mc:Fallback>
            </mc:AlternateContent>
          </a:graphicData>
        </a:graphic>
      </p:graphicFrame>
      <p:sp>
        <p:nvSpPr>
          <p:cNvPr id="9" name="TextBox 8"/>
          <p:cNvSpPr txBox="1"/>
          <p:nvPr/>
        </p:nvSpPr>
        <p:spPr>
          <a:xfrm>
            <a:off x="1619672" y="3091829"/>
            <a:ext cx="2339102" cy="461665"/>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r>
              <a:rPr lang="zh-CN" altLang="en-US" sz="2400" b="1" dirty="0">
                <a:latin typeface="Times New Roman" panose="02020603050405020304" pitchFamily="18" charset="0"/>
                <a:ea typeface="微软雅黑" panose="020B0503020204020204" pitchFamily="34" charset="-122"/>
              </a:rPr>
              <a:t>单位脉冲响应：</a:t>
            </a:r>
          </a:p>
        </p:txBody>
      </p:sp>
      <p:graphicFrame>
        <p:nvGraphicFramePr>
          <p:cNvPr id="10" name="Object 4"/>
          <p:cNvGraphicFramePr>
            <a:graphicFrameLocks noChangeAspect="1"/>
          </p:cNvGraphicFramePr>
          <p:nvPr>
            <p:extLst>
              <p:ext uri="{D42A27DB-BD31-4B8C-83A1-F6EECF244321}">
                <p14:modId xmlns:p14="http://schemas.microsoft.com/office/powerpoint/2010/main" val="1351635823"/>
              </p:ext>
            </p:extLst>
          </p:nvPr>
        </p:nvGraphicFramePr>
        <p:xfrm>
          <a:off x="2483767" y="3572980"/>
          <a:ext cx="2070437" cy="360076"/>
        </p:xfrm>
        <a:graphic>
          <a:graphicData uri="http://schemas.openxmlformats.org/presentationml/2006/ole">
            <mc:AlternateContent xmlns:mc="http://schemas.openxmlformats.org/markup-compatibility/2006">
              <mc:Choice xmlns:v="urn:schemas-microsoft-com:vml" Requires="v">
                <p:oleObj r:id="rId5" imgW="1752600" imgH="304800" progId="Equation.3">
                  <p:embed/>
                </p:oleObj>
              </mc:Choice>
              <mc:Fallback>
                <p:oleObj r:id="rId5" imgW="1752600" imgH="304800" progId="Equation.3">
                  <p:embed/>
                  <p:pic>
                    <p:nvPicPr>
                      <p:cNvPr id="0" name="图片 3132"/>
                      <p:cNvPicPr/>
                      <p:nvPr/>
                    </p:nvPicPr>
                    <p:blipFill>
                      <a:blip r:embed="rId6"/>
                      <a:stretch>
                        <a:fillRect/>
                      </a:stretch>
                    </p:blipFill>
                    <p:spPr>
                      <a:xfrm>
                        <a:off x="2483767" y="3572980"/>
                        <a:ext cx="2070437" cy="360076"/>
                      </a:xfrm>
                      <a:prstGeom prst="rect">
                        <a:avLst/>
                      </a:prstGeom>
                      <a:noFill/>
                      <a:ln w="38100">
                        <a:noFill/>
                        <a:miter/>
                      </a:ln>
                    </p:spPr>
                  </p:pic>
                </p:oleObj>
              </mc:Fallback>
            </mc:AlternateContent>
          </a:graphicData>
        </a:graphic>
      </p:graphicFrame>
      <p:graphicFrame>
        <p:nvGraphicFramePr>
          <p:cNvPr id="12" name="Object 5"/>
          <p:cNvGraphicFramePr>
            <a:graphicFrameLocks noChangeAspect="1"/>
          </p:cNvGraphicFramePr>
          <p:nvPr>
            <p:extLst>
              <p:ext uri="{D42A27DB-BD31-4B8C-83A1-F6EECF244321}">
                <p14:modId xmlns:p14="http://schemas.microsoft.com/office/powerpoint/2010/main" val="3263482915"/>
              </p:ext>
            </p:extLst>
          </p:nvPr>
        </p:nvGraphicFramePr>
        <p:xfrm>
          <a:off x="4932040" y="3519546"/>
          <a:ext cx="1667948" cy="404351"/>
        </p:xfrm>
        <a:graphic>
          <a:graphicData uri="http://schemas.openxmlformats.org/presentationml/2006/ole">
            <mc:AlternateContent xmlns:mc="http://schemas.openxmlformats.org/markup-compatibility/2006">
              <mc:Choice xmlns:v="urn:schemas-microsoft-com:vml" Requires="v">
                <p:oleObj r:id="rId7" imgW="1256665" imgH="304800" progId="Equation.3">
                  <p:embed/>
                </p:oleObj>
              </mc:Choice>
              <mc:Fallback>
                <p:oleObj r:id="rId7" imgW="1256665" imgH="304800" progId="Equation.3">
                  <p:embed/>
                  <p:pic>
                    <p:nvPicPr>
                      <p:cNvPr id="0" name="图片 3135"/>
                      <p:cNvPicPr/>
                      <p:nvPr/>
                    </p:nvPicPr>
                    <p:blipFill>
                      <a:blip r:embed="rId8"/>
                      <a:stretch>
                        <a:fillRect/>
                      </a:stretch>
                    </p:blipFill>
                    <p:spPr>
                      <a:xfrm>
                        <a:off x="4932040" y="3519546"/>
                        <a:ext cx="1667948" cy="404351"/>
                      </a:xfrm>
                      <a:prstGeom prst="rect">
                        <a:avLst/>
                      </a:prstGeom>
                      <a:noFill/>
                      <a:ln w="38100">
                        <a:noFill/>
                        <a:miter/>
                      </a:ln>
                    </p:spPr>
                  </p:pic>
                </p:oleObj>
              </mc:Fallback>
            </mc:AlternateContent>
          </a:graphicData>
        </a:graphic>
      </p:graphicFrame>
      <p:sp>
        <p:nvSpPr>
          <p:cNvPr id="14" name="Text Box 16"/>
          <p:cNvSpPr txBox="1"/>
          <p:nvPr/>
        </p:nvSpPr>
        <p:spPr>
          <a:xfrm>
            <a:off x="1331640" y="4688946"/>
            <a:ext cx="7272808" cy="461665"/>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50000"/>
              </a:spcBef>
              <a:buClr>
                <a:srgbClr val="0000FF"/>
              </a:buClr>
              <a:buFontTx/>
              <a:buNone/>
            </a:pPr>
            <a:r>
              <a:rPr lang="zh-CN" altLang="en-US" sz="2400" b="1" dirty="0">
                <a:solidFill>
                  <a:srgbClr val="C00000"/>
                </a:solidFill>
                <a:ea typeface="微软雅黑" panose="020B0503020204020204" pitchFamily="34" charset="-122"/>
              </a:rPr>
              <a:t>传递函数的拉氏反变换为该系统的单位脉冲响应函数</a:t>
            </a:r>
            <a:endParaRPr lang="zh-CN" altLang="en-US" sz="2400" dirty="0">
              <a:solidFill>
                <a:srgbClr val="C00000"/>
              </a:solidFill>
              <a:ea typeface="微软雅黑" panose="020B0503020204020204" pitchFamily="34" charset="-122"/>
            </a:endParaRPr>
          </a:p>
        </p:txBody>
      </p:sp>
      <p:graphicFrame>
        <p:nvGraphicFramePr>
          <p:cNvPr id="15" name="Object 6"/>
          <p:cNvGraphicFramePr>
            <a:graphicFrameLocks noChangeAspect="1"/>
          </p:cNvGraphicFramePr>
          <p:nvPr>
            <p:extLst>
              <p:ext uri="{D42A27DB-BD31-4B8C-83A1-F6EECF244321}">
                <p14:modId xmlns:p14="http://schemas.microsoft.com/office/powerpoint/2010/main" val="538143495"/>
              </p:ext>
            </p:extLst>
          </p:nvPr>
        </p:nvGraphicFramePr>
        <p:xfrm>
          <a:off x="2483767" y="3975469"/>
          <a:ext cx="1896151" cy="370342"/>
        </p:xfrm>
        <a:graphic>
          <a:graphicData uri="http://schemas.openxmlformats.org/presentationml/2006/ole">
            <mc:AlternateContent xmlns:mc="http://schemas.openxmlformats.org/markup-compatibility/2006">
              <mc:Choice xmlns:v="urn:schemas-microsoft-com:vml" Requires="v">
                <p:oleObj r:id="rId9" imgW="1624965" imgH="317500" progId="Equation.3">
                  <p:embed/>
                </p:oleObj>
              </mc:Choice>
              <mc:Fallback>
                <p:oleObj r:id="rId9" imgW="1624965" imgH="317500" progId="Equation.3">
                  <p:embed/>
                  <p:pic>
                    <p:nvPicPr>
                      <p:cNvPr id="0" name="图片 3136"/>
                      <p:cNvPicPr/>
                      <p:nvPr/>
                    </p:nvPicPr>
                    <p:blipFill>
                      <a:blip r:embed="rId10"/>
                      <a:stretch>
                        <a:fillRect/>
                      </a:stretch>
                    </p:blipFill>
                    <p:spPr>
                      <a:xfrm>
                        <a:off x="2483767" y="3975469"/>
                        <a:ext cx="1896151" cy="370342"/>
                      </a:xfrm>
                      <a:prstGeom prst="rect">
                        <a:avLst/>
                      </a:prstGeom>
                      <a:noFill/>
                      <a:ln w="38100">
                        <a:noFill/>
                        <a:miter/>
                      </a:ln>
                    </p:spPr>
                  </p:pic>
                </p:oleObj>
              </mc:Fallback>
            </mc:AlternateContent>
          </a:graphicData>
        </a:graphic>
      </p:graphicFrame>
    </p:spTree>
  </p:cSld>
  <p:clrMapOvr>
    <a:masterClrMapping/>
  </p:clrMapOvr>
  <p:transition>
    <p:cover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ppt_x"/>
                                          </p:val>
                                        </p:tav>
                                        <p:tav tm="100000">
                                          <p:val>
                                            <p:strVal val="#ppt_x"/>
                                          </p:val>
                                        </p:tav>
                                      </p:tavLst>
                                    </p:anim>
                                    <p:anim calcmode="lin" valueType="num">
                                      <p:cBhvr additive="base">
                                        <p:cTn id="18" dur="500" fill="hold"/>
                                        <p:tgtEl>
                                          <p:spTgt spid="10"/>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anim calcmode="lin" valueType="num">
                                      <p:cBhvr additive="base">
                                        <p:cTn id="21" dur="500" fill="hold"/>
                                        <p:tgtEl>
                                          <p:spTgt spid="12"/>
                                        </p:tgtEl>
                                        <p:attrNameLst>
                                          <p:attrName>ppt_x</p:attrName>
                                        </p:attrNameLst>
                                      </p:cBhvr>
                                      <p:tavLst>
                                        <p:tav tm="0">
                                          <p:val>
                                            <p:strVal val="#ppt_x"/>
                                          </p:val>
                                        </p:tav>
                                        <p:tav tm="100000">
                                          <p:val>
                                            <p:strVal val="#ppt_x"/>
                                          </p:val>
                                        </p:tav>
                                      </p:tavLst>
                                    </p:anim>
                                    <p:anim calcmode="lin" valueType="num">
                                      <p:cBhvr additive="base">
                                        <p:cTn id="2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anim calcmode="lin" valueType="num">
                                      <p:cBhvr additive="base">
                                        <p:cTn id="27" dur="500" fill="hold"/>
                                        <p:tgtEl>
                                          <p:spTgt spid="14"/>
                                        </p:tgtEl>
                                        <p:attrNameLst>
                                          <p:attrName>ppt_x</p:attrName>
                                        </p:attrNameLst>
                                      </p:cBhvr>
                                      <p:tavLst>
                                        <p:tav tm="0">
                                          <p:val>
                                            <p:strVal val="#ppt_x"/>
                                          </p:val>
                                        </p:tav>
                                        <p:tav tm="100000">
                                          <p:val>
                                            <p:strVal val="#ppt_x"/>
                                          </p:val>
                                        </p:tav>
                                      </p:tavLst>
                                    </p:anim>
                                    <p:anim calcmode="lin" valueType="num">
                                      <p:cBhvr additive="base">
                                        <p:cTn id="2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15"/>
                                        </p:tgtEl>
                                        <p:attrNameLst>
                                          <p:attrName>style.visibility</p:attrName>
                                        </p:attrNameLst>
                                      </p:cBhvr>
                                      <p:to>
                                        <p:strVal val="visible"/>
                                      </p:to>
                                    </p:set>
                                    <p:anim calcmode="lin" valueType="num">
                                      <p:cBhvr additive="base">
                                        <p:cTn id="33" dur="500" fill="hold"/>
                                        <p:tgtEl>
                                          <p:spTgt spid="15"/>
                                        </p:tgtEl>
                                        <p:attrNameLst>
                                          <p:attrName>ppt_x</p:attrName>
                                        </p:attrNameLst>
                                      </p:cBhvr>
                                      <p:tavLst>
                                        <p:tav tm="0">
                                          <p:val>
                                            <p:strVal val="#ppt_x"/>
                                          </p:val>
                                        </p:tav>
                                        <p:tav tm="100000">
                                          <p:val>
                                            <p:strVal val="#ppt_x"/>
                                          </p:val>
                                        </p:tav>
                                      </p:tavLst>
                                    </p:anim>
                                    <p:anim calcmode="lin" valueType="num">
                                      <p:cBhvr additive="base">
                                        <p:cTn id="34"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4" grpId="0"/>
    </p:bldLst>
  </p:timing>
</p:sld>
</file>

<file path=ppt/slides/slide29.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2337197" y="1386898"/>
            <a:ext cx="1630896" cy="327782"/>
          </a:xfrm>
          <a:ln>
            <a:miter lim="800000"/>
          </a:ln>
        </p:spPr>
        <p:txBody>
          <a:bodyPr vert="horz" wrap="none" lIns="68580" tIns="34290" rIns="68580" bIns="34290" numCol="1" rtlCol="0" anchor="ctr" anchorCtr="0" compatLnSpc="1">
            <a:spAutoFit/>
          </a:bodyPr>
          <a:lstStyle/>
          <a:p>
            <a:pPr marL="0" marR="0" lvl="0" indent="0" algn="l" defTabSz="914400" rtl="0" eaLnBrk="1" fontAlgn="auto" latinLnBrk="0" hangingPunct="1">
              <a:lnSpc>
                <a:spcPct val="80000"/>
              </a:lnSpc>
              <a:spcBef>
                <a:spcPct val="0"/>
              </a:spcBef>
              <a:spcAft>
                <a:spcPts val="0"/>
              </a:spcAft>
              <a:buClrTx/>
              <a:buSzTx/>
              <a:buFontTx/>
              <a:buNone/>
              <a:defRPr/>
            </a:pPr>
            <a:r>
              <a:rPr kumimoji="0" lang="zh-CN" altLang="en-US" sz="2100" b="1" i="0" u="none" strike="noStrike" kern="1200" cap="none" spc="0" normalizeH="0" baseline="0" noProof="0" dirty="0">
                <a:ln>
                  <a:noFill/>
                </a:ln>
                <a:solidFill>
                  <a:schemeClr val="tx1"/>
                </a:solidFill>
                <a:effectLst/>
                <a:uLnTx/>
                <a:uFillTx/>
                <a:latin typeface="微软雅黑" panose="020B0503020204020204" pitchFamily="34" charset="-122"/>
                <a:cs typeface="+mn-cs"/>
              </a:rPr>
              <a:t>例</a:t>
            </a:r>
            <a:r>
              <a:rPr kumimoji="0" lang="en-US" altLang="zh-CN" sz="2100" b="1" i="0" u="none" strike="noStrike" kern="1200" cap="none" spc="0" normalizeH="0" baseline="0" noProof="0" dirty="0">
                <a:ln>
                  <a:noFill/>
                </a:ln>
                <a:solidFill>
                  <a:schemeClr val="tx1"/>
                </a:solidFill>
                <a:effectLst/>
                <a:uLnTx/>
                <a:uFillTx/>
                <a:latin typeface="微软雅黑" panose="020B0503020204020204" pitchFamily="34" charset="-122"/>
                <a:cs typeface="+mn-cs"/>
              </a:rPr>
              <a:t> RLC </a:t>
            </a:r>
            <a:r>
              <a:rPr kumimoji="0" lang="zh-CN" altLang="en-US" sz="2100" b="1" i="0" u="none" strike="noStrike" kern="1200" cap="none" spc="0" normalizeH="0" baseline="0" noProof="0" dirty="0">
                <a:ln>
                  <a:noFill/>
                </a:ln>
                <a:solidFill>
                  <a:schemeClr val="tx1"/>
                </a:solidFill>
                <a:effectLst/>
                <a:uLnTx/>
                <a:uFillTx/>
                <a:latin typeface="微软雅黑" panose="020B0503020204020204" pitchFamily="34" charset="-122"/>
                <a:cs typeface="+mn-cs"/>
              </a:rPr>
              <a:t>电路</a:t>
            </a:r>
          </a:p>
        </p:txBody>
      </p:sp>
      <p:graphicFrame>
        <p:nvGraphicFramePr>
          <p:cNvPr id="5" name="Object 2"/>
          <p:cNvGraphicFramePr>
            <a:graphicFrameLocks noChangeAspect="1"/>
          </p:cNvGraphicFramePr>
          <p:nvPr/>
        </p:nvGraphicFramePr>
        <p:xfrm>
          <a:off x="2141935" y="4029075"/>
          <a:ext cx="3857625" cy="520304"/>
        </p:xfrm>
        <a:graphic>
          <a:graphicData uri="http://schemas.openxmlformats.org/presentationml/2006/ole">
            <mc:AlternateContent xmlns:mc="http://schemas.openxmlformats.org/markup-compatibility/2006">
              <mc:Choice xmlns:v="urn:schemas-microsoft-com:vml" Requires="v">
                <p:oleObj r:id="rId3" imgW="2797810" imgH="431800" progId="Equation.3">
                  <p:embed/>
                </p:oleObj>
              </mc:Choice>
              <mc:Fallback>
                <p:oleObj r:id="rId3" imgW="2797810" imgH="431800" progId="Equation.3">
                  <p:embed/>
                  <p:pic>
                    <p:nvPicPr>
                      <p:cNvPr id="0" name="图片 3137"/>
                      <p:cNvPicPr/>
                      <p:nvPr/>
                    </p:nvPicPr>
                    <p:blipFill>
                      <a:blip r:embed="rId4">
                        <a:clrChange>
                          <a:clrFrom>
                            <a:srgbClr val="000000"/>
                          </a:clrFrom>
                          <a:clrTo>
                            <a:srgbClr val="0000CC"/>
                          </a:clrTo>
                        </a:clrChange>
                        <a:clrChange>
                          <a:clrFrom>
                            <a:srgbClr val="FFFFFF"/>
                          </a:clrFrom>
                          <a:clrTo>
                            <a:srgbClr val="FFFFFF"/>
                          </a:clrTo>
                        </a:clrChange>
                      </a:blip>
                      <a:stretch>
                        <a:fillRect/>
                      </a:stretch>
                    </p:blipFill>
                    <p:spPr>
                      <a:xfrm>
                        <a:off x="2141935" y="4029075"/>
                        <a:ext cx="3857625" cy="520304"/>
                      </a:xfrm>
                      <a:prstGeom prst="rect">
                        <a:avLst/>
                      </a:prstGeom>
                      <a:noFill/>
                      <a:ln w="38100">
                        <a:noFill/>
                        <a:miter/>
                      </a:ln>
                    </p:spPr>
                  </p:pic>
                </p:oleObj>
              </mc:Fallback>
            </mc:AlternateContent>
          </a:graphicData>
        </a:graphic>
      </p:graphicFrame>
      <p:graphicFrame>
        <p:nvGraphicFramePr>
          <p:cNvPr id="43012" name="Object 3"/>
          <p:cNvGraphicFramePr>
            <a:graphicFrameLocks noChangeAspect="1"/>
          </p:cNvGraphicFramePr>
          <p:nvPr/>
        </p:nvGraphicFramePr>
        <p:xfrm>
          <a:off x="5589985" y="1714500"/>
          <a:ext cx="2228850" cy="1114425"/>
        </p:xfrm>
        <a:graphic>
          <a:graphicData uri="http://schemas.openxmlformats.org/presentationml/2006/ole">
            <mc:AlternateContent xmlns:mc="http://schemas.openxmlformats.org/markup-compatibility/2006">
              <mc:Choice xmlns:v="urn:schemas-microsoft-com:vml" Requires="v">
                <p:oleObj r:id="rId5" imgW="3124200" imgH="1562100" progId="PBrush">
                  <p:embed/>
                </p:oleObj>
              </mc:Choice>
              <mc:Fallback>
                <p:oleObj r:id="rId5" imgW="3124200" imgH="1562100" progId="PBrush">
                  <p:embed/>
                  <p:pic>
                    <p:nvPicPr>
                      <p:cNvPr id="0" name="图片 3133"/>
                      <p:cNvPicPr/>
                      <p:nvPr/>
                    </p:nvPicPr>
                    <p:blipFill>
                      <a:blip r:embed="rId6">
                        <a:clrChange>
                          <a:clrFrom>
                            <a:srgbClr val="FFFFFF"/>
                          </a:clrFrom>
                          <a:clrTo>
                            <a:srgbClr val="FFFFFF">
                              <a:alpha val="0"/>
                            </a:srgbClr>
                          </a:clrTo>
                        </a:clrChange>
                      </a:blip>
                      <a:stretch>
                        <a:fillRect/>
                      </a:stretch>
                    </p:blipFill>
                    <p:spPr>
                      <a:xfrm>
                        <a:off x="5589985" y="1714500"/>
                        <a:ext cx="2228850" cy="1114425"/>
                      </a:xfrm>
                      <a:prstGeom prst="rect">
                        <a:avLst/>
                      </a:prstGeom>
                      <a:noFill/>
                      <a:ln w="38100">
                        <a:noFill/>
                        <a:miter/>
                      </a:ln>
                    </p:spPr>
                  </p:pic>
                </p:oleObj>
              </mc:Fallback>
            </mc:AlternateContent>
          </a:graphicData>
        </a:graphic>
      </p:graphicFrame>
      <p:graphicFrame>
        <p:nvGraphicFramePr>
          <p:cNvPr id="7" name="Object 4"/>
          <p:cNvGraphicFramePr>
            <a:graphicFrameLocks noChangeAspect="1"/>
          </p:cNvGraphicFramePr>
          <p:nvPr/>
        </p:nvGraphicFramePr>
        <p:xfrm>
          <a:off x="2615804" y="3039666"/>
          <a:ext cx="1688306" cy="496490"/>
        </p:xfrm>
        <a:graphic>
          <a:graphicData uri="http://schemas.openxmlformats.org/presentationml/2006/ole">
            <mc:AlternateContent xmlns:mc="http://schemas.openxmlformats.org/markup-compatibility/2006">
              <mc:Choice xmlns:v="urn:schemas-microsoft-com:vml" Requires="v">
                <p:oleObj r:id="rId7" imgW="1078865" imgH="431800" progId="Equation.3">
                  <p:embed/>
                </p:oleObj>
              </mc:Choice>
              <mc:Fallback>
                <p:oleObj r:id="rId7" imgW="1078865" imgH="431800" progId="Equation.3">
                  <p:embed/>
                  <p:pic>
                    <p:nvPicPr>
                      <p:cNvPr id="0" name="图片 3144"/>
                      <p:cNvPicPr/>
                      <p:nvPr/>
                    </p:nvPicPr>
                    <p:blipFill>
                      <a:blip r:embed="rId8">
                        <a:clrChange>
                          <a:clrFrom>
                            <a:srgbClr val="000000"/>
                          </a:clrFrom>
                          <a:clrTo>
                            <a:srgbClr val="0000CC"/>
                          </a:clrTo>
                        </a:clrChange>
                      </a:blip>
                      <a:stretch>
                        <a:fillRect/>
                      </a:stretch>
                    </p:blipFill>
                    <p:spPr>
                      <a:xfrm>
                        <a:off x="2615804" y="3039666"/>
                        <a:ext cx="1688306" cy="496490"/>
                      </a:xfrm>
                      <a:prstGeom prst="rect">
                        <a:avLst/>
                      </a:prstGeom>
                      <a:noFill/>
                      <a:ln w="38100">
                        <a:noFill/>
                        <a:miter/>
                      </a:ln>
                    </p:spPr>
                  </p:pic>
                </p:oleObj>
              </mc:Fallback>
            </mc:AlternateContent>
          </a:graphicData>
        </a:graphic>
      </p:graphicFrame>
      <p:graphicFrame>
        <p:nvGraphicFramePr>
          <p:cNvPr id="8" name="Object 5"/>
          <p:cNvGraphicFramePr>
            <a:graphicFrameLocks noChangeAspect="1"/>
          </p:cNvGraphicFramePr>
          <p:nvPr/>
        </p:nvGraphicFramePr>
        <p:xfrm>
          <a:off x="1678781" y="2250281"/>
          <a:ext cx="3375422" cy="535781"/>
        </p:xfrm>
        <a:graphic>
          <a:graphicData uri="http://schemas.openxmlformats.org/presentationml/2006/ole">
            <mc:AlternateContent xmlns:mc="http://schemas.openxmlformats.org/markup-compatibility/2006">
              <mc:Choice xmlns:v="urn:schemas-microsoft-com:vml" Requires="v">
                <p:oleObj r:id="rId9" imgW="2140585" imgH="431800" progId="Equation.3">
                  <p:embed/>
                </p:oleObj>
              </mc:Choice>
              <mc:Fallback>
                <p:oleObj r:id="rId9" imgW="2140585" imgH="431800" progId="Equation.3">
                  <p:embed/>
                  <p:pic>
                    <p:nvPicPr>
                      <p:cNvPr id="0" name="图片 3131"/>
                      <p:cNvPicPr/>
                      <p:nvPr/>
                    </p:nvPicPr>
                    <p:blipFill>
                      <a:blip r:embed="rId10">
                        <a:clrChange>
                          <a:clrFrom>
                            <a:srgbClr val="000000"/>
                          </a:clrFrom>
                          <a:clrTo>
                            <a:srgbClr val="0000CC"/>
                          </a:clrTo>
                        </a:clrChange>
                      </a:blip>
                      <a:stretch>
                        <a:fillRect/>
                      </a:stretch>
                    </p:blipFill>
                    <p:spPr>
                      <a:xfrm>
                        <a:off x="1678781" y="2250281"/>
                        <a:ext cx="3375422" cy="535781"/>
                      </a:xfrm>
                      <a:prstGeom prst="rect">
                        <a:avLst/>
                      </a:prstGeom>
                      <a:noFill/>
                      <a:ln w="38100">
                        <a:noFill/>
                        <a:miter/>
                      </a:ln>
                    </p:spPr>
                  </p:pic>
                </p:oleObj>
              </mc:Fallback>
            </mc:AlternateContent>
          </a:graphicData>
        </a:graphic>
      </p:graphicFrame>
      <p:sp>
        <p:nvSpPr>
          <p:cNvPr id="10" name="Line 10"/>
          <p:cNvSpPr/>
          <p:nvPr/>
        </p:nvSpPr>
        <p:spPr>
          <a:xfrm>
            <a:off x="2428875" y="2786063"/>
            <a:ext cx="0" cy="1071563"/>
          </a:xfrm>
          <a:prstGeom prst="line">
            <a:avLst/>
          </a:prstGeom>
          <a:ln w="57150" cap="flat" cmpd="sng">
            <a:solidFill>
              <a:schemeClr val="accent2"/>
            </a:solidFill>
            <a:prstDash val="solid"/>
            <a:headEnd type="none" w="med" len="med"/>
            <a:tailEnd type="triangle" w="med" len="med"/>
          </a:ln>
        </p:spPr>
      </p:sp>
      <p:pic>
        <p:nvPicPr>
          <p:cNvPr id="43016" name="图片 16"/>
          <p:cNvPicPr>
            <a:picLocks noChangeAspect="1"/>
          </p:cNvPicPr>
          <p:nvPr/>
        </p:nvPicPr>
        <p:blipFill>
          <a:blip r:embed="rId11"/>
          <a:srcRect l="29526" t="71953" r="27951" b="2716"/>
          <a:stretch>
            <a:fillRect/>
          </a:stretch>
        </p:blipFill>
        <p:spPr>
          <a:xfrm>
            <a:off x="2540794" y="4662488"/>
            <a:ext cx="3995738" cy="1110854"/>
          </a:xfrm>
          <a:prstGeom prst="rect">
            <a:avLst/>
          </a:prstGeom>
          <a:noFill/>
          <a:ln w="9525">
            <a:noFill/>
          </a:ln>
        </p:spPr>
      </p:pic>
    </p:spTree>
  </p:cSld>
  <p:clrMapOvr>
    <a:masterClrMapping/>
  </p:clrMapOvr>
  <p:transition>
    <p:cover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 presetClass="entr" presetSubtype="16"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box(in)">
                                      <p:cBhvr>
                                        <p:cTn id="19" dur="500"/>
                                        <p:tgtEl>
                                          <p:spTgt spid="10"/>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5"/>
                                        </p:tgtEl>
                                        <p:attrNameLst>
                                          <p:attrName>style.visibility</p:attrName>
                                        </p:attrNameLst>
                                      </p:cBhvr>
                                      <p:to>
                                        <p:strVal val="visible"/>
                                      </p:to>
                                    </p:set>
                                    <p:anim calcmode="lin" valueType="num">
                                      <p:cBhvr additive="base">
                                        <p:cTn id="24" dur="500" fill="hold"/>
                                        <p:tgtEl>
                                          <p:spTgt spid="5"/>
                                        </p:tgtEl>
                                        <p:attrNameLst>
                                          <p:attrName>ppt_x</p:attrName>
                                        </p:attrNameLst>
                                      </p:cBhvr>
                                      <p:tavLst>
                                        <p:tav tm="0">
                                          <p:val>
                                            <p:strVal val="#ppt_x"/>
                                          </p:val>
                                        </p:tav>
                                        <p:tav tm="100000">
                                          <p:val>
                                            <p:strVal val="#ppt_x"/>
                                          </p:val>
                                        </p:tav>
                                      </p:tavLst>
                                    </p:anim>
                                    <p:anim calcmode="lin" valueType="num">
                                      <p:cBhvr additive="base">
                                        <p:cTn id="25"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sp>
        <p:nvSpPr>
          <p:cNvPr id="8194" name="灯片编号占位符 4"/>
          <p:cNvSpPr txBox="1">
            <a:spLocks noGrp="1"/>
          </p:cNvSpPr>
          <p:nvPr>
            <p:ph type="sldNum" sz="quarter" idx="4"/>
          </p:nvPr>
        </p:nvSpPr>
        <p:spPr>
          <a:xfrm>
            <a:off x="3486150" y="5624513"/>
            <a:ext cx="2171700" cy="273844"/>
          </a:xfrm>
          <a:noFill/>
          <a:ln>
            <a:noFill/>
          </a:ln>
        </p:spPr>
        <p:txBody>
          <a:bodyPr anchor="ctr" anchorCtr="0"/>
          <a:lstStyle/>
          <a:p>
            <a:pPr marL="0" indent="0" algn="ctr" eaLnBrk="1" hangingPunct="1">
              <a:spcBef>
                <a:spcPct val="0"/>
              </a:spcBef>
              <a:buFontTx/>
              <a:buNone/>
            </a:pPr>
            <a:fld id="{9A0DB2DC-4C9A-4742-B13C-FB6460FD3503}" type="slidenum">
              <a:rPr lang="en-US" altLang="zh-CN" sz="900" kern="1200" dirty="0">
                <a:solidFill>
                  <a:srgbClr val="898989"/>
                </a:solidFill>
                <a:latin typeface="+mn-lt"/>
                <a:cs typeface="+mn-cs"/>
              </a:rPr>
              <a:t>3</a:t>
            </a:fld>
            <a:endParaRPr lang="en-US" altLang="zh-CN" sz="900" kern="1200" dirty="0">
              <a:solidFill>
                <a:srgbClr val="898989"/>
              </a:solidFill>
              <a:latin typeface="+mn-lt"/>
              <a:cs typeface="+mn-cs"/>
            </a:endParaRPr>
          </a:p>
        </p:txBody>
      </p:sp>
      <p:sp>
        <p:nvSpPr>
          <p:cNvPr id="8195" name="Rectangle 3"/>
          <p:cNvSpPr>
            <a:spLocks noGrp="1"/>
          </p:cNvSpPr>
          <p:nvPr>
            <p:ph idx="1"/>
          </p:nvPr>
        </p:nvSpPr>
        <p:spPr>
          <a:xfrm>
            <a:off x="971601" y="2025254"/>
            <a:ext cx="7560840" cy="1071563"/>
          </a:xfrm>
        </p:spPr>
        <p:txBody>
          <a:bodyPr vert="horz" wrap="square" lIns="68580" tIns="34290" rIns="68580" bIns="34290" anchor="t" anchorCtr="0"/>
          <a:lstStyle/>
          <a:p>
            <a:pPr marL="0" eaLnBrk="1" hangingPunct="1">
              <a:lnSpc>
                <a:spcPct val="150000"/>
              </a:lnSpc>
              <a:spcBef>
                <a:spcPct val="0"/>
              </a:spcBef>
              <a:buFont typeface="Wingdings" panose="05000000000000000000" pitchFamily="2" charset="2"/>
              <a:buChar char="Ø"/>
            </a:pPr>
            <a:r>
              <a:rPr lang="zh-CN" altLang="en-US" sz="2800" b="1" dirty="0">
                <a:solidFill>
                  <a:srgbClr val="0033CC"/>
                </a:solidFill>
                <a:latin typeface="Times New Roman" panose="02020603050405020304" pitchFamily="18" charset="0"/>
              </a:rPr>
              <a:t>分析和设计控制系统，第一步是对系统进行数学建模</a:t>
            </a:r>
            <a:endParaRPr lang="en-US" altLang="zh-CN" sz="2800" b="1" dirty="0">
              <a:solidFill>
                <a:srgbClr val="0033CC"/>
              </a:solidFill>
              <a:latin typeface="Times New Roman" panose="02020603050405020304" pitchFamily="18" charset="0"/>
              <a:ea typeface="微软雅黑" panose="020B0503020204020204" pitchFamily="34" charset="-122"/>
            </a:endParaRPr>
          </a:p>
        </p:txBody>
      </p:sp>
      <p:grpSp>
        <p:nvGrpSpPr>
          <p:cNvPr id="2" name="组合 6"/>
          <p:cNvGrpSpPr/>
          <p:nvPr/>
        </p:nvGrpSpPr>
        <p:grpSpPr>
          <a:xfrm>
            <a:off x="1763688" y="3429000"/>
            <a:ext cx="6444724" cy="971584"/>
            <a:chOff x="428596" y="3334408"/>
            <a:chExt cx="8592600" cy="1294676"/>
          </a:xfrm>
        </p:grpSpPr>
        <p:sp>
          <p:nvSpPr>
            <p:cNvPr id="8200" name="矩形 3"/>
            <p:cNvSpPr/>
            <p:nvPr/>
          </p:nvSpPr>
          <p:spPr>
            <a:xfrm>
              <a:off x="428596" y="3334408"/>
              <a:ext cx="2815180" cy="615188"/>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r>
                <a:rPr lang="zh-CN" altLang="en-US" sz="2100" dirty="0">
                  <a:solidFill>
                    <a:srgbClr val="C00000"/>
                  </a:solidFill>
                  <a:latin typeface="微软雅黑" panose="020B0503020204020204" pitchFamily="34" charset="-122"/>
                  <a:ea typeface="微软雅黑" panose="020B0503020204020204" pitchFamily="34" charset="-122"/>
                </a:rPr>
                <a:t> </a:t>
              </a:r>
              <a:r>
                <a:rPr lang="zh-CN" altLang="en-US" sz="2400" b="1" dirty="0">
                  <a:solidFill>
                    <a:srgbClr val="C00000"/>
                  </a:solidFill>
                  <a:latin typeface="Times New Roman" panose="02020603050405020304" pitchFamily="18" charset="0"/>
                  <a:ea typeface="微软雅黑" panose="020B0503020204020204" pitchFamily="34" charset="-122"/>
                </a:rPr>
                <a:t>输入输出模型</a:t>
              </a:r>
              <a:endParaRPr lang="en-US" altLang="zh-CN" sz="2100" b="1" dirty="0">
                <a:solidFill>
                  <a:srgbClr val="C00000"/>
                </a:solidFill>
                <a:latin typeface="Times New Roman" panose="02020603050405020304" pitchFamily="18" charset="0"/>
                <a:ea typeface="微软雅黑" panose="020B0503020204020204" pitchFamily="34" charset="-122"/>
              </a:endParaRPr>
            </a:p>
          </p:txBody>
        </p:sp>
        <p:sp>
          <p:nvSpPr>
            <p:cNvPr id="8201" name="TextBox 4"/>
            <p:cNvSpPr txBox="1"/>
            <p:nvPr/>
          </p:nvSpPr>
          <p:spPr>
            <a:xfrm>
              <a:off x="1388662" y="4013896"/>
              <a:ext cx="7632534" cy="615188"/>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r>
                <a:rPr lang="zh-CN" altLang="en-US" sz="2400" b="1" dirty="0">
                  <a:latin typeface="Times New Roman" panose="02020603050405020304" pitchFamily="18" charset="0"/>
                  <a:ea typeface="微软雅黑" panose="020B0503020204020204" pitchFamily="34" charset="-122"/>
                </a:rPr>
                <a:t>描述系统输入信号与输出信号之间的关系</a:t>
              </a:r>
              <a:endParaRPr lang="en-US" altLang="zh-CN" sz="2400" b="1" dirty="0">
                <a:latin typeface="Times New Roman" panose="02020603050405020304" pitchFamily="18" charset="0"/>
                <a:ea typeface="微软雅黑" panose="020B0503020204020204" pitchFamily="34" charset="-122"/>
              </a:endParaRPr>
            </a:p>
          </p:txBody>
        </p:sp>
      </p:grpSp>
      <p:sp>
        <p:nvSpPr>
          <p:cNvPr id="6" name="矩形 5"/>
          <p:cNvSpPr/>
          <p:nvPr/>
        </p:nvSpPr>
        <p:spPr>
          <a:xfrm>
            <a:off x="1763688" y="4402454"/>
            <a:ext cx="2322910" cy="461665"/>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r>
              <a:rPr lang="zh-CN" altLang="en-US" sz="2100" dirty="0">
                <a:solidFill>
                  <a:srgbClr val="C00000"/>
                </a:solidFill>
                <a:latin typeface="微软雅黑" panose="020B0503020204020204" pitchFamily="34" charset="-122"/>
                <a:ea typeface="微软雅黑" panose="020B0503020204020204" pitchFamily="34" charset="-122"/>
              </a:rPr>
              <a:t> </a:t>
            </a:r>
            <a:r>
              <a:rPr lang="zh-CN" altLang="en-US" sz="2400" b="1" dirty="0">
                <a:solidFill>
                  <a:srgbClr val="C00000"/>
                </a:solidFill>
                <a:latin typeface="Times New Roman" panose="02020603050405020304" pitchFamily="18" charset="0"/>
                <a:ea typeface="微软雅黑" panose="020B0503020204020204" pitchFamily="34" charset="-122"/>
              </a:rPr>
              <a:t>状态空间模型</a:t>
            </a:r>
            <a:endParaRPr lang="en-US" altLang="zh-CN" sz="2100" b="1" dirty="0">
              <a:solidFill>
                <a:srgbClr val="C00000"/>
              </a:solidFill>
              <a:latin typeface="Times New Roman" panose="02020603050405020304" pitchFamily="18" charset="0"/>
              <a:ea typeface="微软雅黑" panose="020B0503020204020204" pitchFamily="34" charset="-122"/>
            </a:endParaRPr>
          </a:p>
        </p:txBody>
      </p:sp>
      <p:sp>
        <p:nvSpPr>
          <p:cNvPr id="8" name="TextBox 7"/>
          <p:cNvSpPr txBox="1"/>
          <p:nvPr/>
        </p:nvSpPr>
        <p:spPr>
          <a:xfrm>
            <a:off x="2411759" y="4960409"/>
            <a:ext cx="6120681" cy="830997"/>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r>
              <a:rPr lang="zh-CN" altLang="en-US" sz="1800" b="1" dirty="0">
                <a:latin typeface="Times New Roman" panose="02020603050405020304" pitchFamily="18" charset="0"/>
                <a:ea typeface="微软雅黑" panose="020B0503020204020204" pitchFamily="34" charset="-122"/>
              </a:rPr>
              <a:t> </a:t>
            </a:r>
            <a:r>
              <a:rPr lang="zh-CN" altLang="en-US" sz="2400" b="1" dirty="0">
                <a:latin typeface="Times New Roman" panose="02020603050405020304" pitchFamily="18" charset="0"/>
                <a:ea typeface="微软雅黑" panose="020B0503020204020204" pitchFamily="34" charset="-122"/>
              </a:rPr>
              <a:t>描述系统输入信号与系统状态，输出信号与系统状态之间的关系</a:t>
            </a:r>
            <a:endParaRPr lang="zh-CN" altLang="en-US" sz="1800" b="1" dirty="0">
              <a:latin typeface="Times New Roman" panose="02020603050405020304" pitchFamily="18" charset="0"/>
              <a:ea typeface="微软雅黑" panose="020B0503020204020204" pitchFamily="34" charset="-122"/>
            </a:endParaRPr>
          </a:p>
        </p:txBody>
      </p:sp>
      <p:sp>
        <p:nvSpPr>
          <p:cNvPr id="8199" name="TextBox 8"/>
          <p:cNvSpPr txBox="1"/>
          <p:nvPr/>
        </p:nvSpPr>
        <p:spPr>
          <a:xfrm>
            <a:off x="2250281" y="1269206"/>
            <a:ext cx="4982766" cy="646331"/>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spcBef>
                <a:spcPct val="0"/>
              </a:spcBef>
              <a:buFontTx/>
              <a:buNone/>
            </a:pPr>
            <a:r>
              <a:rPr lang="zh-CN" altLang="en-US" sz="3600" b="1" dirty="0">
                <a:solidFill>
                  <a:srgbClr val="C00000"/>
                </a:solidFill>
                <a:latin typeface="Times New Roman" panose="02020603050405020304" pitchFamily="18" charset="0"/>
                <a:ea typeface="微软雅黑" panose="020B0503020204020204" pitchFamily="34" charset="-122"/>
              </a:rPr>
              <a:t>控制系统建模</a:t>
            </a:r>
            <a:endParaRPr lang="en-US" altLang="zh-CN" sz="3600" b="1" dirty="0">
              <a:solidFill>
                <a:srgbClr val="C00000"/>
              </a:solidFill>
              <a:latin typeface="Times New Roman" panose="02020603050405020304" pitchFamily="18" charset="0"/>
              <a:ea typeface="微软雅黑" panose="020B0503020204020204" pitchFamily="34" charset="-122"/>
            </a:endParaRPr>
          </a:p>
        </p:txBody>
      </p:sp>
    </p:spTree>
  </p:cSld>
  <p:clrMapOvr>
    <a:masterClrMapping/>
  </p:clrMapOvr>
  <p:transition>
    <p:cover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30.xml><?xml version="1.0" encoding="utf-8"?>
<p:sld xmlns:a="http://schemas.openxmlformats.org/drawingml/2006/main" xmlns:r="http://schemas.openxmlformats.org/officeDocument/2006/relationships" xmlns:p="http://schemas.openxmlformats.org/presentationml/2006/main" show="0">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2337197" y="1386898"/>
            <a:ext cx="3293209" cy="327782"/>
          </a:xfrm>
          <a:ln>
            <a:miter lim="800000"/>
          </a:ln>
        </p:spPr>
        <p:txBody>
          <a:bodyPr vert="horz" wrap="none" lIns="68580" tIns="34290" rIns="68580" bIns="34290" numCol="1" rtlCol="0" anchor="ctr" anchorCtr="0" compatLnSpc="1">
            <a:spAutoFit/>
          </a:bodyPr>
          <a:lstStyle/>
          <a:p>
            <a:pPr marL="0" marR="0" lvl="0" indent="0" algn="l" defTabSz="914400" rtl="0" eaLnBrk="1" fontAlgn="auto" latinLnBrk="0" hangingPunct="1">
              <a:lnSpc>
                <a:spcPct val="80000"/>
              </a:lnSpc>
              <a:spcBef>
                <a:spcPct val="0"/>
              </a:spcBef>
              <a:spcAft>
                <a:spcPts val="0"/>
              </a:spcAft>
              <a:buClrTx/>
              <a:buSzTx/>
              <a:buFontTx/>
              <a:buNone/>
              <a:defRPr/>
            </a:pPr>
            <a:r>
              <a:rPr kumimoji="0" lang="zh-CN" altLang="en-US" sz="2100" b="1" i="0" u="none" strike="noStrike" kern="1200" cap="none" spc="0" normalizeH="0" baseline="0" noProof="0" dirty="0">
                <a:ln>
                  <a:noFill/>
                </a:ln>
                <a:solidFill>
                  <a:schemeClr val="tx1"/>
                </a:solidFill>
                <a:effectLst/>
                <a:uLnTx/>
                <a:uFillTx/>
                <a:latin typeface="微软雅黑" panose="020B0503020204020204" pitchFamily="34" charset="-122"/>
                <a:cs typeface="+mn-cs"/>
              </a:rPr>
              <a:t>例</a:t>
            </a:r>
            <a:r>
              <a:rPr kumimoji="0" lang="en-US" altLang="zh-CN" sz="2100" b="1" i="0" u="none" strike="noStrike" kern="1200" cap="none" spc="0" normalizeH="0" baseline="0" noProof="0" dirty="0">
                <a:ln>
                  <a:noFill/>
                </a:ln>
                <a:solidFill>
                  <a:schemeClr val="tx1"/>
                </a:solidFill>
                <a:effectLst/>
                <a:uLnTx/>
                <a:uFillTx/>
                <a:latin typeface="微软雅黑" panose="020B0503020204020204" pitchFamily="34" charset="-122"/>
                <a:cs typeface="+mn-cs"/>
              </a:rPr>
              <a:t>2.7  </a:t>
            </a:r>
            <a:r>
              <a:rPr kumimoji="0" lang="zh-CN" altLang="en-US" sz="2100" b="1" i="0" u="none" strike="noStrike" kern="1200" cap="none" spc="0" normalizeH="0" baseline="0" noProof="0" dirty="0">
                <a:ln>
                  <a:noFill/>
                </a:ln>
                <a:solidFill>
                  <a:schemeClr val="tx1"/>
                </a:solidFill>
                <a:effectLst/>
                <a:uLnTx/>
                <a:uFillTx/>
                <a:latin typeface="微软雅黑" panose="020B0503020204020204" pitchFamily="34" charset="-122"/>
                <a:cs typeface="+mn-cs"/>
              </a:rPr>
              <a:t>液位系统传递函数  </a:t>
            </a:r>
          </a:p>
        </p:txBody>
      </p:sp>
      <p:graphicFrame>
        <p:nvGraphicFramePr>
          <p:cNvPr id="44035" name="Object 3"/>
          <p:cNvGraphicFramePr>
            <a:graphicFrameLocks noChangeAspect="1"/>
          </p:cNvGraphicFramePr>
          <p:nvPr/>
        </p:nvGraphicFramePr>
        <p:xfrm>
          <a:off x="2536031" y="5036344"/>
          <a:ext cx="933450" cy="238125"/>
        </p:xfrm>
        <a:graphic>
          <a:graphicData uri="http://schemas.openxmlformats.org/presentationml/2006/ole">
            <mc:AlternateContent xmlns:mc="http://schemas.openxmlformats.org/markup-compatibility/2006">
              <mc:Choice xmlns:v="urn:schemas-microsoft-com:vml" Requires="v">
                <p:oleObj r:id="rId3" imgW="1243965" imgH="317500" progId="Equation.3">
                  <p:embed/>
                </p:oleObj>
              </mc:Choice>
              <mc:Fallback>
                <p:oleObj r:id="rId3" imgW="1243965" imgH="317500" progId="Equation.3">
                  <p:embed/>
                  <p:pic>
                    <p:nvPicPr>
                      <p:cNvPr id="0" name="图片 3139"/>
                      <p:cNvPicPr/>
                      <p:nvPr/>
                    </p:nvPicPr>
                    <p:blipFill>
                      <a:blip r:embed="rId4"/>
                      <a:stretch>
                        <a:fillRect/>
                      </a:stretch>
                    </p:blipFill>
                    <p:spPr>
                      <a:xfrm>
                        <a:off x="2536031" y="5036344"/>
                        <a:ext cx="933450" cy="238125"/>
                      </a:xfrm>
                      <a:prstGeom prst="rect">
                        <a:avLst/>
                      </a:prstGeom>
                      <a:noFill/>
                      <a:ln w="38100">
                        <a:noFill/>
                        <a:miter/>
                      </a:ln>
                    </p:spPr>
                  </p:pic>
                </p:oleObj>
              </mc:Fallback>
            </mc:AlternateContent>
          </a:graphicData>
        </a:graphic>
      </p:graphicFrame>
      <p:graphicFrame>
        <p:nvGraphicFramePr>
          <p:cNvPr id="44036" name="Object 4"/>
          <p:cNvGraphicFramePr>
            <a:graphicFrameLocks noChangeAspect="1"/>
          </p:cNvGraphicFramePr>
          <p:nvPr/>
        </p:nvGraphicFramePr>
        <p:xfrm>
          <a:off x="2536031" y="5464969"/>
          <a:ext cx="1257300" cy="238125"/>
        </p:xfrm>
        <a:graphic>
          <a:graphicData uri="http://schemas.openxmlformats.org/presentationml/2006/ole">
            <mc:AlternateContent xmlns:mc="http://schemas.openxmlformats.org/markup-compatibility/2006">
              <mc:Choice xmlns:v="urn:schemas-microsoft-com:vml" Requires="v">
                <p:oleObj r:id="rId5" imgW="1675765" imgH="317500" progId="Equation.3">
                  <p:embed/>
                </p:oleObj>
              </mc:Choice>
              <mc:Fallback>
                <p:oleObj r:id="rId5" imgW="1675765" imgH="317500" progId="Equation.3">
                  <p:embed/>
                  <p:pic>
                    <p:nvPicPr>
                      <p:cNvPr id="0" name="图片 3143"/>
                      <p:cNvPicPr/>
                      <p:nvPr/>
                    </p:nvPicPr>
                    <p:blipFill>
                      <a:blip r:embed="rId6"/>
                      <a:stretch>
                        <a:fillRect/>
                      </a:stretch>
                    </p:blipFill>
                    <p:spPr>
                      <a:xfrm>
                        <a:off x="2536031" y="5464969"/>
                        <a:ext cx="1257300" cy="238125"/>
                      </a:xfrm>
                      <a:prstGeom prst="rect">
                        <a:avLst/>
                      </a:prstGeom>
                      <a:noFill/>
                      <a:ln w="38100">
                        <a:noFill/>
                        <a:miter/>
                      </a:ln>
                    </p:spPr>
                  </p:pic>
                </p:oleObj>
              </mc:Fallback>
            </mc:AlternateContent>
          </a:graphicData>
        </a:graphic>
      </p:graphicFrame>
      <p:graphicFrame>
        <p:nvGraphicFramePr>
          <p:cNvPr id="7" name="Object 5"/>
          <p:cNvGraphicFramePr>
            <a:graphicFrameLocks noChangeAspect="1"/>
          </p:cNvGraphicFramePr>
          <p:nvPr/>
        </p:nvGraphicFramePr>
        <p:xfrm>
          <a:off x="4572000" y="5089922"/>
          <a:ext cx="1323975" cy="457200"/>
        </p:xfrm>
        <a:graphic>
          <a:graphicData uri="http://schemas.openxmlformats.org/presentationml/2006/ole">
            <mc:AlternateContent xmlns:mc="http://schemas.openxmlformats.org/markup-compatibility/2006">
              <mc:Choice xmlns:v="urn:schemas-microsoft-com:vml" Requires="v">
                <p:oleObj r:id="rId7" imgW="1765300" imgH="609600" progId="Equation.3">
                  <p:embed/>
                </p:oleObj>
              </mc:Choice>
              <mc:Fallback>
                <p:oleObj r:id="rId7" imgW="1765300" imgH="609600" progId="Equation.3">
                  <p:embed/>
                  <p:pic>
                    <p:nvPicPr>
                      <p:cNvPr id="0" name="图片 3145"/>
                      <p:cNvPicPr/>
                      <p:nvPr/>
                    </p:nvPicPr>
                    <p:blipFill>
                      <a:blip r:embed="rId8"/>
                      <a:stretch>
                        <a:fillRect/>
                      </a:stretch>
                    </p:blipFill>
                    <p:spPr>
                      <a:xfrm>
                        <a:off x="4572000" y="5089922"/>
                        <a:ext cx="1323975" cy="457200"/>
                      </a:xfrm>
                      <a:prstGeom prst="rect">
                        <a:avLst/>
                      </a:prstGeom>
                      <a:noFill/>
                      <a:ln w="38100">
                        <a:noFill/>
                        <a:miter/>
                      </a:ln>
                    </p:spPr>
                  </p:pic>
                </p:oleObj>
              </mc:Fallback>
            </mc:AlternateContent>
          </a:graphicData>
        </a:graphic>
      </p:graphicFrame>
      <p:pic>
        <p:nvPicPr>
          <p:cNvPr id="44038" name="Picture 6"/>
          <p:cNvPicPr>
            <a:picLocks noChangeAspect="1"/>
          </p:cNvPicPr>
          <p:nvPr/>
        </p:nvPicPr>
        <p:blipFill>
          <a:blip r:embed="rId9">
            <a:clrChange>
              <a:clrFrom>
                <a:srgbClr val="FFFFFF"/>
              </a:clrFrom>
              <a:clrTo>
                <a:srgbClr val="FFFFFF">
                  <a:alpha val="0"/>
                </a:srgbClr>
              </a:clrTo>
            </a:clrChange>
          </a:blip>
          <a:stretch>
            <a:fillRect/>
          </a:stretch>
        </p:blipFill>
        <p:spPr>
          <a:xfrm>
            <a:off x="2046685" y="2210991"/>
            <a:ext cx="5050631" cy="2436019"/>
          </a:xfrm>
          <a:prstGeom prst="rect">
            <a:avLst/>
          </a:prstGeom>
          <a:noFill/>
          <a:ln w="9525">
            <a:noFill/>
          </a:ln>
        </p:spPr>
      </p:pic>
    </p:spTree>
  </p:cSld>
  <p:clrMapOvr>
    <a:masterClrMapping/>
  </p:clrMapOvr>
  <p:transition>
    <p:cover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show="0">
  <p:cSld>
    <p:bg>
      <p:bgPr>
        <a:blipFill rotWithShape="1">
          <a:blip r:embed="rId2"/>
          <a:stretch>
            <a:fillRect/>
          </a:stretch>
        </a:blipFill>
        <a:effectLst/>
      </p:bgPr>
    </p:bg>
    <p:spTree>
      <p:nvGrpSpPr>
        <p:cNvPr id="1" name=""/>
        <p:cNvGrpSpPr/>
        <p:nvPr/>
      </p:nvGrpSpPr>
      <p:grpSpPr>
        <a:xfrm>
          <a:off x="0" y="0"/>
          <a:ext cx="0" cy="0"/>
          <a:chOff x="0" y="0"/>
          <a:chExt cx="0" cy="0"/>
        </a:xfrm>
      </p:grpSpPr>
      <p:graphicFrame>
        <p:nvGraphicFramePr>
          <p:cNvPr id="45058" name="Object 2"/>
          <p:cNvGraphicFramePr>
            <a:graphicFrameLocks noChangeAspect="1"/>
          </p:cNvGraphicFramePr>
          <p:nvPr/>
        </p:nvGraphicFramePr>
        <p:xfrm>
          <a:off x="2769394" y="1393031"/>
          <a:ext cx="1695450" cy="238125"/>
        </p:xfrm>
        <a:graphic>
          <a:graphicData uri="http://schemas.openxmlformats.org/presentationml/2006/ole">
            <mc:AlternateContent xmlns:mc="http://schemas.openxmlformats.org/markup-compatibility/2006">
              <mc:Choice xmlns:v="urn:schemas-microsoft-com:vml" Requires="v">
                <p:oleObj r:id="rId3" imgW="2260600" imgH="317500" progId="Equation.3">
                  <p:embed/>
                </p:oleObj>
              </mc:Choice>
              <mc:Fallback>
                <p:oleObj r:id="rId3" imgW="2260600" imgH="317500" progId="Equation.3">
                  <p:embed/>
                  <p:pic>
                    <p:nvPicPr>
                      <p:cNvPr id="0" name="图片 3134"/>
                      <p:cNvPicPr/>
                      <p:nvPr/>
                    </p:nvPicPr>
                    <p:blipFill>
                      <a:blip r:embed="rId4"/>
                      <a:stretch>
                        <a:fillRect/>
                      </a:stretch>
                    </p:blipFill>
                    <p:spPr>
                      <a:xfrm>
                        <a:off x="2769394" y="1393031"/>
                        <a:ext cx="1695450" cy="238125"/>
                      </a:xfrm>
                      <a:prstGeom prst="rect">
                        <a:avLst/>
                      </a:prstGeom>
                      <a:noFill/>
                      <a:ln w="38100">
                        <a:noFill/>
                        <a:miter/>
                      </a:ln>
                    </p:spPr>
                  </p:pic>
                </p:oleObj>
              </mc:Fallback>
            </mc:AlternateContent>
          </a:graphicData>
        </a:graphic>
      </p:graphicFrame>
      <p:graphicFrame>
        <p:nvGraphicFramePr>
          <p:cNvPr id="45059" name="Object 3"/>
          <p:cNvGraphicFramePr>
            <a:graphicFrameLocks noChangeAspect="1"/>
          </p:cNvGraphicFramePr>
          <p:nvPr/>
        </p:nvGraphicFramePr>
        <p:xfrm>
          <a:off x="2750344" y="1797844"/>
          <a:ext cx="809625" cy="238125"/>
        </p:xfrm>
        <a:graphic>
          <a:graphicData uri="http://schemas.openxmlformats.org/presentationml/2006/ole">
            <mc:AlternateContent xmlns:mc="http://schemas.openxmlformats.org/markup-compatibility/2006">
              <mc:Choice xmlns:v="urn:schemas-microsoft-com:vml" Requires="v">
                <p:oleObj r:id="rId5" imgW="1078865" imgH="317500" progId="Equation.3">
                  <p:embed/>
                </p:oleObj>
              </mc:Choice>
              <mc:Fallback>
                <p:oleObj r:id="rId5" imgW="1078865" imgH="317500" progId="Equation.3">
                  <p:embed/>
                  <p:pic>
                    <p:nvPicPr>
                      <p:cNvPr id="0" name="图片 3141"/>
                      <p:cNvPicPr/>
                      <p:nvPr/>
                    </p:nvPicPr>
                    <p:blipFill>
                      <a:blip r:embed="rId6"/>
                      <a:stretch>
                        <a:fillRect/>
                      </a:stretch>
                    </p:blipFill>
                    <p:spPr>
                      <a:xfrm>
                        <a:off x="2750344" y="1797844"/>
                        <a:ext cx="809625" cy="238125"/>
                      </a:xfrm>
                      <a:prstGeom prst="rect">
                        <a:avLst/>
                      </a:prstGeom>
                      <a:noFill/>
                      <a:ln w="38100">
                        <a:noFill/>
                        <a:miter/>
                      </a:ln>
                    </p:spPr>
                  </p:pic>
                </p:oleObj>
              </mc:Fallback>
            </mc:AlternateContent>
          </a:graphicData>
        </a:graphic>
      </p:graphicFrame>
      <p:graphicFrame>
        <p:nvGraphicFramePr>
          <p:cNvPr id="45060" name="Object 4"/>
          <p:cNvGraphicFramePr>
            <a:graphicFrameLocks noChangeAspect="1"/>
          </p:cNvGraphicFramePr>
          <p:nvPr/>
        </p:nvGraphicFramePr>
        <p:xfrm>
          <a:off x="4995863" y="1446610"/>
          <a:ext cx="2590800" cy="504825"/>
        </p:xfrm>
        <a:graphic>
          <a:graphicData uri="http://schemas.openxmlformats.org/presentationml/2006/ole">
            <mc:AlternateContent xmlns:mc="http://schemas.openxmlformats.org/markup-compatibility/2006">
              <mc:Choice xmlns:v="urn:schemas-microsoft-com:vml" Requires="v">
                <p:oleObj r:id="rId7" imgW="3454400" imgH="673100" progId="Equation.3">
                  <p:embed/>
                </p:oleObj>
              </mc:Choice>
              <mc:Fallback>
                <p:oleObj r:id="rId7" imgW="3454400" imgH="673100" progId="Equation.3">
                  <p:embed/>
                  <p:pic>
                    <p:nvPicPr>
                      <p:cNvPr id="0" name="图片 3140"/>
                      <p:cNvPicPr/>
                      <p:nvPr/>
                    </p:nvPicPr>
                    <p:blipFill>
                      <a:blip r:embed="rId8"/>
                      <a:stretch>
                        <a:fillRect/>
                      </a:stretch>
                    </p:blipFill>
                    <p:spPr>
                      <a:xfrm>
                        <a:off x="4995863" y="1446610"/>
                        <a:ext cx="2590800" cy="504825"/>
                      </a:xfrm>
                      <a:prstGeom prst="rect">
                        <a:avLst/>
                      </a:prstGeom>
                      <a:noFill/>
                      <a:ln w="38100">
                        <a:noFill/>
                        <a:miter/>
                      </a:ln>
                    </p:spPr>
                  </p:pic>
                </p:oleObj>
              </mc:Fallback>
            </mc:AlternateContent>
          </a:graphicData>
        </a:graphic>
      </p:graphicFrame>
      <p:graphicFrame>
        <p:nvGraphicFramePr>
          <p:cNvPr id="45061" name="Object 5"/>
          <p:cNvGraphicFramePr>
            <a:graphicFrameLocks noChangeAspect="1"/>
          </p:cNvGraphicFramePr>
          <p:nvPr/>
        </p:nvGraphicFramePr>
        <p:xfrm>
          <a:off x="1893094" y="2518172"/>
          <a:ext cx="2362200" cy="504825"/>
        </p:xfrm>
        <a:graphic>
          <a:graphicData uri="http://schemas.openxmlformats.org/presentationml/2006/ole">
            <mc:AlternateContent xmlns:mc="http://schemas.openxmlformats.org/markup-compatibility/2006">
              <mc:Choice xmlns:v="urn:schemas-microsoft-com:vml" Requires="v">
                <p:oleObj r:id="rId9" imgW="3149600" imgH="673100" progId="Equation.3">
                  <p:embed/>
                </p:oleObj>
              </mc:Choice>
              <mc:Fallback>
                <p:oleObj r:id="rId9" imgW="3149600" imgH="673100" progId="Equation.3">
                  <p:embed/>
                  <p:pic>
                    <p:nvPicPr>
                      <p:cNvPr id="0" name="图片 3142"/>
                      <p:cNvPicPr/>
                      <p:nvPr/>
                    </p:nvPicPr>
                    <p:blipFill>
                      <a:blip r:embed="rId10"/>
                      <a:stretch>
                        <a:fillRect/>
                      </a:stretch>
                    </p:blipFill>
                    <p:spPr>
                      <a:xfrm>
                        <a:off x="1893094" y="2518172"/>
                        <a:ext cx="2362200" cy="504825"/>
                      </a:xfrm>
                      <a:prstGeom prst="rect">
                        <a:avLst/>
                      </a:prstGeom>
                      <a:noFill/>
                      <a:ln w="38100">
                        <a:noFill/>
                        <a:miter/>
                      </a:ln>
                    </p:spPr>
                  </p:pic>
                </p:oleObj>
              </mc:Fallback>
            </mc:AlternateContent>
          </a:graphicData>
        </a:graphic>
      </p:graphicFrame>
      <p:graphicFrame>
        <p:nvGraphicFramePr>
          <p:cNvPr id="45062" name="Object 6"/>
          <p:cNvGraphicFramePr>
            <a:graphicFrameLocks noChangeAspect="1"/>
          </p:cNvGraphicFramePr>
          <p:nvPr/>
        </p:nvGraphicFramePr>
        <p:xfrm>
          <a:off x="4786313" y="2518172"/>
          <a:ext cx="2914650" cy="504825"/>
        </p:xfrm>
        <a:graphic>
          <a:graphicData uri="http://schemas.openxmlformats.org/presentationml/2006/ole">
            <mc:AlternateContent xmlns:mc="http://schemas.openxmlformats.org/markup-compatibility/2006">
              <mc:Choice xmlns:v="urn:schemas-microsoft-com:vml" Requires="v">
                <p:oleObj r:id="rId11" imgW="3886200" imgH="673100" progId="Equation.3">
                  <p:embed/>
                </p:oleObj>
              </mc:Choice>
              <mc:Fallback>
                <p:oleObj r:id="rId11" imgW="3886200" imgH="673100" progId="Equation.3">
                  <p:embed/>
                  <p:pic>
                    <p:nvPicPr>
                      <p:cNvPr id="0" name="图片 3146"/>
                      <p:cNvPicPr/>
                      <p:nvPr/>
                    </p:nvPicPr>
                    <p:blipFill>
                      <a:blip r:embed="rId12"/>
                      <a:stretch>
                        <a:fillRect/>
                      </a:stretch>
                    </p:blipFill>
                    <p:spPr>
                      <a:xfrm>
                        <a:off x="4786313" y="2518172"/>
                        <a:ext cx="2914650" cy="504825"/>
                      </a:xfrm>
                      <a:prstGeom prst="rect">
                        <a:avLst/>
                      </a:prstGeom>
                      <a:noFill/>
                      <a:ln w="38100">
                        <a:noFill/>
                        <a:miter/>
                      </a:ln>
                    </p:spPr>
                  </p:pic>
                </p:oleObj>
              </mc:Fallback>
            </mc:AlternateContent>
          </a:graphicData>
        </a:graphic>
      </p:graphicFrame>
    </p:spTree>
  </p:cSld>
  <p:clrMapOvr>
    <a:masterClrMapping/>
  </p:clrMapOvr>
  <p:transition>
    <p:cover dir="rd"/>
  </p:transition>
</p:sld>
</file>

<file path=ppt/slides/slide32.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46082" name="TextBox 3"/>
          <p:cNvSpPr txBox="1"/>
          <p:nvPr/>
        </p:nvSpPr>
        <p:spPr>
          <a:xfrm>
            <a:off x="1259632" y="1116409"/>
            <a:ext cx="7488832" cy="892552"/>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spcBef>
                <a:spcPct val="0"/>
              </a:spcBef>
              <a:buFontTx/>
              <a:buNone/>
            </a:pPr>
            <a:r>
              <a:rPr lang="en-US" altLang="zh-CN" sz="2800" b="1" dirty="0">
                <a:solidFill>
                  <a:srgbClr val="C00000"/>
                </a:solidFill>
                <a:latin typeface="Times New Roman" panose="02020603050405020304" pitchFamily="18" charset="0"/>
                <a:ea typeface="微软雅黑" panose="020B0503020204020204" pitchFamily="34" charset="-122"/>
              </a:rPr>
              <a:t>2.3.2 Block diagram and the system connection</a:t>
            </a:r>
          </a:p>
          <a:p>
            <a:pPr marL="0" lvl="0" indent="0" algn="ctr" eaLnBrk="1" hangingPunct="1">
              <a:spcBef>
                <a:spcPct val="0"/>
              </a:spcBef>
              <a:buFontTx/>
              <a:buNone/>
            </a:pPr>
            <a:r>
              <a:rPr lang="zh-CN" altLang="en-US" sz="2400" b="1" dirty="0">
                <a:latin typeface="微软雅黑" panose="020B0503020204020204" pitchFamily="34" charset="-122"/>
                <a:ea typeface="微软雅黑" panose="020B0503020204020204" pitchFamily="34" charset="-122"/>
              </a:rPr>
              <a:t>方框图及系统的连接</a:t>
            </a:r>
          </a:p>
        </p:txBody>
      </p:sp>
      <p:pic>
        <p:nvPicPr>
          <p:cNvPr id="46083" name="图片 9"/>
          <p:cNvPicPr>
            <a:picLocks noChangeAspect="1"/>
          </p:cNvPicPr>
          <p:nvPr/>
        </p:nvPicPr>
        <p:blipFill>
          <a:blip r:embed="rId3"/>
          <a:stretch>
            <a:fillRect/>
          </a:stretch>
        </p:blipFill>
        <p:spPr>
          <a:xfrm>
            <a:off x="1331640" y="2204864"/>
            <a:ext cx="6858000" cy="2876550"/>
          </a:xfrm>
          <a:prstGeom prst="rect">
            <a:avLst/>
          </a:prstGeom>
          <a:noFill/>
          <a:ln w="9525">
            <a:noFill/>
          </a:ln>
        </p:spPr>
      </p:pic>
      <p:sp>
        <p:nvSpPr>
          <p:cNvPr id="46084" name="文本框 1"/>
          <p:cNvSpPr txBox="1"/>
          <p:nvPr/>
        </p:nvSpPr>
        <p:spPr>
          <a:xfrm>
            <a:off x="3491880" y="5229200"/>
            <a:ext cx="3262432" cy="461665"/>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spcBef>
                <a:spcPct val="0"/>
              </a:spcBef>
              <a:buFontTx/>
              <a:buNone/>
            </a:pPr>
            <a:r>
              <a:rPr lang="zh-CN" altLang="en-US" sz="2400" b="1" dirty="0">
                <a:latin typeface="微软雅黑" panose="020B0503020204020204" pitchFamily="34" charset="-122"/>
                <a:ea typeface="微软雅黑" panose="020B0503020204020204" pitchFamily="34" charset="-122"/>
              </a:rPr>
              <a:t>系统模型及其建立过程</a:t>
            </a:r>
          </a:p>
        </p:txBody>
      </p:sp>
    </p:spTree>
  </p:cSld>
  <p:clrMapOvr>
    <a:masterClrMapping/>
  </p:clrMapOvr>
  <p:transition>
    <p:cover dir="rd"/>
  </p:transition>
</p:sld>
</file>

<file path=ppt/slides/slide33.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47106" name="TextBox 3"/>
          <p:cNvSpPr txBox="1"/>
          <p:nvPr/>
        </p:nvSpPr>
        <p:spPr>
          <a:xfrm>
            <a:off x="1277540" y="996673"/>
            <a:ext cx="7470923" cy="892552"/>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spcBef>
                <a:spcPct val="0"/>
              </a:spcBef>
              <a:buFontTx/>
              <a:buNone/>
            </a:pPr>
            <a:r>
              <a:rPr lang="en-US" altLang="zh-CN" sz="2800" b="1" dirty="0">
                <a:solidFill>
                  <a:srgbClr val="C00000"/>
                </a:solidFill>
                <a:latin typeface="Times New Roman" panose="02020603050405020304" pitchFamily="18" charset="0"/>
                <a:ea typeface="微软雅黑" panose="020B0503020204020204" pitchFamily="34" charset="-122"/>
              </a:rPr>
              <a:t>2.3.2 Block diagram and the system connection</a:t>
            </a:r>
          </a:p>
          <a:p>
            <a:pPr marL="0" lvl="0" indent="0" algn="ctr" eaLnBrk="1" hangingPunct="1">
              <a:spcBef>
                <a:spcPct val="0"/>
              </a:spcBef>
              <a:buFontTx/>
              <a:buNone/>
            </a:pPr>
            <a:r>
              <a:rPr lang="zh-CN" altLang="en-US" sz="2400" b="1" dirty="0">
                <a:latin typeface="微软雅黑" panose="020B0503020204020204" pitchFamily="34" charset="-122"/>
                <a:ea typeface="微软雅黑" panose="020B0503020204020204" pitchFamily="34" charset="-122"/>
              </a:rPr>
              <a:t>方框图及系统的连接</a:t>
            </a:r>
          </a:p>
        </p:txBody>
      </p:sp>
      <p:pic>
        <p:nvPicPr>
          <p:cNvPr id="47107" name="Picture 3"/>
          <p:cNvPicPr>
            <a:picLocks noChangeAspect="1"/>
          </p:cNvPicPr>
          <p:nvPr/>
        </p:nvPicPr>
        <p:blipFill>
          <a:blip r:embed="rId3">
            <a:clrChange>
              <a:clrFrom>
                <a:srgbClr val="FFFFFF"/>
              </a:clrFrom>
              <a:clrTo>
                <a:srgbClr val="FFFFFF">
                  <a:alpha val="0"/>
                </a:srgbClr>
              </a:clrTo>
            </a:clrChange>
          </a:blip>
          <a:stretch>
            <a:fillRect/>
          </a:stretch>
        </p:blipFill>
        <p:spPr>
          <a:xfrm>
            <a:off x="1464469" y="2411016"/>
            <a:ext cx="2957513" cy="914400"/>
          </a:xfrm>
          <a:prstGeom prst="rect">
            <a:avLst/>
          </a:prstGeom>
          <a:noFill/>
          <a:ln w="9525">
            <a:noFill/>
          </a:ln>
        </p:spPr>
      </p:pic>
      <p:sp>
        <p:nvSpPr>
          <p:cNvPr id="7" name="TextBox 6"/>
          <p:cNvSpPr txBox="1"/>
          <p:nvPr/>
        </p:nvSpPr>
        <p:spPr>
          <a:xfrm>
            <a:off x="4895850" y="2132410"/>
            <a:ext cx="2714205" cy="1286250"/>
          </a:xfrm>
          <a:prstGeom prst="rect">
            <a:avLst/>
          </a:prstGeom>
          <a:noFill/>
          <a:effectLst>
            <a:outerShdw blurRad="50800" dist="38100" dir="5400000" algn="t" rotWithShape="0">
              <a:prstClr val="black">
                <a:alpha val="40000"/>
              </a:prstClr>
            </a:outerShdw>
          </a:effec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50000"/>
              </a:lnSpc>
              <a:spcBef>
                <a:spcPct val="0"/>
              </a:spcBef>
              <a:spcAft>
                <a:spcPct val="0"/>
              </a:spcAft>
              <a:buClrTx/>
              <a:buSzTx/>
              <a:buFont typeface="Wingdings" panose="05000000000000000000" pitchFamily="2" charset="2"/>
              <a:buChar char="n"/>
              <a:defRPr/>
            </a:pPr>
            <a:r>
              <a:rPr kumimoji="0" lang="zh-CN" altLang="en-US" sz="18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 </a:t>
            </a:r>
            <a:r>
              <a:rPr kumimoji="0" lang="en-US" altLang="zh-CN" sz="1800" b="0"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mn-cs"/>
              </a:rPr>
              <a:t>System</a:t>
            </a:r>
            <a:r>
              <a:rPr kumimoji="0" lang="en-US" altLang="zh-CN" sz="18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 </a:t>
            </a:r>
            <a:r>
              <a:rPr kumimoji="0" lang="zh-CN" altLang="en-US" sz="18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系统</a:t>
            </a:r>
            <a:r>
              <a:rPr kumimoji="0" lang="en-US" altLang="zh-CN" sz="18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r>
              <a:rPr kumimoji="0" lang="zh-CN" altLang="en-US" sz="18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组成单元</a:t>
            </a:r>
            <a:r>
              <a:rPr kumimoji="0" lang="en-US" altLang="zh-CN" sz="18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p>
          <a:p>
            <a:pPr marL="0" marR="0" lvl="0" indent="0" algn="l" defTabSz="914400" rtl="0" eaLnBrk="1" fontAlgn="base" latinLnBrk="0" hangingPunct="1">
              <a:lnSpc>
                <a:spcPct val="150000"/>
              </a:lnSpc>
              <a:spcBef>
                <a:spcPct val="0"/>
              </a:spcBef>
              <a:spcAft>
                <a:spcPct val="0"/>
              </a:spcAft>
              <a:buClrTx/>
              <a:buSzTx/>
              <a:buFont typeface="Wingdings" panose="05000000000000000000" pitchFamily="2" charset="2"/>
              <a:buChar char="n"/>
              <a:defRPr/>
            </a:pPr>
            <a:r>
              <a:rPr kumimoji="0" lang="zh-CN" altLang="en-US" sz="18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 </a:t>
            </a:r>
            <a:r>
              <a:rPr kumimoji="0" lang="en-US" altLang="zh-CN" sz="1800" b="0"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mn-cs"/>
              </a:rPr>
              <a:t>Input</a:t>
            </a:r>
            <a:r>
              <a:rPr kumimoji="0" lang="en-US" altLang="zh-CN" sz="18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 </a:t>
            </a:r>
            <a:r>
              <a:rPr kumimoji="0" lang="zh-CN" altLang="en-US" sz="18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输入信号</a:t>
            </a:r>
            <a:endParaRPr kumimoji="0" lang="en-US" altLang="zh-CN" sz="18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base" latinLnBrk="0" hangingPunct="1">
              <a:lnSpc>
                <a:spcPct val="150000"/>
              </a:lnSpc>
              <a:spcBef>
                <a:spcPct val="0"/>
              </a:spcBef>
              <a:spcAft>
                <a:spcPct val="0"/>
              </a:spcAft>
              <a:buClrTx/>
              <a:buSzTx/>
              <a:buFont typeface="Wingdings" panose="05000000000000000000" pitchFamily="2" charset="2"/>
              <a:buChar char="n"/>
              <a:defRPr/>
            </a:pPr>
            <a:r>
              <a:rPr kumimoji="0" lang="zh-CN" altLang="en-US" sz="18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 </a:t>
            </a:r>
            <a:r>
              <a:rPr kumimoji="0" lang="en-US" altLang="zh-CN" sz="1800" b="0"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mn-cs"/>
              </a:rPr>
              <a:t>Output</a:t>
            </a:r>
            <a:r>
              <a:rPr kumimoji="0" lang="en-US" altLang="zh-CN" sz="18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 </a:t>
            </a:r>
            <a:r>
              <a:rPr kumimoji="0" lang="zh-CN" altLang="en-US" sz="18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输出信号</a:t>
            </a:r>
          </a:p>
        </p:txBody>
      </p:sp>
      <p:sp>
        <p:nvSpPr>
          <p:cNvPr id="9" name="TextBox 8"/>
          <p:cNvSpPr txBox="1"/>
          <p:nvPr/>
        </p:nvSpPr>
        <p:spPr>
          <a:xfrm>
            <a:off x="1277541" y="3969544"/>
            <a:ext cx="1898277" cy="415498"/>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r>
              <a:rPr lang="en-US" altLang="zh-CN" sz="2100" dirty="0">
                <a:solidFill>
                  <a:srgbClr val="C00000"/>
                </a:solidFill>
                <a:latin typeface="Times New Roman" panose="02020603050405020304" pitchFamily="18" charset="0"/>
                <a:ea typeface="微软雅黑" panose="020B0503020204020204" pitchFamily="34" charset="-122"/>
              </a:rPr>
              <a:t>(1)</a:t>
            </a:r>
            <a:r>
              <a:rPr lang="zh-CN" altLang="en-US" sz="2100" dirty="0">
                <a:solidFill>
                  <a:srgbClr val="C00000"/>
                </a:solidFill>
                <a:latin typeface="Times New Roman" panose="02020603050405020304" pitchFamily="18" charset="0"/>
                <a:ea typeface="微软雅黑" panose="020B0503020204020204" pitchFamily="34" charset="-122"/>
              </a:rPr>
              <a:t> </a:t>
            </a:r>
            <a:r>
              <a:rPr lang="en-US" altLang="zh-CN" sz="2100" dirty="0">
                <a:solidFill>
                  <a:srgbClr val="C00000"/>
                </a:solidFill>
                <a:latin typeface="Times New Roman" panose="02020603050405020304" pitchFamily="18" charset="0"/>
                <a:ea typeface="微软雅黑" panose="020B0503020204020204" pitchFamily="34" charset="-122"/>
              </a:rPr>
              <a:t>Series</a:t>
            </a:r>
            <a:r>
              <a:rPr lang="en-US" altLang="zh-CN" sz="2100" dirty="0">
                <a:solidFill>
                  <a:srgbClr val="C00000"/>
                </a:solidFill>
                <a:latin typeface="微软雅黑" panose="020B0503020204020204" pitchFamily="34" charset="-122"/>
                <a:ea typeface="微软雅黑" panose="020B0503020204020204" pitchFamily="34" charset="-122"/>
              </a:rPr>
              <a:t> </a:t>
            </a:r>
            <a:r>
              <a:rPr lang="zh-CN" altLang="en-US" sz="2100" dirty="0">
                <a:solidFill>
                  <a:srgbClr val="C00000"/>
                </a:solidFill>
                <a:latin typeface="微软雅黑" panose="020B0503020204020204" pitchFamily="34" charset="-122"/>
                <a:ea typeface="微软雅黑" panose="020B0503020204020204" pitchFamily="34" charset="-122"/>
              </a:rPr>
              <a:t>串联</a:t>
            </a:r>
          </a:p>
        </p:txBody>
      </p:sp>
      <p:pic>
        <p:nvPicPr>
          <p:cNvPr id="461830" name="Picture 6"/>
          <p:cNvPicPr>
            <a:picLocks noChangeAspect="1"/>
          </p:cNvPicPr>
          <p:nvPr/>
        </p:nvPicPr>
        <p:blipFill>
          <a:blip r:embed="rId4">
            <a:clrChange>
              <a:clrFrom>
                <a:srgbClr val="FFFFFF"/>
              </a:clrFrom>
              <a:clrTo>
                <a:srgbClr val="FFFFFF">
                  <a:alpha val="0"/>
                </a:srgbClr>
              </a:clrTo>
            </a:clrChange>
          </a:blip>
          <a:stretch>
            <a:fillRect/>
          </a:stretch>
        </p:blipFill>
        <p:spPr>
          <a:xfrm>
            <a:off x="3221831" y="3807619"/>
            <a:ext cx="4221956" cy="750094"/>
          </a:xfrm>
          <a:prstGeom prst="rect">
            <a:avLst/>
          </a:prstGeom>
          <a:noFill/>
          <a:ln w="9525">
            <a:noFill/>
          </a:ln>
        </p:spPr>
      </p:pic>
      <p:graphicFrame>
        <p:nvGraphicFramePr>
          <p:cNvPr id="13" name="Object 7"/>
          <p:cNvGraphicFramePr>
            <a:graphicFrameLocks noChangeAspect="1"/>
          </p:cNvGraphicFramePr>
          <p:nvPr/>
        </p:nvGraphicFramePr>
        <p:xfrm>
          <a:off x="1625204" y="4905375"/>
          <a:ext cx="2752725" cy="238125"/>
        </p:xfrm>
        <a:graphic>
          <a:graphicData uri="http://schemas.openxmlformats.org/presentationml/2006/ole">
            <mc:AlternateContent xmlns:mc="http://schemas.openxmlformats.org/markup-compatibility/2006">
              <mc:Choice xmlns:v="urn:schemas-microsoft-com:vml" Requires="v">
                <p:oleObj r:id="rId5" imgW="3670300" imgH="317500" progId="Equation.3">
                  <p:embed/>
                </p:oleObj>
              </mc:Choice>
              <mc:Fallback>
                <p:oleObj r:id="rId5" imgW="3670300" imgH="317500" progId="Equation.3">
                  <p:embed/>
                  <p:pic>
                    <p:nvPicPr>
                      <p:cNvPr id="0" name="图片 3148"/>
                      <p:cNvPicPr/>
                      <p:nvPr/>
                    </p:nvPicPr>
                    <p:blipFill>
                      <a:blip r:embed="rId6"/>
                      <a:stretch>
                        <a:fillRect/>
                      </a:stretch>
                    </p:blipFill>
                    <p:spPr>
                      <a:xfrm>
                        <a:off x="1625204" y="4905375"/>
                        <a:ext cx="2752725" cy="238125"/>
                      </a:xfrm>
                      <a:prstGeom prst="rect">
                        <a:avLst/>
                      </a:prstGeom>
                      <a:noFill/>
                      <a:ln w="38100">
                        <a:noFill/>
                        <a:miter/>
                      </a:ln>
                    </p:spPr>
                  </p:pic>
                </p:oleObj>
              </mc:Fallback>
            </mc:AlternateContent>
          </a:graphicData>
        </a:graphic>
      </p:graphicFrame>
      <p:graphicFrame>
        <p:nvGraphicFramePr>
          <p:cNvPr id="14" name="Object 8"/>
          <p:cNvGraphicFramePr>
            <a:graphicFrameLocks noChangeAspect="1"/>
          </p:cNvGraphicFramePr>
          <p:nvPr/>
        </p:nvGraphicFramePr>
        <p:xfrm>
          <a:off x="4947047" y="4768454"/>
          <a:ext cx="1990725" cy="495300"/>
        </p:xfrm>
        <a:graphic>
          <a:graphicData uri="http://schemas.openxmlformats.org/presentationml/2006/ole">
            <mc:AlternateContent xmlns:mc="http://schemas.openxmlformats.org/markup-compatibility/2006">
              <mc:Choice xmlns:v="urn:schemas-microsoft-com:vml" Requires="v">
                <p:oleObj r:id="rId7" imgW="2654300" imgH="660400" progId="Equation.3">
                  <p:embed/>
                </p:oleObj>
              </mc:Choice>
              <mc:Fallback>
                <p:oleObj r:id="rId7" imgW="2654300" imgH="660400" progId="Equation.3">
                  <p:embed/>
                  <p:pic>
                    <p:nvPicPr>
                      <p:cNvPr id="0" name="图片 3149"/>
                      <p:cNvPicPr/>
                      <p:nvPr/>
                    </p:nvPicPr>
                    <p:blipFill>
                      <a:blip r:embed="rId8"/>
                      <a:stretch>
                        <a:fillRect/>
                      </a:stretch>
                    </p:blipFill>
                    <p:spPr>
                      <a:xfrm>
                        <a:off x="4947047" y="4768454"/>
                        <a:ext cx="1990725" cy="495300"/>
                      </a:xfrm>
                      <a:prstGeom prst="rect">
                        <a:avLst/>
                      </a:prstGeom>
                      <a:noFill/>
                      <a:ln w="38100">
                        <a:noFill/>
                        <a:miter/>
                      </a:ln>
                    </p:spPr>
                  </p:pic>
                </p:oleObj>
              </mc:Fallback>
            </mc:AlternateContent>
          </a:graphicData>
        </a:graphic>
      </p:graphicFrame>
      <p:graphicFrame>
        <p:nvGraphicFramePr>
          <p:cNvPr id="15" name="Object 9"/>
          <p:cNvGraphicFramePr>
            <a:graphicFrameLocks noChangeAspect="1"/>
          </p:cNvGraphicFramePr>
          <p:nvPr/>
        </p:nvGraphicFramePr>
        <p:xfrm>
          <a:off x="4947047" y="5411391"/>
          <a:ext cx="2514600" cy="247650"/>
        </p:xfrm>
        <a:graphic>
          <a:graphicData uri="http://schemas.openxmlformats.org/presentationml/2006/ole">
            <mc:AlternateContent xmlns:mc="http://schemas.openxmlformats.org/markup-compatibility/2006">
              <mc:Choice xmlns:v="urn:schemas-microsoft-com:vml" Requires="v">
                <p:oleObj r:id="rId9" imgW="3352800" imgH="330200" progId="Equation.3">
                  <p:embed/>
                </p:oleObj>
              </mc:Choice>
              <mc:Fallback>
                <p:oleObj r:id="rId9" imgW="3352800" imgH="330200" progId="Equation.3">
                  <p:embed/>
                  <p:pic>
                    <p:nvPicPr>
                      <p:cNvPr id="0" name="图片 3123"/>
                      <p:cNvPicPr/>
                      <p:nvPr/>
                    </p:nvPicPr>
                    <p:blipFill>
                      <a:blip r:embed="rId10"/>
                      <a:stretch>
                        <a:fillRect/>
                      </a:stretch>
                    </p:blipFill>
                    <p:spPr>
                      <a:xfrm>
                        <a:off x="4947047" y="5411391"/>
                        <a:ext cx="2514600" cy="247650"/>
                      </a:xfrm>
                      <a:prstGeom prst="rect">
                        <a:avLst/>
                      </a:prstGeom>
                      <a:noFill/>
                      <a:ln w="38100">
                        <a:noFill/>
                        <a:miter/>
                      </a:ln>
                    </p:spPr>
                  </p:pic>
                </p:oleObj>
              </mc:Fallback>
            </mc:AlternateContent>
          </a:graphicData>
        </a:graphic>
      </p:graphicFrame>
    </p:spTree>
  </p:cSld>
  <p:clrMapOvr>
    <a:masterClrMapping/>
  </p:clrMapOvr>
  <p:transition>
    <p:cover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nodeType="clickEffect">
                                  <p:stCondLst>
                                    <p:cond delay="0"/>
                                  </p:stCondLst>
                                  <p:childTnLst>
                                    <p:set>
                                      <p:cBhvr>
                                        <p:cTn id="12" dur="1" fill="hold">
                                          <p:stCondLst>
                                            <p:cond delay="0"/>
                                          </p:stCondLst>
                                        </p:cTn>
                                        <p:tgtEl>
                                          <p:spTgt spid="461830"/>
                                        </p:tgtEl>
                                        <p:attrNameLst>
                                          <p:attrName>style.visibility</p:attrName>
                                        </p:attrNameLst>
                                      </p:cBhvr>
                                      <p:to>
                                        <p:strVal val="visible"/>
                                      </p:to>
                                    </p:set>
                                    <p:animEffect transition="in" filter="blinds(horizontal)">
                                      <p:cBhvr>
                                        <p:cTn id="13" dur="500"/>
                                        <p:tgtEl>
                                          <p:spTgt spid="461830"/>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nodeType="click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blinds(horizontal)">
                                      <p:cBhvr>
                                        <p:cTn id="18" dur="500"/>
                                        <p:tgtEl>
                                          <p:spTgt spid="13"/>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blinds(horizontal)">
                                      <p:cBhvr>
                                        <p:cTn id="23" dur="500"/>
                                        <p:tgtEl>
                                          <p:spTgt spid="14"/>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nodeType="click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blinds(horizontal)">
                                      <p:cBhvr>
                                        <p:cTn id="28"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4.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48130" name="Rectangle 2"/>
          <p:cNvSpPr>
            <a:spLocks noGrp="1"/>
          </p:cNvSpPr>
          <p:nvPr>
            <p:ph type="title"/>
          </p:nvPr>
        </p:nvSpPr>
        <p:spPr>
          <a:xfrm>
            <a:off x="1475656" y="1233047"/>
            <a:ext cx="3710581" cy="500137"/>
          </a:xfrm>
        </p:spPr>
        <p:txBody>
          <a:bodyPr vert="horz" wrap="square" lIns="68580" tIns="34290" rIns="68580" bIns="34290" anchor="ctr" anchorCtr="0">
            <a:spAutoFit/>
          </a:bodyPr>
          <a:lstStyle/>
          <a:p>
            <a:pPr algn="l" eaLnBrk="1" hangingPunct="1"/>
            <a:r>
              <a:rPr lang="en-US" altLang="zh-CN" sz="2800" b="1" dirty="0">
                <a:solidFill>
                  <a:srgbClr val="C00000"/>
                </a:solidFill>
                <a:latin typeface="Times New Roman" panose="02020603050405020304" pitchFamily="18" charset="0"/>
                <a:ea typeface="微软雅黑" panose="020B0503020204020204" pitchFamily="34" charset="-122"/>
              </a:rPr>
              <a:t>(2)Paralleling</a:t>
            </a:r>
            <a:r>
              <a:rPr lang="en-US" altLang="zh-CN" sz="2800" b="1" dirty="0">
                <a:solidFill>
                  <a:srgbClr val="C00000"/>
                </a:solidFill>
                <a:latin typeface="微软雅黑" panose="020B0503020204020204" pitchFamily="34" charset="-122"/>
                <a:ea typeface="微软雅黑" panose="020B0503020204020204" pitchFamily="34" charset="-122"/>
              </a:rPr>
              <a:t> </a:t>
            </a:r>
            <a:r>
              <a:rPr lang="zh-CN" altLang="en-US" sz="2400" b="1" dirty="0">
                <a:solidFill>
                  <a:srgbClr val="C00000"/>
                </a:solidFill>
                <a:latin typeface="微软雅黑" panose="020B0503020204020204" pitchFamily="34" charset="-122"/>
                <a:ea typeface="微软雅黑" panose="020B0503020204020204" pitchFamily="34" charset="-122"/>
              </a:rPr>
              <a:t>并联连接</a:t>
            </a:r>
          </a:p>
        </p:txBody>
      </p:sp>
      <p:grpSp>
        <p:nvGrpSpPr>
          <p:cNvPr id="48131" name="Group 3"/>
          <p:cNvGrpSpPr/>
          <p:nvPr/>
        </p:nvGrpSpPr>
        <p:grpSpPr>
          <a:xfrm>
            <a:off x="4211960" y="2264981"/>
            <a:ext cx="3714750" cy="1543050"/>
            <a:chOff x="816" y="1440"/>
            <a:chExt cx="3120" cy="1296"/>
          </a:xfrm>
        </p:grpSpPr>
        <p:sp>
          <p:nvSpPr>
            <p:cNvPr id="48135" name="Line 4"/>
            <p:cNvSpPr/>
            <p:nvPr/>
          </p:nvSpPr>
          <p:spPr>
            <a:xfrm>
              <a:off x="816" y="2064"/>
              <a:ext cx="624" cy="0"/>
            </a:xfrm>
            <a:prstGeom prst="line">
              <a:avLst/>
            </a:prstGeom>
            <a:ln w="28575" cap="flat" cmpd="sng">
              <a:solidFill>
                <a:schemeClr val="tx1"/>
              </a:solidFill>
              <a:prstDash val="solid"/>
              <a:miter/>
              <a:headEnd type="none" w="med" len="med"/>
              <a:tailEnd type="triangle" w="med" len="med"/>
            </a:ln>
          </p:spPr>
        </p:sp>
        <p:sp>
          <p:nvSpPr>
            <p:cNvPr id="48136" name="Line 5"/>
            <p:cNvSpPr/>
            <p:nvPr/>
          </p:nvSpPr>
          <p:spPr>
            <a:xfrm flipV="1">
              <a:off x="1440" y="1632"/>
              <a:ext cx="0" cy="432"/>
            </a:xfrm>
            <a:prstGeom prst="line">
              <a:avLst/>
            </a:prstGeom>
            <a:ln w="28575" cap="flat" cmpd="sng">
              <a:solidFill>
                <a:schemeClr val="tx1"/>
              </a:solidFill>
              <a:prstDash val="solid"/>
              <a:miter/>
              <a:headEnd type="none" w="med" len="med"/>
              <a:tailEnd type="none" w="med" len="med"/>
            </a:ln>
          </p:spPr>
        </p:sp>
        <p:sp>
          <p:nvSpPr>
            <p:cNvPr id="48137" name="Line 6"/>
            <p:cNvSpPr/>
            <p:nvPr/>
          </p:nvSpPr>
          <p:spPr>
            <a:xfrm>
              <a:off x="1440" y="1632"/>
              <a:ext cx="528" cy="0"/>
            </a:xfrm>
            <a:prstGeom prst="line">
              <a:avLst/>
            </a:prstGeom>
            <a:ln w="28575" cap="flat" cmpd="sng">
              <a:solidFill>
                <a:schemeClr val="tx1"/>
              </a:solidFill>
              <a:prstDash val="solid"/>
              <a:miter/>
              <a:headEnd type="none" w="med" len="med"/>
              <a:tailEnd type="triangle" w="med" len="med"/>
            </a:ln>
          </p:spPr>
        </p:sp>
        <p:sp>
          <p:nvSpPr>
            <p:cNvPr id="164871" name="Rectangle 7"/>
            <p:cNvSpPr>
              <a:spLocks noChangeArrowheads="1"/>
            </p:cNvSpPr>
            <p:nvPr/>
          </p:nvSpPr>
          <p:spPr bwMode="auto">
            <a:xfrm>
              <a:off x="1968" y="1440"/>
              <a:ext cx="768" cy="384"/>
            </a:xfrm>
            <a:prstGeom prst="rect">
              <a:avLst/>
            </a:prstGeom>
            <a:noFill/>
            <a:ln w="28575">
              <a:solidFill>
                <a:schemeClr val="tx1"/>
              </a:solidFill>
              <a:miter lim="800000"/>
            </a:ln>
            <a:effectLst>
              <a:outerShdw blurRad="50800" dist="38100" dir="10800000" algn="r" rotWithShape="0">
                <a:prstClr val="black">
                  <a:alpha val="40000"/>
                </a:prstClr>
              </a:outerShdw>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r>
                <a:rPr kumimoji="1" lang="en-US" altLang="zh-CN" sz="2400" b="1" i="1"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mn-cs"/>
                </a:rPr>
                <a:t>G</a:t>
              </a:r>
              <a:r>
                <a:rPr kumimoji="1" lang="en-US" altLang="zh-CN" sz="2400" b="1" i="0" u="none" strike="noStrike" kern="1200" cap="none" spc="0" normalizeH="0" baseline="-18000" noProof="0" dirty="0">
                  <a:ln>
                    <a:noFill/>
                  </a:ln>
                  <a:solidFill>
                    <a:schemeClr val="tx1"/>
                  </a:solidFill>
                  <a:effectLst/>
                  <a:uLnTx/>
                  <a:uFillTx/>
                  <a:latin typeface="Times New Roman" panose="02020603050405020304" pitchFamily="18" charset="0"/>
                  <a:ea typeface="微软雅黑" panose="020B0503020204020204" pitchFamily="34" charset="-122"/>
                  <a:cs typeface="+mn-cs"/>
                </a:rPr>
                <a:t>1</a:t>
              </a:r>
              <a:r>
                <a:rPr kumimoji="1" lang="en-US" altLang="zh-CN" sz="2400" b="1"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mn-cs"/>
                </a:rPr>
                <a:t>(s)</a:t>
              </a:r>
            </a:p>
          </p:txBody>
        </p:sp>
        <p:sp>
          <p:nvSpPr>
            <p:cNvPr id="48139" name="Line 8"/>
            <p:cNvSpPr/>
            <p:nvPr/>
          </p:nvSpPr>
          <p:spPr>
            <a:xfrm>
              <a:off x="2736" y="1632"/>
              <a:ext cx="480" cy="0"/>
            </a:xfrm>
            <a:prstGeom prst="line">
              <a:avLst/>
            </a:prstGeom>
            <a:ln w="28575" cap="flat" cmpd="sng">
              <a:solidFill>
                <a:schemeClr val="tx1"/>
              </a:solidFill>
              <a:prstDash val="solid"/>
              <a:miter/>
              <a:headEnd type="none" w="med" len="med"/>
              <a:tailEnd type="none" w="med" len="med"/>
            </a:ln>
          </p:spPr>
        </p:sp>
        <p:sp>
          <p:nvSpPr>
            <p:cNvPr id="48140" name="Line 9"/>
            <p:cNvSpPr/>
            <p:nvPr/>
          </p:nvSpPr>
          <p:spPr>
            <a:xfrm>
              <a:off x="3216" y="1632"/>
              <a:ext cx="0" cy="288"/>
            </a:xfrm>
            <a:prstGeom prst="line">
              <a:avLst/>
            </a:prstGeom>
            <a:ln w="28575" cap="flat" cmpd="sng">
              <a:solidFill>
                <a:schemeClr val="tx1"/>
              </a:solidFill>
              <a:prstDash val="solid"/>
              <a:miter/>
              <a:headEnd type="none" w="med" len="med"/>
              <a:tailEnd type="triangle" w="med" len="med"/>
            </a:ln>
          </p:spPr>
        </p:sp>
        <p:sp useBgFill="1">
          <p:nvSpPr>
            <p:cNvPr id="48141" name="AutoShape 10"/>
            <p:cNvSpPr/>
            <p:nvPr/>
          </p:nvSpPr>
          <p:spPr>
            <a:xfrm>
              <a:off x="3072" y="1920"/>
              <a:ext cx="288" cy="288"/>
            </a:xfrm>
            <a:prstGeom prst="flowChartSummingJunction">
              <a:avLst/>
            </a:prstGeom>
            <a:ln w="2857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endParaRPr lang="zh-CN" altLang="en-US" sz="1350" dirty="0">
                <a:ea typeface="微软雅黑" panose="020B0503020204020204" pitchFamily="34" charset="-122"/>
              </a:endParaRPr>
            </a:p>
          </p:txBody>
        </p:sp>
        <p:sp>
          <p:nvSpPr>
            <p:cNvPr id="48142" name="Line 11"/>
            <p:cNvSpPr/>
            <p:nvPr/>
          </p:nvSpPr>
          <p:spPr>
            <a:xfrm>
              <a:off x="1440" y="2064"/>
              <a:ext cx="0" cy="480"/>
            </a:xfrm>
            <a:prstGeom prst="line">
              <a:avLst/>
            </a:prstGeom>
            <a:ln w="28575" cap="flat" cmpd="sng">
              <a:solidFill>
                <a:schemeClr val="tx1"/>
              </a:solidFill>
              <a:prstDash val="solid"/>
              <a:miter/>
              <a:headEnd type="none" w="med" len="med"/>
              <a:tailEnd type="none" w="med" len="med"/>
            </a:ln>
          </p:spPr>
        </p:sp>
        <p:sp>
          <p:nvSpPr>
            <p:cNvPr id="48143" name="Line 12"/>
            <p:cNvSpPr/>
            <p:nvPr/>
          </p:nvSpPr>
          <p:spPr>
            <a:xfrm>
              <a:off x="1440" y="2544"/>
              <a:ext cx="528" cy="0"/>
            </a:xfrm>
            <a:prstGeom prst="line">
              <a:avLst/>
            </a:prstGeom>
            <a:ln w="28575" cap="flat" cmpd="sng">
              <a:solidFill>
                <a:schemeClr val="tx1"/>
              </a:solidFill>
              <a:prstDash val="solid"/>
              <a:miter/>
              <a:headEnd type="none" w="med" len="med"/>
              <a:tailEnd type="triangle" w="med" len="med"/>
            </a:ln>
          </p:spPr>
        </p:sp>
        <p:sp>
          <p:nvSpPr>
            <p:cNvPr id="164877" name="Rectangle 13"/>
            <p:cNvSpPr>
              <a:spLocks noChangeArrowheads="1"/>
            </p:cNvSpPr>
            <p:nvPr/>
          </p:nvSpPr>
          <p:spPr bwMode="auto">
            <a:xfrm>
              <a:off x="1968" y="2352"/>
              <a:ext cx="768" cy="384"/>
            </a:xfrm>
            <a:prstGeom prst="rect">
              <a:avLst/>
            </a:prstGeom>
            <a:noFill/>
            <a:ln w="28575">
              <a:solidFill>
                <a:schemeClr val="tx1"/>
              </a:solidFill>
              <a:miter lim="800000"/>
            </a:ln>
            <a:effectLst>
              <a:outerShdw blurRad="50800" dist="38100" dir="10800000" algn="r" rotWithShape="0">
                <a:prstClr val="black">
                  <a:alpha val="40000"/>
                </a:prstClr>
              </a:outerShdw>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r>
                <a:rPr kumimoji="1" lang="en-US" altLang="zh-CN" sz="2400" b="1" i="1"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mn-cs"/>
                </a:rPr>
                <a:t>G</a:t>
              </a:r>
              <a:r>
                <a:rPr kumimoji="1" lang="en-US" altLang="zh-CN" sz="2400" b="1" i="0" u="none" strike="noStrike" kern="1200" cap="none" spc="0" normalizeH="0" baseline="-18000" noProof="0" dirty="0">
                  <a:ln>
                    <a:noFill/>
                  </a:ln>
                  <a:solidFill>
                    <a:schemeClr val="tx1"/>
                  </a:solidFill>
                  <a:effectLst/>
                  <a:uLnTx/>
                  <a:uFillTx/>
                  <a:latin typeface="Times New Roman" panose="02020603050405020304" pitchFamily="18" charset="0"/>
                  <a:ea typeface="微软雅黑" panose="020B0503020204020204" pitchFamily="34" charset="-122"/>
                  <a:cs typeface="+mn-cs"/>
                </a:rPr>
                <a:t>2</a:t>
              </a:r>
              <a:r>
                <a:rPr kumimoji="1" lang="en-US" altLang="zh-CN" sz="2400" b="1"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mn-cs"/>
                </a:rPr>
                <a:t>(s)</a:t>
              </a:r>
            </a:p>
          </p:txBody>
        </p:sp>
        <p:sp>
          <p:nvSpPr>
            <p:cNvPr id="48145" name="Line 14"/>
            <p:cNvSpPr/>
            <p:nvPr/>
          </p:nvSpPr>
          <p:spPr>
            <a:xfrm>
              <a:off x="2736" y="2544"/>
              <a:ext cx="480" cy="0"/>
            </a:xfrm>
            <a:prstGeom prst="line">
              <a:avLst/>
            </a:prstGeom>
            <a:ln w="28575" cap="flat" cmpd="sng">
              <a:solidFill>
                <a:schemeClr val="tx1"/>
              </a:solidFill>
              <a:prstDash val="solid"/>
              <a:miter/>
              <a:headEnd type="none" w="med" len="med"/>
              <a:tailEnd type="none" w="med" len="med"/>
            </a:ln>
          </p:spPr>
        </p:sp>
        <p:sp>
          <p:nvSpPr>
            <p:cNvPr id="48146" name="Line 15"/>
            <p:cNvSpPr/>
            <p:nvPr/>
          </p:nvSpPr>
          <p:spPr>
            <a:xfrm flipV="1">
              <a:off x="3216" y="2208"/>
              <a:ext cx="0" cy="336"/>
            </a:xfrm>
            <a:prstGeom prst="line">
              <a:avLst/>
            </a:prstGeom>
            <a:ln w="28575" cap="flat" cmpd="sng">
              <a:solidFill>
                <a:schemeClr val="tx1"/>
              </a:solidFill>
              <a:prstDash val="solid"/>
              <a:miter/>
              <a:headEnd type="none" w="med" len="med"/>
              <a:tailEnd type="triangle" w="med" len="med"/>
            </a:ln>
          </p:spPr>
        </p:sp>
        <p:sp>
          <p:nvSpPr>
            <p:cNvPr id="48147" name="Line 16"/>
            <p:cNvSpPr/>
            <p:nvPr/>
          </p:nvSpPr>
          <p:spPr>
            <a:xfrm>
              <a:off x="3360" y="2064"/>
              <a:ext cx="576" cy="0"/>
            </a:xfrm>
            <a:prstGeom prst="line">
              <a:avLst/>
            </a:prstGeom>
            <a:ln w="28575" cap="flat" cmpd="sng">
              <a:solidFill>
                <a:schemeClr val="tx1"/>
              </a:solidFill>
              <a:prstDash val="solid"/>
              <a:miter/>
              <a:headEnd type="none" w="med" len="med"/>
              <a:tailEnd type="triangle" w="med" len="med"/>
            </a:ln>
          </p:spPr>
        </p:sp>
        <p:sp>
          <p:nvSpPr>
            <p:cNvPr id="164881" name="Text Box 17"/>
            <p:cNvSpPr txBox="1">
              <a:spLocks noChangeArrowheads="1"/>
            </p:cNvSpPr>
            <p:nvPr/>
          </p:nvSpPr>
          <p:spPr bwMode="auto">
            <a:xfrm>
              <a:off x="816" y="1728"/>
              <a:ext cx="528" cy="348"/>
            </a:xfrm>
            <a:prstGeom prst="rect">
              <a:avLst/>
            </a:prstGeom>
            <a:noFill/>
            <a:ln w="9525">
              <a:noFill/>
              <a:miter lim="800000"/>
            </a:ln>
            <a:effectLst>
              <a:outerShdw blurRad="50800" dist="38100" dir="10800000" algn="r" rotWithShape="0">
                <a:prstClr val="black">
                  <a:alpha val="40000"/>
                </a:prstClr>
              </a:outerShdw>
            </a:effectLst>
          </p:spPr>
          <p:txBody>
            <a:bodyPr>
              <a:spAutoFit/>
            </a:bodyPr>
            <a:lstStyle/>
            <a:p>
              <a:pPr marR="0" defTabSz="914400" eaLnBrk="1" fontAlgn="auto" hangingPunct="1">
                <a:spcBef>
                  <a:spcPct val="50000"/>
                </a:spcBef>
                <a:spcAft>
                  <a:spcPts val="0"/>
                </a:spcAft>
                <a:buClrTx/>
                <a:buSzTx/>
                <a:buFontTx/>
                <a:buNone/>
                <a:defRPr/>
              </a:pPr>
              <a:r>
                <a:rPr kumimoji="1" lang="en-US" altLang="zh-CN" sz="2100" b="1" i="1" kern="1200" cap="none" spc="0" normalizeH="0" baseline="0" noProof="0" dirty="0">
                  <a:latin typeface="Times New Roman" panose="02020603050405020304" pitchFamily="18" charset="0"/>
                  <a:ea typeface="微软雅黑" panose="020B0503020204020204" pitchFamily="34" charset="-122"/>
                  <a:cs typeface="+mn-cs"/>
                </a:rPr>
                <a:t>U</a:t>
              </a:r>
              <a:r>
                <a:rPr kumimoji="1" lang="en-US" altLang="zh-CN" sz="2100" b="1" kern="1200" cap="none" spc="0" normalizeH="0" baseline="0" noProof="0" dirty="0">
                  <a:latin typeface="Times New Roman" panose="02020603050405020304" pitchFamily="18" charset="0"/>
                  <a:ea typeface="微软雅黑" panose="020B0503020204020204" pitchFamily="34" charset="-122"/>
                  <a:cs typeface="+mn-cs"/>
                </a:rPr>
                <a:t>(s)</a:t>
              </a:r>
            </a:p>
          </p:txBody>
        </p:sp>
        <p:sp>
          <p:nvSpPr>
            <p:cNvPr id="48149" name="Text Box 19"/>
            <p:cNvSpPr txBox="1"/>
            <p:nvPr/>
          </p:nvSpPr>
          <p:spPr>
            <a:xfrm>
              <a:off x="2880" y="2160"/>
              <a:ext cx="336" cy="251"/>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50000"/>
                </a:spcBef>
                <a:buFontTx/>
                <a:buNone/>
              </a:pPr>
              <a:r>
                <a:rPr lang="zh-CN" altLang="en-US" sz="1350" b="1" dirty="0">
                  <a:ea typeface="微软雅黑" panose="020B0503020204020204" pitchFamily="34" charset="-122"/>
                </a:rPr>
                <a:t>＋</a:t>
              </a:r>
            </a:p>
          </p:txBody>
        </p:sp>
        <p:sp>
          <p:nvSpPr>
            <p:cNvPr id="164884" name="Text Box 20"/>
            <p:cNvSpPr txBox="1">
              <a:spLocks noChangeArrowheads="1"/>
            </p:cNvSpPr>
            <p:nvPr/>
          </p:nvSpPr>
          <p:spPr bwMode="auto">
            <a:xfrm>
              <a:off x="3456" y="1728"/>
              <a:ext cx="480" cy="348"/>
            </a:xfrm>
            <a:prstGeom prst="rect">
              <a:avLst/>
            </a:prstGeom>
            <a:noFill/>
            <a:ln w="9525">
              <a:noFill/>
              <a:miter lim="800000"/>
            </a:ln>
            <a:effectLst>
              <a:outerShdw blurRad="50800" dist="38100" dir="10800000" algn="r" rotWithShape="0">
                <a:prstClr val="black">
                  <a:alpha val="40000"/>
                </a:prstClr>
              </a:outerShdw>
            </a:effectLst>
          </p:spPr>
          <p:txBody>
            <a:bodyPr>
              <a:spAutoFit/>
            </a:bodyPr>
            <a:lstStyle/>
            <a:p>
              <a:pPr marR="0" defTabSz="914400" eaLnBrk="1" fontAlgn="auto" hangingPunct="1">
                <a:spcBef>
                  <a:spcPct val="50000"/>
                </a:spcBef>
                <a:spcAft>
                  <a:spcPts val="0"/>
                </a:spcAft>
                <a:buClrTx/>
                <a:buSzTx/>
                <a:buFontTx/>
                <a:buNone/>
                <a:defRPr/>
              </a:pPr>
              <a:r>
                <a:rPr kumimoji="1" lang="en-US" altLang="zh-CN" sz="2100" b="1" i="1" kern="1200" cap="none" spc="0" normalizeH="0" baseline="0" noProof="0" dirty="0">
                  <a:latin typeface="Times New Roman" panose="02020603050405020304" pitchFamily="18" charset="0"/>
                  <a:ea typeface="微软雅黑" panose="020B0503020204020204" pitchFamily="34" charset="-122"/>
                  <a:cs typeface="+mn-cs"/>
                </a:rPr>
                <a:t>Y</a:t>
              </a:r>
              <a:r>
                <a:rPr kumimoji="1" lang="en-US" altLang="zh-CN" sz="2100" b="1" kern="1200" cap="none" spc="0" normalizeH="0" baseline="0" noProof="0" dirty="0">
                  <a:latin typeface="Times New Roman" panose="02020603050405020304" pitchFamily="18" charset="0"/>
                  <a:ea typeface="微软雅黑" panose="020B0503020204020204" pitchFamily="34" charset="-122"/>
                  <a:cs typeface="+mn-cs"/>
                </a:rPr>
                <a:t>(s)</a:t>
              </a:r>
            </a:p>
          </p:txBody>
        </p:sp>
      </p:grpSp>
      <p:sp>
        <p:nvSpPr>
          <p:cNvPr id="164885" name="Text Box 21"/>
          <p:cNvSpPr txBox="1">
            <a:spLocks noChangeArrowheads="1"/>
          </p:cNvSpPr>
          <p:nvPr/>
        </p:nvSpPr>
        <p:spPr bwMode="auto">
          <a:xfrm>
            <a:off x="1375172" y="2161144"/>
            <a:ext cx="2518172" cy="3138170"/>
          </a:xfrm>
          <a:prstGeom prst="rect">
            <a:avLst/>
          </a:prstGeom>
          <a:solidFill>
            <a:schemeClr val="tx2">
              <a:lumMod val="60000"/>
              <a:lumOff val="40000"/>
            </a:schemeClr>
          </a:solidFill>
          <a:ln w="9525">
            <a:solidFill>
              <a:schemeClr val="tx2">
                <a:lumMod val="60000"/>
                <a:lumOff val="40000"/>
              </a:schemeClr>
            </a:solidFill>
            <a:miter lim="800000"/>
          </a:ln>
          <a:effectLst>
            <a:outerShdw blurRad="50800" dist="38100" dir="10800000" algn="r" rotWithShape="0">
              <a:prstClr val="black">
                <a:alpha val="40000"/>
              </a:prstClr>
            </a:outerShdw>
          </a:effectLst>
        </p:spPr>
        <p:txBody>
          <a:bodyPr>
            <a:spAutoFit/>
          </a:bodyPr>
          <a:lstStyle/>
          <a:p>
            <a:pPr marR="0" defTabSz="914400" eaLnBrk="1" fontAlgn="auto" hangingPunct="1">
              <a:lnSpc>
                <a:spcPct val="150000"/>
              </a:lnSpc>
              <a:spcBef>
                <a:spcPct val="50000"/>
              </a:spcBef>
              <a:spcAft>
                <a:spcPts val="0"/>
              </a:spcAft>
              <a:buClrTx/>
              <a:buSzTx/>
              <a:buFontTx/>
              <a:buNone/>
              <a:defRPr/>
            </a:pPr>
            <a:r>
              <a:rPr kumimoji="1" lang="zh-CN" altLang="en-US" sz="1800" b="1" kern="1200" cap="none" spc="0" normalizeH="0" baseline="0" noProof="0" dirty="0">
                <a:latin typeface="+mn-lt"/>
                <a:ea typeface="微软雅黑" panose="020B0503020204020204" pitchFamily="34" charset="-122"/>
                <a:cs typeface="+mn-cs"/>
              </a:rPr>
              <a:t>          两个或两个以上的方框，具有同一个输入信号，并以各方框输出信号的代数和作为输出信号，这种形式的连接称为并联连接。</a:t>
            </a:r>
            <a:endParaRPr kumimoji="1" lang="en-US" altLang="zh-CN" sz="1800" b="1" kern="1200" cap="none" spc="0" normalizeH="0" baseline="0" noProof="0" dirty="0">
              <a:latin typeface="+mn-lt"/>
              <a:ea typeface="微软雅黑" panose="020B0503020204020204" pitchFamily="34" charset="-122"/>
              <a:cs typeface="+mn-cs"/>
            </a:endParaRPr>
          </a:p>
          <a:p>
            <a:pPr marR="0" defTabSz="914400" eaLnBrk="1" fontAlgn="auto" hangingPunct="1">
              <a:lnSpc>
                <a:spcPct val="150000"/>
              </a:lnSpc>
              <a:spcBef>
                <a:spcPct val="50000"/>
              </a:spcBef>
              <a:spcAft>
                <a:spcPts val="0"/>
              </a:spcAft>
              <a:buClrTx/>
              <a:buSzTx/>
              <a:buFontTx/>
              <a:buNone/>
              <a:defRPr/>
            </a:pPr>
            <a:endParaRPr kumimoji="1" lang="zh-CN" altLang="en-US" sz="1800" b="1" kern="1200" cap="none" spc="0" normalizeH="0" baseline="0" noProof="0" dirty="0">
              <a:latin typeface="+mn-lt"/>
              <a:ea typeface="微软雅黑" panose="020B0503020204020204" pitchFamily="34" charset="-122"/>
              <a:cs typeface="+mn-cs"/>
            </a:endParaRPr>
          </a:p>
        </p:txBody>
      </p:sp>
      <p:graphicFrame>
        <p:nvGraphicFramePr>
          <p:cNvPr id="23" name="Object 1"/>
          <p:cNvGraphicFramePr>
            <a:graphicFrameLocks noChangeAspect="1"/>
          </p:cNvGraphicFramePr>
          <p:nvPr>
            <p:extLst>
              <p:ext uri="{D42A27DB-BD31-4B8C-83A1-F6EECF244321}">
                <p14:modId xmlns:p14="http://schemas.microsoft.com/office/powerpoint/2010/main" val="2443990606"/>
              </p:ext>
            </p:extLst>
          </p:nvPr>
        </p:nvGraphicFramePr>
        <p:xfrm>
          <a:off x="5049564" y="4249157"/>
          <a:ext cx="1982391" cy="375047"/>
        </p:xfrm>
        <a:graphic>
          <a:graphicData uri="http://schemas.openxmlformats.org/presentationml/2006/ole">
            <mc:AlternateContent xmlns:mc="http://schemas.openxmlformats.org/markup-compatibility/2006">
              <mc:Choice xmlns:v="urn:schemas-microsoft-com:vml" Requires="v">
                <p:oleObj r:id="rId3" imgW="2108200" imgH="317500" progId="Equation.3">
                  <p:embed/>
                </p:oleObj>
              </mc:Choice>
              <mc:Fallback>
                <p:oleObj r:id="rId3" imgW="2108200" imgH="317500" progId="Equation.3">
                  <p:embed/>
                  <p:pic>
                    <p:nvPicPr>
                      <p:cNvPr id="0" name="图片 3124"/>
                      <p:cNvPicPr/>
                      <p:nvPr/>
                    </p:nvPicPr>
                    <p:blipFill>
                      <a:blip r:embed="rId4"/>
                      <a:stretch>
                        <a:fillRect/>
                      </a:stretch>
                    </p:blipFill>
                    <p:spPr>
                      <a:xfrm>
                        <a:off x="5049564" y="4249157"/>
                        <a:ext cx="1982391" cy="375047"/>
                      </a:xfrm>
                      <a:prstGeom prst="rect">
                        <a:avLst/>
                      </a:prstGeom>
                      <a:noFill/>
                      <a:ln w="38100">
                        <a:noFill/>
                        <a:miter/>
                      </a:ln>
                    </p:spPr>
                  </p:pic>
                </p:oleObj>
              </mc:Fallback>
            </mc:AlternateContent>
          </a:graphicData>
        </a:graphic>
      </p:graphicFrame>
      <p:sp>
        <p:nvSpPr>
          <p:cNvPr id="48134" name="Text Box 19"/>
          <p:cNvSpPr txBox="1"/>
          <p:nvPr/>
        </p:nvSpPr>
        <p:spPr>
          <a:xfrm>
            <a:off x="6607969" y="2571750"/>
            <a:ext cx="400050" cy="299085"/>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50000"/>
              </a:spcBef>
              <a:buFontTx/>
              <a:buNone/>
            </a:pPr>
            <a:r>
              <a:rPr lang="zh-CN" altLang="en-US" sz="1350" b="1" dirty="0">
                <a:ea typeface="微软雅黑" panose="020B0503020204020204" pitchFamily="34" charset="-122"/>
              </a:rPr>
              <a:t>＋</a:t>
            </a:r>
          </a:p>
        </p:txBody>
      </p:sp>
    </p:spTree>
  </p:cSld>
  <p:clrMapOvr>
    <a:masterClrMapping/>
  </p:clrMapOvr>
  <p:transition>
    <p:cover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64885"/>
                                        </p:tgtEl>
                                        <p:attrNameLst>
                                          <p:attrName>style.visibility</p:attrName>
                                        </p:attrNameLst>
                                      </p:cBhvr>
                                      <p:to>
                                        <p:strVal val="visible"/>
                                      </p:to>
                                    </p:set>
                                    <p:animEffect transition="in" filter="dissolve">
                                      <p:cBhvr>
                                        <p:cTn id="7" dur="500"/>
                                        <p:tgtEl>
                                          <p:spTgt spid="16488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23"/>
                                        </p:tgtEl>
                                        <p:attrNameLst>
                                          <p:attrName>style.visibility</p:attrName>
                                        </p:attrNameLst>
                                      </p:cBhvr>
                                      <p:to>
                                        <p:strVal val="visible"/>
                                      </p:to>
                                    </p:set>
                                    <p:anim calcmode="lin" valueType="num">
                                      <p:cBhvr additive="base">
                                        <p:cTn id="12" dur="500" fill="hold"/>
                                        <p:tgtEl>
                                          <p:spTgt spid="23"/>
                                        </p:tgtEl>
                                        <p:attrNameLst>
                                          <p:attrName>ppt_x</p:attrName>
                                        </p:attrNameLst>
                                      </p:cBhvr>
                                      <p:tavLst>
                                        <p:tav tm="0">
                                          <p:val>
                                            <p:strVal val="#ppt_x"/>
                                          </p:val>
                                        </p:tav>
                                        <p:tav tm="100000">
                                          <p:val>
                                            <p:strVal val="#ppt_x"/>
                                          </p:val>
                                        </p:tav>
                                      </p:tavLst>
                                    </p:anim>
                                    <p:anim calcmode="lin" valueType="num">
                                      <p:cBhvr additive="base">
                                        <p:cTn id="13"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4885" grpId="0" bldLvl="0" animBg="1"/>
    </p:bldLst>
  </p:timing>
</p:sld>
</file>

<file path=ppt/slides/slide35.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49154" name="Rectangle 2"/>
          <p:cNvSpPr>
            <a:spLocks noGrp="1"/>
          </p:cNvSpPr>
          <p:nvPr>
            <p:ph type="title"/>
          </p:nvPr>
        </p:nvSpPr>
        <p:spPr>
          <a:xfrm>
            <a:off x="1403648" y="1167220"/>
            <a:ext cx="3463128" cy="500137"/>
          </a:xfrm>
        </p:spPr>
        <p:txBody>
          <a:bodyPr vert="horz" wrap="none" lIns="68580" tIns="34290" rIns="68580" bIns="34290" anchor="ctr" anchorCtr="0">
            <a:spAutoFit/>
          </a:bodyPr>
          <a:lstStyle/>
          <a:p>
            <a:pPr algn="l" eaLnBrk="1" hangingPunct="1"/>
            <a:r>
              <a:rPr lang="en-US" altLang="zh-CN" sz="2800" b="1" dirty="0">
                <a:solidFill>
                  <a:srgbClr val="C00000"/>
                </a:solidFill>
                <a:latin typeface="Times New Roman" panose="02020603050405020304" pitchFamily="18" charset="0"/>
                <a:ea typeface="微软雅黑" panose="020B0503020204020204" pitchFamily="34" charset="-122"/>
              </a:rPr>
              <a:t>(3) Feedback</a:t>
            </a:r>
            <a:r>
              <a:rPr lang="en-US" altLang="zh-CN" sz="2800" b="1" dirty="0">
                <a:solidFill>
                  <a:srgbClr val="C00000"/>
                </a:solidFill>
                <a:latin typeface="微软雅黑" panose="020B0503020204020204" pitchFamily="34" charset="-122"/>
                <a:ea typeface="微软雅黑" panose="020B0503020204020204" pitchFamily="34" charset="-122"/>
              </a:rPr>
              <a:t> </a:t>
            </a:r>
            <a:r>
              <a:rPr lang="zh-CN" altLang="en-US" sz="2400" b="1" dirty="0">
                <a:solidFill>
                  <a:srgbClr val="C00000"/>
                </a:solidFill>
                <a:latin typeface="微软雅黑" panose="020B0503020204020204" pitchFamily="34" charset="-122"/>
                <a:ea typeface="微软雅黑" panose="020B0503020204020204" pitchFamily="34" charset="-122"/>
              </a:rPr>
              <a:t>反馈连接</a:t>
            </a:r>
          </a:p>
        </p:txBody>
      </p:sp>
      <p:sp>
        <p:nvSpPr>
          <p:cNvPr id="165891" name="Text Box 3"/>
          <p:cNvSpPr txBox="1">
            <a:spLocks noChangeArrowheads="1"/>
          </p:cNvSpPr>
          <p:nvPr/>
        </p:nvSpPr>
        <p:spPr bwMode="auto">
          <a:xfrm>
            <a:off x="1357313" y="2411016"/>
            <a:ext cx="2400300" cy="2584450"/>
          </a:xfrm>
          <a:prstGeom prst="rect">
            <a:avLst/>
          </a:prstGeom>
          <a:solidFill>
            <a:schemeClr val="tx2">
              <a:lumMod val="60000"/>
              <a:lumOff val="40000"/>
            </a:schemeClr>
          </a:solidFill>
          <a:ln w="9525">
            <a:solidFill>
              <a:schemeClr val="tx2">
                <a:lumMod val="60000"/>
                <a:lumOff val="40000"/>
              </a:schemeClr>
            </a:solidFill>
            <a:miter lim="800000"/>
          </a:ln>
          <a:effectLst>
            <a:outerShdw blurRad="50800" dist="38100" dir="8100000" algn="tr" rotWithShape="0">
              <a:prstClr val="black">
                <a:alpha val="40000"/>
              </a:prstClr>
            </a:outerShdw>
          </a:effectLst>
        </p:spPr>
        <p:txBody>
          <a:bodyPr>
            <a:spAutoFit/>
          </a:bodyPr>
          <a:lstStyle/>
          <a:p>
            <a:pPr marR="0" defTabSz="914400" eaLnBrk="1" fontAlgn="auto" hangingPunct="1">
              <a:lnSpc>
                <a:spcPct val="150000"/>
              </a:lnSpc>
              <a:spcBef>
                <a:spcPct val="50000"/>
              </a:spcBef>
              <a:spcAft>
                <a:spcPts val="0"/>
              </a:spcAft>
              <a:buClrTx/>
              <a:buSzTx/>
              <a:buFontTx/>
              <a:buNone/>
              <a:defRPr/>
            </a:pPr>
            <a:r>
              <a:rPr kumimoji="1" lang="zh-CN" altLang="en-US" sz="1800" b="1" kern="1200" cap="none" spc="0" normalizeH="0" baseline="0" noProof="0" dirty="0">
                <a:latin typeface="+mn-lt"/>
                <a:ea typeface="微软雅黑" panose="020B0503020204020204" pitchFamily="34" charset="-122"/>
                <a:cs typeface="+mn-cs"/>
              </a:rPr>
              <a:t>          一个对象的输出信号经过某个环节后反向传送到其输入端与参考输入信号相比较。这种连接形式称为反馈连接。</a:t>
            </a:r>
          </a:p>
        </p:txBody>
      </p:sp>
      <p:grpSp>
        <p:nvGrpSpPr>
          <p:cNvPr id="49156" name="Group 4"/>
          <p:cNvGrpSpPr/>
          <p:nvPr/>
        </p:nvGrpSpPr>
        <p:grpSpPr>
          <a:xfrm>
            <a:off x="3929063" y="1714500"/>
            <a:ext cx="3886200" cy="1257300"/>
            <a:chOff x="912" y="1392"/>
            <a:chExt cx="3264" cy="1056"/>
          </a:xfrm>
        </p:grpSpPr>
        <p:sp>
          <p:nvSpPr>
            <p:cNvPr id="49161" name="Line 5"/>
            <p:cNvSpPr/>
            <p:nvPr/>
          </p:nvSpPr>
          <p:spPr>
            <a:xfrm>
              <a:off x="912" y="1728"/>
              <a:ext cx="768" cy="0"/>
            </a:xfrm>
            <a:prstGeom prst="line">
              <a:avLst/>
            </a:prstGeom>
            <a:ln w="28575" cap="flat" cmpd="sng">
              <a:solidFill>
                <a:schemeClr val="tx1"/>
              </a:solidFill>
              <a:prstDash val="solid"/>
              <a:miter/>
              <a:headEnd type="none" w="med" len="med"/>
              <a:tailEnd type="triangle" w="med" len="med"/>
            </a:ln>
          </p:spPr>
        </p:sp>
        <p:sp>
          <p:nvSpPr>
            <p:cNvPr id="165894" name="AutoShape 6"/>
            <p:cNvSpPr>
              <a:spLocks noChangeArrowheads="1"/>
            </p:cNvSpPr>
            <p:nvPr/>
          </p:nvSpPr>
          <p:spPr bwMode="auto">
            <a:xfrm>
              <a:off x="1680" y="1584"/>
              <a:ext cx="288" cy="288"/>
            </a:xfrm>
            <a:prstGeom prst="flowChartSummingJunction">
              <a:avLst/>
            </a:prstGeom>
            <a:noFill/>
            <a:ln w="28575">
              <a:solidFill>
                <a:schemeClr val="tx1"/>
              </a:solidFill>
              <a:miter lim="800000"/>
            </a:ln>
            <a:effectLst>
              <a:outerShdw blurRad="50800" dist="38100" dir="8100000" algn="tr" rotWithShape="0">
                <a:prstClr val="black">
                  <a:alpha val="40000"/>
                </a:prstClr>
              </a:outerShdw>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endParaRPr>
            </a:p>
          </p:txBody>
        </p:sp>
        <p:sp>
          <p:nvSpPr>
            <p:cNvPr id="49163" name="Line 7"/>
            <p:cNvSpPr/>
            <p:nvPr/>
          </p:nvSpPr>
          <p:spPr>
            <a:xfrm>
              <a:off x="1968" y="1728"/>
              <a:ext cx="528" cy="0"/>
            </a:xfrm>
            <a:prstGeom prst="line">
              <a:avLst/>
            </a:prstGeom>
            <a:ln w="28575" cap="flat" cmpd="sng">
              <a:solidFill>
                <a:schemeClr val="tx1"/>
              </a:solidFill>
              <a:prstDash val="solid"/>
              <a:miter/>
              <a:headEnd type="none" w="med" len="med"/>
              <a:tailEnd type="triangle" w="med" len="med"/>
            </a:ln>
          </p:spPr>
        </p:sp>
        <p:sp>
          <p:nvSpPr>
            <p:cNvPr id="165896" name="Rectangle 8"/>
            <p:cNvSpPr>
              <a:spLocks noChangeArrowheads="1"/>
            </p:cNvSpPr>
            <p:nvPr/>
          </p:nvSpPr>
          <p:spPr bwMode="auto">
            <a:xfrm>
              <a:off x="2496" y="1536"/>
              <a:ext cx="816" cy="384"/>
            </a:xfrm>
            <a:prstGeom prst="rect">
              <a:avLst/>
            </a:prstGeom>
            <a:noFill/>
            <a:ln w="28575">
              <a:solidFill>
                <a:schemeClr val="tx1"/>
              </a:solidFill>
              <a:miter lim="800000"/>
            </a:ln>
            <a:effectLst>
              <a:outerShdw blurRad="50800" dist="38100" dir="8100000" algn="tr" rotWithShape="0">
                <a:prstClr val="black">
                  <a:alpha val="40000"/>
                </a:prstClr>
              </a:outerShdw>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r>
                <a:rPr kumimoji="1" lang="en-US" altLang="zh-CN" sz="2100" b="1" i="1"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mn-cs"/>
                </a:rPr>
                <a:t>   G</a:t>
              </a:r>
              <a:r>
                <a:rPr kumimoji="1" lang="en-US" altLang="zh-CN" sz="2100" b="1"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mn-cs"/>
                </a:rPr>
                <a:t>(s)</a:t>
              </a:r>
            </a:p>
          </p:txBody>
        </p:sp>
        <p:sp>
          <p:nvSpPr>
            <p:cNvPr id="49165" name="Line 9"/>
            <p:cNvSpPr/>
            <p:nvPr/>
          </p:nvSpPr>
          <p:spPr>
            <a:xfrm>
              <a:off x="3312" y="1728"/>
              <a:ext cx="864" cy="0"/>
            </a:xfrm>
            <a:prstGeom prst="line">
              <a:avLst/>
            </a:prstGeom>
            <a:ln w="28575" cap="flat" cmpd="sng">
              <a:solidFill>
                <a:schemeClr val="tx1"/>
              </a:solidFill>
              <a:prstDash val="solid"/>
              <a:miter/>
              <a:headEnd type="none" w="med" len="med"/>
              <a:tailEnd type="triangle" w="med" len="med"/>
            </a:ln>
          </p:spPr>
        </p:sp>
        <p:sp>
          <p:nvSpPr>
            <p:cNvPr id="49166" name="Line 10"/>
            <p:cNvSpPr/>
            <p:nvPr/>
          </p:nvSpPr>
          <p:spPr>
            <a:xfrm>
              <a:off x="3600" y="1728"/>
              <a:ext cx="0" cy="528"/>
            </a:xfrm>
            <a:prstGeom prst="line">
              <a:avLst/>
            </a:prstGeom>
            <a:ln w="28575" cap="flat" cmpd="sng">
              <a:solidFill>
                <a:schemeClr val="tx1"/>
              </a:solidFill>
              <a:prstDash val="solid"/>
              <a:miter/>
              <a:headEnd type="none" w="med" len="med"/>
              <a:tailEnd type="none" w="med" len="med"/>
            </a:ln>
          </p:spPr>
        </p:sp>
        <p:sp>
          <p:nvSpPr>
            <p:cNvPr id="49167" name="Line 11"/>
            <p:cNvSpPr/>
            <p:nvPr/>
          </p:nvSpPr>
          <p:spPr>
            <a:xfrm flipV="1">
              <a:off x="1824" y="1872"/>
              <a:ext cx="0" cy="384"/>
            </a:xfrm>
            <a:prstGeom prst="line">
              <a:avLst/>
            </a:prstGeom>
            <a:ln w="28575" cap="flat" cmpd="sng">
              <a:solidFill>
                <a:schemeClr val="tx1"/>
              </a:solidFill>
              <a:prstDash val="solid"/>
              <a:miter/>
              <a:headEnd type="none" w="med" len="med"/>
              <a:tailEnd type="triangle" w="med" len="med"/>
            </a:ln>
          </p:spPr>
        </p:sp>
        <p:sp>
          <p:nvSpPr>
            <p:cNvPr id="165900" name="Text Box 12"/>
            <p:cNvSpPr txBox="1">
              <a:spLocks noChangeArrowheads="1"/>
            </p:cNvSpPr>
            <p:nvPr/>
          </p:nvSpPr>
          <p:spPr bwMode="auto">
            <a:xfrm>
              <a:off x="960" y="1392"/>
              <a:ext cx="480" cy="348"/>
            </a:xfrm>
            <a:prstGeom prst="rect">
              <a:avLst/>
            </a:prstGeom>
            <a:noFill/>
            <a:ln w="9525">
              <a:noFill/>
              <a:miter lim="800000"/>
            </a:ln>
            <a:effectLst>
              <a:outerShdw blurRad="50800" dist="38100" dir="8100000" algn="tr" rotWithShape="0">
                <a:prstClr val="black">
                  <a:alpha val="40000"/>
                </a:prstClr>
              </a:outerShdw>
            </a:effectLst>
          </p:spPr>
          <p:txBody>
            <a:bodyPr>
              <a:spAutoFit/>
            </a:bodyPr>
            <a:lstStyle/>
            <a:p>
              <a:pPr marR="0" defTabSz="914400" eaLnBrk="1" fontAlgn="auto" hangingPunct="1">
                <a:spcBef>
                  <a:spcPct val="50000"/>
                </a:spcBef>
                <a:spcAft>
                  <a:spcPts val="0"/>
                </a:spcAft>
                <a:buClrTx/>
                <a:buSzTx/>
                <a:buFontTx/>
                <a:buNone/>
                <a:defRPr/>
              </a:pPr>
              <a:r>
                <a:rPr kumimoji="1" lang="en-US" altLang="zh-CN" sz="2100" b="1" i="1" kern="1200" cap="none" spc="0" normalizeH="0" baseline="0" noProof="0" dirty="0">
                  <a:latin typeface="Times New Roman" panose="02020603050405020304" pitchFamily="18" charset="0"/>
                  <a:ea typeface="微软雅黑" panose="020B0503020204020204" pitchFamily="34" charset="-122"/>
                  <a:cs typeface="+mn-cs"/>
                </a:rPr>
                <a:t>R</a:t>
              </a:r>
              <a:r>
                <a:rPr kumimoji="1" lang="en-US" altLang="zh-CN" sz="2100" b="1" kern="1200" cap="none" spc="0" normalizeH="0" baseline="0" noProof="0" dirty="0">
                  <a:latin typeface="Times New Roman" panose="02020603050405020304" pitchFamily="18" charset="0"/>
                  <a:ea typeface="微软雅黑" panose="020B0503020204020204" pitchFamily="34" charset="-122"/>
                  <a:cs typeface="+mn-cs"/>
                </a:rPr>
                <a:t>(s)</a:t>
              </a:r>
            </a:p>
          </p:txBody>
        </p:sp>
        <p:sp>
          <p:nvSpPr>
            <p:cNvPr id="49169" name="Text Box 13"/>
            <p:cNvSpPr txBox="1"/>
            <p:nvPr/>
          </p:nvSpPr>
          <p:spPr>
            <a:xfrm>
              <a:off x="1824" y="1824"/>
              <a:ext cx="336" cy="251"/>
            </a:xfrm>
            <a:prstGeom prst="rect">
              <a:avLst/>
            </a:prstGeom>
            <a:noFill/>
            <a:ln w="2857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50000"/>
                </a:spcBef>
                <a:buFontTx/>
                <a:buNone/>
              </a:pPr>
              <a:r>
                <a:rPr lang="zh-CN" altLang="en-US" sz="1350" b="1" dirty="0">
                  <a:ea typeface="微软雅黑" panose="020B0503020204020204" pitchFamily="34" charset="-122"/>
                </a:rPr>
                <a:t>－</a:t>
              </a:r>
            </a:p>
          </p:txBody>
        </p:sp>
        <p:sp>
          <p:nvSpPr>
            <p:cNvPr id="165902" name="Text Box 14"/>
            <p:cNvSpPr txBox="1">
              <a:spLocks noChangeArrowheads="1"/>
            </p:cNvSpPr>
            <p:nvPr/>
          </p:nvSpPr>
          <p:spPr bwMode="auto">
            <a:xfrm>
              <a:off x="3552" y="1392"/>
              <a:ext cx="576" cy="348"/>
            </a:xfrm>
            <a:prstGeom prst="rect">
              <a:avLst/>
            </a:prstGeom>
            <a:noFill/>
            <a:ln w="9525">
              <a:noFill/>
              <a:miter lim="800000"/>
            </a:ln>
            <a:effectLst>
              <a:outerShdw blurRad="50800" dist="38100" dir="8100000" algn="tr" rotWithShape="0">
                <a:prstClr val="black">
                  <a:alpha val="40000"/>
                </a:prstClr>
              </a:outerShdw>
            </a:effectLst>
          </p:spPr>
          <p:txBody>
            <a:bodyPr>
              <a:spAutoFit/>
            </a:bodyPr>
            <a:lstStyle/>
            <a:p>
              <a:pPr marR="0" defTabSz="914400" eaLnBrk="1" fontAlgn="auto" hangingPunct="1">
                <a:spcBef>
                  <a:spcPct val="50000"/>
                </a:spcBef>
                <a:spcAft>
                  <a:spcPts val="0"/>
                </a:spcAft>
                <a:buClrTx/>
                <a:buSzTx/>
                <a:buFontTx/>
                <a:buNone/>
                <a:defRPr/>
              </a:pPr>
              <a:r>
                <a:rPr kumimoji="1" lang="en-US" altLang="zh-CN" sz="2100" b="1" i="1" kern="1200" cap="none" spc="0" normalizeH="0" baseline="0" noProof="0" dirty="0">
                  <a:latin typeface="Times New Roman" panose="02020603050405020304" pitchFamily="18" charset="0"/>
                  <a:ea typeface="微软雅黑" panose="020B0503020204020204" pitchFamily="34" charset="-122"/>
                  <a:cs typeface="+mn-cs"/>
                </a:rPr>
                <a:t>C</a:t>
              </a:r>
              <a:r>
                <a:rPr kumimoji="1" lang="en-US" altLang="zh-CN" sz="2100" b="1" kern="1200" cap="none" spc="0" normalizeH="0" baseline="0" noProof="0" dirty="0">
                  <a:latin typeface="Times New Roman" panose="02020603050405020304" pitchFamily="18" charset="0"/>
                  <a:ea typeface="微软雅黑" panose="020B0503020204020204" pitchFamily="34" charset="-122"/>
                  <a:cs typeface="+mn-cs"/>
                </a:rPr>
                <a:t>(s)</a:t>
              </a:r>
            </a:p>
          </p:txBody>
        </p:sp>
        <p:sp>
          <p:nvSpPr>
            <p:cNvPr id="165903" name="Rectangle 15"/>
            <p:cNvSpPr>
              <a:spLocks noChangeArrowheads="1"/>
            </p:cNvSpPr>
            <p:nvPr/>
          </p:nvSpPr>
          <p:spPr bwMode="auto">
            <a:xfrm>
              <a:off x="2352" y="2112"/>
              <a:ext cx="720" cy="336"/>
            </a:xfrm>
            <a:prstGeom prst="rect">
              <a:avLst/>
            </a:prstGeom>
            <a:noFill/>
            <a:ln w="28575">
              <a:solidFill>
                <a:schemeClr val="tx1"/>
              </a:solidFill>
              <a:miter lim="800000"/>
            </a:ln>
            <a:effectLst>
              <a:outerShdw blurRad="50800" dist="38100" dir="8100000" algn="tr" rotWithShape="0">
                <a:prstClr val="black">
                  <a:alpha val="40000"/>
                </a:prstClr>
              </a:outerShdw>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r>
                <a:rPr kumimoji="1" lang="en-US" altLang="zh-CN" sz="2100" b="1" i="1"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mn-cs"/>
                </a:rPr>
                <a:t>  H</a:t>
              </a:r>
              <a:r>
                <a:rPr kumimoji="1" lang="en-US" altLang="zh-CN" sz="2100" b="1"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mn-cs"/>
                </a:rPr>
                <a:t>(s)</a:t>
              </a:r>
            </a:p>
          </p:txBody>
        </p:sp>
        <p:sp>
          <p:nvSpPr>
            <p:cNvPr id="49172" name="Line 16"/>
            <p:cNvSpPr/>
            <p:nvPr/>
          </p:nvSpPr>
          <p:spPr>
            <a:xfrm flipH="1">
              <a:off x="3072" y="2256"/>
              <a:ext cx="528" cy="0"/>
            </a:xfrm>
            <a:prstGeom prst="line">
              <a:avLst/>
            </a:prstGeom>
            <a:ln w="28575" cap="flat" cmpd="sng">
              <a:solidFill>
                <a:schemeClr val="tx1"/>
              </a:solidFill>
              <a:prstDash val="solid"/>
              <a:miter/>
              <a:headEnd type="none" w="med" len="med"/>
              <a:tailEnd type="triangle" w="med" len="med"/>
            </a:ln>
          </p:spPr>
        </p:sp>
        <p:sp>
          <p:nvSpPr>
            <p:cNvPr id="49173" name="Line 17"/>
            <p:cNvSpPr/>
            <p:nvPr/>
          </p:nvSpPr>
          <p:spPr>
            <a:xfrm flipH="1">
              <a:off x="1824" y="2256"/>
              <a:ext cx="528" cy="0"/>
            </a:xfrm>
            <a:prstGeom prst="line">
              <a:avLst/>
            </a:prstGeom>
            <a:ln w="28575" cap="flat" cmpd="sng">
              <a:solidFill>
                <a:schemeClr val="tx1"/>
              </a:solidFill>
              <a:prstDash val="solid"/>
              <a:miter/>
              <a:headEnd type="none" w="med" len="med"/>
              <a:tailEnd type="none" w="med" len="med"/>
            </a:ln>
          </p:spPr>
        </p:sp>
      </p:grpSp>
      <p:sp>
        <p:nvSpPr>
          <p:cNvPr id="19" name="Text Box 12"/>
          <p:cNvSpPr txBox="1">
            <a:spLocks noChangeArrowheads="1"/>
          </p:cNvSpPr>
          <p:nvPr/>
        </p:nvSpPr>
        <p:spPr bwMode="auto">
          <a:xfrm>
            <a:off x="5125641" y="1714500"/>
            <a:ext cx="571500" cy="414020"/>
          </a:xfrm>
          <a:prstGeom prst="rect">
            <a:avLst/>
          </a:prstGeom>
          <a:noFill/>
          <a:ln w="9525">
            <a:noFill/>
            <a:miter lim="800000"/>
          </a:ln>
          <a:effectLst>
            <a:outerShdw blurRad="50800" dist="38100" dir="8100000" algn="tr" rotWithShape="0">
              <a:prstClr val="black">
                <a:alpha val="40000"/>
              </a:prstClr>
            </a:outerShdw>
          </a:effectLst>
        </p:spPr>
        <p:txBody>
          <a:bodyPr>
            <a:spAutoFit/>
          </a:bodyPr>
          <a:lstStyle/>
          <a:p>
            <a:pPr marR="0" defTabSz="914400" eaLnBrk="1" fontAlgn="auto" hangingPunct="1">
              <a:spcBef>
                <a:spcPct val="50000"/>
              </a:spcBef>
              <a:spcAft>
                <a:spcPts val="0"/>
              </a:spcAft>
              <a:buClrTx/>
              <a:buSzTx/>
              <a:buFontTx/>
              <a:buNone/>
              <a:defRPr/>
            </a:pPr>
            <a:r>
              <a:rPr kumimoji="1" lang="en-US" altLang="zh-CN" sz="2100" b="1" kern="1200" cap="none" spc="0" normalizeH="0" baseline="0" noProof="0" dirty="0">
                <a:latin typeface="Times New Roman" panose="02020603050405020304" pitchFamily="18" charset="0"/>
                <a:ea typeface="微软雅黑" panose="020B0503020204020204" pitchFamily="34" charset="-122"/>
                <a:cs typeface="+mn-cs"/>
              </a:rPr>
              <a:t>E(s)</a:t>
            </a:r>
          </a:p>
        </p:txBody>
      </p:sp>
      <p:sp>
        <p:nvSpPr>
          <p:cNvPr id="20" name="Text Box 12"/>
          <p:cNvSpPr txBox="1">
            <a:spLocks noChangeArrowheads="1"/>
          </p:cNvSpPr>
          <p:nvPr/>
        </p:nvSpPr>
        <p:spPr bwMode="auto">
          <a:xfrm>
            <a:off x="4411266" y="2303860"/>
            <a:ext cx="571500" cy="414020"/>
          </a:xfrm>
          <a:prstGeom prst="rect">
            <a:avLst/>
          </a:prstGeom>
          <a:noFill/>
          <a:ln w="9525">
            <a:noFill/>
            <a:miter lim="800000"/>
          </a:ln>
          <a:effectLst>
            <a:outerShdw blurRad="50800" dist="38100" dir="8100000" algn="tr" rotWithShape="0">
              <a:prstClr val="black">
                <a:alpha val="40000"/>
              </a:prstClr>
            </a:outerShdw>
          </a:effectLst>
        </p:spPr>
        <p:txBody>
          <a:bodyPr>
            <a:spAutoFit/>
          </a:bodyPr>
          <a:lstStyle/>
          <a:p>
            <a:pPr marR="0" defTabSz="914400" eaLnBrk="1" fontAlgn="auto" hangingPunct="1">
              <a:spcBef>
                <a:spcPct val="50000"/>
              </a:spcBef>
              <a:spcAft>
                <a:spcPts val="0"/>
              </a:spcAft>
              <a:buClrTx/>
              <a:buSzTx/>
              <a:buFontTx/>
              <a:buNone/>
              <a:defRPr/>
            </a:pPr>
            <a:r>
              <a:rPr kumimoji="1" lang="en-US" altLang="zh-CN" sz="2100" b="1" kern="1200" cap="none" spc="0" normalizeH="0" baseline="0" noProof="0" dirty="0">
                <a:latin typeface="Times New Roman" panose="02020603050405020304" pitchFamily="18" charset="0"/>
                <a:ea typeface="微软雅黑" panose="020B0503020204020204" pitchFamily="34" charset="-122"/>
                <a:cs typeface="+mn-cs"/>
              </a:rPr>
              <a:t>B(s)</a:t>
            </a:r>
          </a:p>
        </p:txBody>
      </p:sp>
      <p:graphicFrame>
        <p:nvGraphicFramePr>
          <p:cNvPr id="49159" name="Object 2"/>
          <p:cNvGraphicFramePr>
            <a:graphicFrameLocks noChangeAspect="1"/>
          </p:cNvGraphicFramePr>
          <p:nvPr/>
        </p:nvGraphicFramePr>
        <p:xfrm>
          <a:off x="4304110" y="3107531"/>
          <a:ext cx="2257425" cy="495300"/>
        </p:xfrm>
        <a:graphic>
          <a:graphicData uri="http://schemas.openxmlformats.org/presentationml/2006/ole">
            <mc:AlternateContent xmlns:mc="http://schemas.openxmlformats.org/markup-compatibility/2006">
              <mc:Choice xmlns:v="urn:schemas-microsoft-com:vml" Requires="v">
                <p:oleObj r:id="rId3" imgW="3009900" imgH="660400" progId="Equation.3">
                  <p:embed/>
                </p:oleObj>
              </mc:Choice>
              <mc:Fallback>
                <p:oleObj r:id="rId3" imgW="3009900" imgH="660400" progId="Equation.3">
                  <p:embed/>
                  <p:pic>
                    <p:nvPicPr>
                      <p:cNvPr id="0" name="图片 3163"/>
                      <p:cNvPicPr/>
                      <p:nvPr/>
                    </p:nvPicPr>
                    <p:blipFill>
                      <a:blip r:embed="rId4"/>
                      <a:stretch>
                        <a:fillRect/>
                      </a:stretch>
                    </p:blipFill>
                    <p:spPr>
                      <a:xfrm>
                        <a:off x="4304110" y="3107531"/>
                        <a:ext cx="2257425" cy="495300"/>
                      </a:xfrm>
                      <a:prstGeom prst="rect">
                        <a:avLst/>
                      </a:prstGeom>
                      <a:noFill/>
                      <a:ln w="38100">
                        <a:noFill/>
                        <a:miter/>
                      </a:ln>
                    </p:spPr>
                  </p:pic>
                </p:oleObj>
              </mc:Fallback>
            </mc:AlternateContent>
          </a:graphicData>
        </a:graphic>
      </p:graphicFrame>
      <p:sp>
        <p:nvSpPr>
          <p:cNvPr id="22" name="TextBox 21"/>
          <p:cNvSpPr txBox="1"/>
          <p:nvPr/>
        </p:nvSpPr>
        <p:spPr>
          <a:xfrm>
            <a:off x="4089797" y="3840956"/>
            <a:ext cx="3452495" cy="1753235"/>
          </a:xfrm>
          <a:prstGeom prst="rect">
            <a:avLst/>
          </a:prstGeom>
          <a:noFill/>
        </p:spPr>
        <p:txBody>
          <a:bodyPr wrap="none">
            <a:spAutoFit/>
          </a:bodyPr>
          <a:lstStyle/>
          <a:p>
            <a:pPr marR="0" defTabSz="914400" eaLnBrk="1" fontAlgn="auto" hangingPunct="1">
              <a:spcBef>
                <a:spcPts val="0"/>
              </a:spcBef>
              <a:spcAft>
                <a:spcPts val="0"/>
              </a:spcAft>
              <a:buClrTx/>
              <a:buSzTx/>
              <a:buFont typeface="Wingdings" panose="05000000000000000000" pitchFamily="2" charset="2"/>
              <a:buChar char="n"/>
              <a:defRPr/>
            </a:pPr>
            <a:r>
              <a:rPr kumimoji="0" lang="zh-CN" altLang="en-US" sz="1800" b="1" kern="1200" cap="none" spc="0" normalizeH="0" baseline="0" noProof="0" dirty="0">
                <a:solidFill>
                  <a:srgbClr val="C00000"/>
                </a:solidFill>
                <a:latin typeface="微软雅黑" panose="020B0503020204020204" pitchFamily="34" charset="-122"/>
                <a:ea typeface="微软雅黑" panose="020B0503020204020204" pitchFamily="34" charset="-122"/>
                <a:cs typeface="+mn-cs"/>
              </a:rPr>
              <a:t>前向通道：</a:t>
            </a:r>
            <a:r>
              <a:rPr kumimoji="0" lang="zh-CN" altLang="en-US" sz="1800" b="1" kern="1200" cap="none" spc="0" normalizeH="0" baseline="0" noProof="0" dirty="0">
                <a:latin typeface="微软雅黑" panose="020B0503020204020204" pitchFamily="34" charset="-122"/>
                <a:ea typeface="微软雅黑" panose="020B0503020204020204" pitchFamily="34" charset="-122"/>
                <a:cs typeface="+mn-cs"/>
              </a:rPr>
              <a:t>从</a:t>
            </a:r>
            <a:r>
              <a:rPr kumimoji="0" lang="en-US" altLang="zh-CN" sz="1800" b="1" kern="1200" cap="none" spc="0" normalizeH="0" baseline="0" noProof="0" dirty="0">
                <a:latin typeface="Times New Roman" panose="02020603050405020304" pitchFamily="18" charset="0"/>
                <a:ea typeface="微软雅黑" panose="020B0503020204020204" pitchFamily="34" charset="-122"/>
                <a:cs typeface="Times New Roman" panose="02020603050405020304" pitchFamily="18" charset="0"/>
              </a:rPr>
              <a:t>E(s)</a:t>
            </a:r>
            <a:r>
              <a:rPr kumimoji="0" lang="zh-CN" altLang="en-US" sz="1800" b="1" kern="1200" cap="none" spc="0" normalizeH="0" baseline="0" noProof="0" dirty="0">
                <a:latin typeface="微软雅黑" panose="020B0503020204020204" pitchFamily="34" charset="-122"/>
                <a:ea typeface="微软雅黑" panose="020B0503020204020204" pitchFamily="34" charset="-122"/>
                <a:cs typeface="+mn-cs"/>
              </a:rPr>
              <a:t>到</a:t>
            </a:r>
            <a:r>
              <a:rPr kumimoji="0" lang="en-US" altLang="zh-CN" sz="1800" b="1" kern="1200" cap="none" spc="0" normalizeH="0" baseline="0" noProof="0" dirty="0">
                <a:latin typeface="Times New Roman" panose="02020603050405020304" pitchFamily="18" charset="0"/>
                <a:ea typeface="微软雅黑" panose="020B0503020204020204" pitchFamily="34" charset="-122"/>
                <a:cs typeface="Times New Roman" panose="02020603050405020304" pitchFamily="18" charset="0"/>
              </a:rPr>
              <a:t>C(s)</a:t>
            </a:r>
            <a:r>
              <a:rPr kumimoji="0" lang="zh-CN" altLang="en-US" sz="1800" b="1" kern="1200" cap="none" spc="0" normalizeH="0" baseline="0" noProof="0" dirty="0">
                <a:latin typeface="微软雅黑" panose="020B0503020204020204" pitchFamily="34" charset="-122"/>
                <a:ea typeface="微软雅黑" panose="020B0503020204020204" pitchFamily="34" charset="-122"/>
                <a:cs typeface="+mn-cs"/>
              </a:rPr>
              <a:t>的通道</a:t>
            </a:r>
            <a:endParaRPr kumimoji="0" lang="en-US" altLang="zh-CN" sz="1800" b="1" kern="1200" cap="none" spc="0" normalizeH="0" baseline="0" noProof="0" dirty="0">
              <a:latin typeface="微软雅黑" panose="020B0503020204020204" pitchFamily="34" charset="-122"/>
              <a:ea typeface="微软雅黑" panose="020B0503020204020204" pitchFamily="34" charset="-122"/>
              <a:cs typeface="+mn-cs"/>
            </a:endParaRPr>
          </a:p>
          <a:p>
            <a:pPr marR="0" defTabSz="914400" eaLnBrk="1" fontAlgn="auto" hangingPunct="1">
              <a:spcBef>
                <a:spcPts val="0"/>
              </a:spcBef>
              <a:spcAft>
                <a:spcPts val="0"/>
              </a:spcAft>
              <a:buClrTx/>
              <a:buSzTx/>
              <a:buFont typeface="Wingdings" panose="05000000000000000000" pitchFamily="2" charset="2"/>
              <a:buChar char="n"/>
              <a:defRPr/>
            </a:pPr>
            <a:r>
              <a:rPr kumimoji="0" lang="zh-CN" altLang="en-US" sz="1800" b="1" kern="1200" cap="none" spc="0" normalizeH="0" baseline="0" noProof="0" dirty="0">
                <a:solidFill>
                  <a:srgbClr val="C00000"/>
                </a:solidFill>
                <a:latin typeface="微软雅黑" panose="020B0503020204020204" pitchFamily="34" charset="-122"/>
                <a:ea typeface="微软雅黑" panose="020B0503020204020204" pitchFamily="34" charset="-122"/>
                <a:cs typeface="+mn-cs"/>
              </a:rPr>
              <a:t>反馈通道：</a:t>
            </a:r>
            <a:endParaRPr kumimoji="0" lang="en-US" altLang="zh-CN" sz="1800" b="1" kern="1200" cap="none" spc="0" normalizeH="0" baseline="0" noProof="0" dirty="0">
              <a:solidFill>
                <a:srgbClr val="C00000"/>
              </a:solidFill>
              <a:latin typeface="微软雅黑" panose="020B0503020204020204" pitchFamily="34" charset="-122"/>
              <a:ea typeface="微软雅黑" panose="020B0503020204020204" pitchFamily="34" charset="-122"/>
              <a:cs typeface="+mn-cs"/>
            </a:endParaRPr>
          </a:p>
          <a:p>
            <a:pPr marR="0" defTabSz="914400" eaLnBrk="1" fontAlgn="auto" hangingPunct="1">
              <a:spcBef>
                <a:spcPts val="0"/>
              </a:spcBef>
              <a:spcAft>
                <a:spcPts val="0"/>
              </a:spcAft>
              <a:buClrTx/>
              <a:buSzTx/>
              <a:buFont typeface="Wingdings" panose="05000000000000000000" pitchFamily="2" charset="2"/>
              <a:buChar char="n"/>
              <a:defRPr/>
            </a:pPr>
            <a:r>
              <a:rPr kumimoji="0" lang="zh-CN" altLang="en-US" sz="1800" b="1" kern="1200" cap="none" spc="0" normalizeH="0" baseline="0" noProof="0" dirty="0">
                <a:solidFill>
                  <a:srgbClr val="C00000"/>
                </a:solidFill>
                <a:latin typeface="微软雅黑" panose="020B0503020204020204" pitchFamily="34" charset="-122"/>
                <a:ea typeface="微软雅黑" panose="020B0503020204020204" pitchFamily="34" charset="-122"/>
                <a:cs typeface="+mn-cs"/>
              </a:rPr>
              <a:t>闭环传递函数：</a:t>
            </a:r>
            <a:r>
              <a:rPr kumimoji="0" lang="en-US" altLang="zh-CN" sz="1800" b="1" kern="1200" cap="none" spc="0" normalizeH="0" baseline="0" noProof="0" dirty="0">
                <a:latin typeface="微软雅黑" panose="020B0503020204020204" pitchFamily="34" charset="-122"/>
                <a:ea typeface="微软雅黑" panose="020B0503020204020204" pitchFamily="34" charset="-122"/>
                <a:cs typeface="+mn-cs"/>
              </a:rPr>
              <a:t>C(s)/R(s)</a:t>
            </a:r>
          </a:p>
          <a:p>
            <a:pPr marR="0" defTabSz="914400" eaLnBrk="1" fontAlgn="auto" hangingPunct="1">
              <a:spcBef>
                <a:spcPts val="0"/>
              </a:spcBef>
              <a:spcAft>
                <a:spcPts val="0"/>
              </a:spcAft>
              <a:buClrTx/>
              <a:buSzTx/>
              <a:buFont typeface="Wingdings" panose="05000000000000000000" pitchFamily="2" charset="2"/>
              <a:buChar char="n"/>
              <a:defRPr/>
            </a:pPr>
            <a:r>
              <a:rPr kumimoji="0" lang="zh-CN" altLang="en-US" sz="1800" b="1" kern="1200" cap="none" spc="0" normalizeH="0" baseline="0" noProof="0" dirty="0">
                <a:solidFill>
                  <a:srgbClr val="C00000"/>
                </a:solidFill>
                <a:latin typeface="微软雅黑" panose="020B0503020204020204" pitchFamily="34" charset="-122"/>
                <a:ea typeface="微软雅黑" panose="020B0503020204020204" pitchFamily="34" charset="-122"/>
                <a:cs typeface="+mn-cs"/>
              </a:rPr>
              <a:t>开环传递函数：</a:t>
            </a:r>
            <a:r>
              <a:rPr kumimoji="0" lang="en-US" altLang="zh-CN" sz="1800" b="1" kern="1200" cap="none" spc="0" normalizeH="0" baseline="0" noProof="0" dirty="0">
                <a:latin typeface="微软雅黑" panose="020B0503020204020204" pitchFamily="34" charset="-122"/>
                <a:ea typeface="微软雅黑" panose="020B0503020204020204" pitchFamily="34" charset="-122"/>
                <a:cs typeface="+mn-cs"/>
              </a:rPr>
              <a:t>G(s)H(s)</a:t>
            </a:r>
          </a:p>
          <a:p>
            <a:pPr marR="0" defTabSz="914400" eaLnBrk="1" fontAlgn="auto" hangingPunct="1">
              <a:spcBef>
                <a:spcPts val="0"/>
              </a:spcBef>
              <a:spcAft>
                <a:spcPts val="0"/>
              </a:spcAft>
              <a:buClrTx/>
              <a:buSzTx/>
              <a:buFont typeface="Wingdings" panose="05000000000000000000" pitchFamily="2" charset="2"/>
              <a:buChar char="n"/>
              <a:defRPr/>
            </a:pPr>
            <a:r>
              <a:rPr kumimoji="0" lang="zh-CN" altLang="en-US" sz="1800" b="1" kern="1200" cap="none" spc="0" normalizeH="0" baseline="0" noProof="0" dirty="0">
                <a:solidFill>
                  <a:srgbClr val="C00000"/>
                </a:solidFill>
                <a:latin typeface="微软雅黑" panose="020B0503020204020204" pitchFamily="34" charset="-122"/>
                <a:ea typeface="微软雅黑" panose="020B0503020204020204" pitchFamily="34" charset="-122"/>
                <a:cs typeface="+mn-cs"/>
              </a:rPr>
              <a:t>负</a:t>
            </a:r>
            <a:r>
              <a:rPr kumimoji="0" lang="en-US" altLang="zh-CN" sz="1800" b="1" kern="1200" cap="none" spc="0" normalizeH="0" baseline="0" noProof="0" dirty="0">
                <a:solidFill>
                  <a:srgbClr val="C00000"/>
                </a:solidFill>
                <a:latin typeface="微软雅黑" panose="020B0503020204020204" pitchFamily="34" charset="-122"/>
                <a:ea typeface="微软雅黑" panose="020B0503020204020204" pitchFamily="34" charset="-122"/>
                <a:cs typeface="+mn-cs"/>
              </a:rPr>
              <a:t>(</a:t>
            </a:r>
            <a:r>
              <a:rPr kumimoji="0" lang="zh-CN" altLang="en-US" sz="1800" b="1" kern="1200" cap="none" spc="0" normalizeH="0" baseline="0" noProof="0" dirty="0">
                <a:solidFill>
                  <a:srgbClr val="C00000"/>
                </a:solidFill>
                <a:latin typeface="微软雅黑" panose="020B0503020204020204" pitchFamily="34" charset="-122"/>
                <a:ea typeface="微软雅黑" panose="020B0503020204020204" pitchFamily="34" charset="-122"/>
                <a:cs typeface="+mn-cs"/>
              </a:rPr>
              <a:t>正</a:t>
            </a:r>
            <a:r>
              <a:rPr kumimoji="0" lang="en-US" altLang="zh-CN" sz="1800" b="1" kern="1200" cap="none" spc="0" normalizeH="0" baseline="0" noProof="0" dirty="0">
                <a:solidFill>
                  <a:srgbClr val="C00000"/>
                </a:solidFill>
                <a:latin typeface="微软雅黑" panose="020B0503020204020204" pitchFamily="34" charset="-122"/>
                <a:ea typeface="微软雅黑" panose="020B0503020204020204" pitchFamily="34" charset="-122"/>
                <a:cs typeface="+mn-cs"/>
              </a:rPr>
              <a:t>)</a:t>
            </a:r>
            <a:r>
              <a:rPr kumimoji="0" lang="zh-CN" altLang="en-US" sz="1800" b="1" kern="1200" cap="none" spc="0" normalizeH="0" baseline="0" noProof="0" dirty="0">
                <a:solidFill>
                  <a:srgbClr val="C00000"/>
                </a:solidFill>
                <a:latin typeface="微软雅黑" panose="020B0503020204020204" pitchFamily="34" charset="-122"/>
                <a:ea typeface="微软雅黑" panose="020B0503020204020204" pitchFamily="34" charset="-122"/>
                <a:cs typeface="+mn-cs"/>
              </a:rPr>
              <a:t>反馈</a:t>
            </a:r>
            <a:endParaRPr kumimoji="0" lang="en-US" altLang="zh-CN" sz="1800" b="1" kern="1200" cap="none" spc="0" normalizeH="0" baseline="0" noProof="0" dirty="0">
              <a:solidFill>
                <a:srgbClr val="C00000"/>
              </a:solidFill>
              <a:latin typeface="微软雅黑" panose="020B0503020204020204" pitchFamily="34" charset="-122"/>
              <a:ea typeface="微软雅黑" panose="020B0503020204020204" pitchFamily="34" charset="-122"/>
              <a:cs typeface="+mn-cs"/>
            </a:endParaRPr>
          </a:p>
          <a:p>
            <a:pPr marR="0" defTabSz="914400" eaLnBrk="1" fontAlgn="auto" hangingPunct="1">
              <a:spcBef>
                <a:spcPts val="0"/>
              </a:spcBef>
              <a:spcAft>
                <a:spcPts val="0"/>
              </a:spcAft>
              <a:buClrTx/>
              <a:buSzTx/>
              <a:buFont typeface="Wingdings" panose="05000000000000000000" pitchFamily="2" charset="2"/>
              <a:buChar char="n"/>
              <a:defRPr/>
            </a:pPr>
            <a:r>
              <a:rPr kumimoji="0" lang="zh-CN" altLang="en-US" sz="1800" b="1" kern="1200" cap="none" spc="0" normalizeH="0" baseline="0" noProof="0" dirty="0">
                <a:solidFill>
                  <a:srgbClr val="C00000"/>
                </a:solidFill>
                <a:latin typeface="微软雅黑" panose="020B0503020204020204" pitchFamily="34" charset="-122"/>
                <a:ea typeface="微软雅黑" panose="020B0503020204020204" pitchFamily="34" charset="-122"/>
                <a:cs typeface="+mn-cs"/>
              </a:rPr>
              <a:t>闭环系统特征方程</a:t>
            </a:r>
          </a:p>
        </p:txBody>
      </p:sp>
    </p:spTree>
  </p:cSld>
  <p:clrMapOvr>
    <a:masterClrMapping/>
  </p:clrMapOvr>
  <p:transition>
    <p:cover dir="rd"/>
  </p:transition>
</p:sld>
</file>

<file path=ppt/slides/slide36.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50178" name="标题 1"/>
          <p:cNvSpPr>
            <a:spLocks noGrp="1"/>
          </p:cNvSpPr>
          <p:nvPr>
            <p:ph type="title"/>
          </p:nvPr>
        </p:nvSpPr>
        <p:spPr>
          <a:xfrm>
            <a:off x="619125" y="612696"/>
            <a:ext cx="8229600" cy="1143000"/>
          </a:xfrm>
        </p:spPr>
        <p:txBody>
          <a:bodyPr vert="horz" wrap="square" lIns="68580" tIns="34290" rIns="68580" bIns="34290" anchor="ctr" anchorCtr="0"/>
          <a:lstStyle/>
          <a:p>
            <a:pPr eaLnBrk="1" hangingPunct="1"/>
            <a:r>
              <a:rPr lang="en-US" altLang="zh-CN" sz="2800" b="1" dirty="0">
                <a:solidFill>
                  <a:srgbClr val="C00000"/>
                </a:solidFill>
                <a:latin typeface="Times New Roman" panose="02020603050405020304" pitchFamily="18" charset="0"/>
                <a:ea typeface="微软雅黑" panose="020B0503020204020204" pitchFamily="34" charset="-122"/>
              </a:rPr>
              <a:t>2.3.3</a:t>
            </a:r>
            <a:r>
              <a:rPr lang="zh-CN" altLang="en-US" sz="2800" b="1" dirty="0">
                <a:solidFill>
                  <a:srgbClr val="C00000"/>
                </a:solidFill>
                <a:latin typeface="Times New Roman" panose="02020603050405020304" pitchFamily="18" charset="0"/>
                <a:ea typeface="微软雅黑" panose="020B0503020204020204" pitchFamily="34" charset="-122"/>
              </a:rPr>
              <a:t> </a:t>
            </a:r>
            <a:r>
              <a:rPr lang="en-US" altLang="zh-CN" sz="2800" b="1" dirty="0">
                <a:solidFill>
                  <a:srgbClr val="C00000"/>
                </a:solidFill>
                <a:latin typeface="Times New Roman" panose="02020603050405020304" pitchFamily="18" charset="0"/>
                <a:ea typeface="微软雅黑" panose="020B0503020204020204" pitchFamily="34" charset="-122"/>
              </a:rPr>
              <a:t>Transfer function of typical elements</a:t>
            </a:r>
            <a:br>
              <a:rPr lang="en-US" altLang="zh-CN" sz="3200" b="1" dirty="0">
                <a:solidFill>
                  <a:srgbClr val="C00000"/>
                </a:solidFill>
                <a:latin typeface="微软雅黑" panose="020B0503020204020204" pitchFamily="34" charset="-122"/>
                <a:ea typeface="微软雅黑" panose="020B0503020204020204" pitchFamily="34" charset="-122"/>
              </a:rPr>
            </a:br>
            <a:r>
              <a:rPr lang="zh-CN" altLang="en-US" sz="2800" b="1" dirty="0">
                <a:latin typeface="微软雅黑" panose="020B0503020204020204" pitchFamily="34" charset="-122"/>
                <a:ea typeface="微软雅黑" panose="020B0503020204020204" pitchFamily="34" charset="-122"/>
              </a:rPr>
              <a:t>典型环节的传递函数</a:t>
            </a:r>
            <a:endParaRPr lang="zh-CN" altLang="en-US" sz="2000" b="1" dirty="0">
              <a:latin typeface="微软雅黑" panose="020B0503020204020204" pitchFamily="34" charset="-122"/>
              <a:ea typeface="微软雅黑" panose="020B0503020204020204" pitchFamily="34" charset="-122"/>
            </a:endParaRPr>
          </a:p>
        </p:txBody>
      </p:sp>
      <p:sp>
        <p:nvSpPr>
          <p:cNvPr id="50179" name="TextBox 3"/>
          <p:cNvSpPr txBox="1"/>
          <p:nvPr/>
        </p:nvSpPr>
        <p:spPr>
          <a:xfrm>
            <a:off x="899592" y="2037695"/>
            <a:ext cx="3971152" cy="4001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r>
              <a:rPr lang="en-US" altLang="zh-CN" sz="2000" b="1" dirty="0">
                <a:solidFill>
                  <a:srgbClr val="C00000"/>
                </a:solidFill>
                <a:latin typeface="Times New Roman" panose="02020603050405020304" pitchFamily="18" charset="0"/>
                <a:ea typeface="微软雅黑" panose="020B0503020204020204" pitchFamily="34" charset="-122"/>
              </a:rPr>
              <a:t>(1) Proportional element</a:t>
            </a:r>
            <a:r>
              <a:rPr lang="en-US" altLang="zh-CN" sz="2000" b="1" dirty="0">
                <a:solidFill>
                  <a:srgbClr val="C00000"/>
                </a:solidFill>
                <a:latin typeface="微软雅黑" panose="020B0503020204020204" pitchFamily="34" charset="-122"/>
                <a:ea typeface="微软雅黑" panose="020B0503020204020204" pitchFamily="34" charset="-122"/>
              </a:rPr>
              <a:t> </a:t>
            </a:r>
            <a:r>
              <a:rPr lang="zh-CN" altLang="en-US" sz="2000" b="1" dirty="0">
                <a:solidFill>
                  <a:srgbClr val="C00000"/>
                </a:solidFill>
                <a:latin typeface="微软雅黑" panose="020B0503020204020204" pitchFamily="34" charset="-122"/>
                <a:ea typeface="微软雅黑" panose="020B0503020204020204" pitchFamily="34" charset="-122"/>
              </a:rPr>
              <a:t>比例环节</a:t>
            </a:r>
          </a:p>
        </p:txBody>
      </p:sp>
      <p:pic>
        <p:nvPicPr>
          <p:cNvPr id="50180" name="Picture 5"/>
          <p:cNvPicPr>
            <a:picLocks noChangeAspect="1"/>
          </p:cNvPicPr>
          <p:nvPr/>
        </p:nvPicPr>
        <p:blipFill>
          <a:blip r:embed="rId3">
            <a:clrChange>
              <a:clrFrom>
                <a:srgbClr val="FFFFFF"/>
              </a:clrFrom>
              <a:clrTo>
                <a:srgbClr val="FFFFFF">
                  <a:alpha val="0"/>
                </a:srgbClr>
              </a:clrTo>
            </a:clrChange>
          </a:blip>
          <a:stretch>
            <a:fillRect/>
          </a:stretch>
        </p:blipFill>
        <p:spPr>
          <a:xfrm>
            <a:off x="4283968" y="2944780"/>
            <a:ext cx="2196703" cy="700088"/>
          </a:xfrm>
          <a:prstGeom prst="rect">
            <a:avLst/>
          </a:prstGeom>
          <a:noFill/>
          <a:ln w="9525">
            <a:noFill/>
          </a:ln>
        </p:spPr>
      </p:pic>
      <p:graphicFrame>
        <p:nvGraphicFramePr>
          <p:cNvPr id="50181" name="Object 6"/>
          <p:cNvGraphicFramePr>
            <a:graphicFrameLocks noChangeAspect="1"/>
          </p:cNvGraphicFramePr>
          <p:nvPr/>
        </p:nvGraphicFramePr>
        <p:xfrm>
          <a:off x="2107406" y="2732485"/>
          <a:ext cx="990600" cy="228600"/>
        </p:xfrm>
        <a:graphic>
          <a:graphicData uri="http://schemas.openxmlformats.org/presentationml/2006/ole">
            <mc:AlternateContent xmlns:mc="http://schemas.openxmlformats.org/markup-compatibility/2006">
              <mc:Choice xmlns:v="urn:schemas-microsoft-com:vml" Requires="v">
                <p:oleObj r:id="rId4" imgW="1320165" imgH="304800" progId="Equation.3">
                  <p:embed/>
                </p:oleObj>
              </mc:Choice>
              <mc:Fallback>
                <p:oleObj r:id="rId4" imgW="1320165" imgH="304800" progId="Equation.3">
                  <p:embed/>
                  <p:pic>
                    <p:nvPicPr>
                      <p:cNvPr id="0" name="图片 3164"/>
                      <p:cNvPicPr/>
                      <p:nvPr/>
                    </p:nvPicPr>
                    <p:blipFill>
                      <a:blip r:embed="rId5"/>
                      <a:stretch>
                        <a:fillRect/>
                      </a:stretch>
                    </p:blipFill>
                    <p:spPr>
                      <a:xfrm>
                        <a:off x="2107406" y="2732485"/>
                        <a:ext cx="990600" cy="228600"/>
                      </a:xfrm>
                      <a:prstGeom prst="rect">
                        <a:avLst/>
                      </a:prstGeom>
                      <a:noFill/>
                      <a:ln w="38100">
                        <a:noFill/>
                        <a:miter/>
                      </a:ln>
                    </p:spPr>
                  </p:pic>
                </p:oleObj>
              </mc:Fallback>
            </mc:AlternateContent>
          </a:graphicData>
        </a:graphic>
      </p:graphicFrame>
      <p:graphicFrame>
        <p:nvGraphicFramePr>
          <p:cNvPr id="50182" name="Object 7"/>
          <p:cNvGraphicFramePr>
            <a:graphicFrameLocks noChangeAspect="1"/>
          </p:cNvGraphicFramePr>
          <p:nvPr/>
        </p:nvGraphicFramePr>
        <p:xfrm>
          <a:off x="2053829" y="3161110"/>
          <a:ext cx="1333500" cy="495300"/>
        </p:xfrm>
        <a:graphic>
          <a:graphicData uri="http://schemas.openxmlformats.org/presentationml/2006/ole">
            <mc:AlternateContent xmlns:mc="http://schemas.openxmlformats.org/markup-compatibility/2006">
              <mc:Choice xmlns:v="urn:schemas-microsoft-com:vml" Requires="v">
                <p:oleObj r:id="rId6" imgW="1778000" imgH="660400" progId="Equation.3">
                  <p:embed/>
                </p:oleObj>
              </mc:Choice>
              <mc:Fallback>
                <p:oleObj r:id="rId6" imgW="1778000" imgH="660400" progId="Equation.3">
                  <p:embed/>
                  <p:pic>
                    <p:nvPicPr>
                      <p:cNvPr id="0" name="图片 3157"/>
                      <p:cNvPicPr/>
                      <p:nvPr/>
                    </p:nvPicPr>
                    <p:blipFill>
                      <a:blip r:embed="rId7"/>
                      <a:stretch>
                        <a:fillRect/>
                      </a:stretch>
                    </p:blipFill>
                    <p:spPr>
                      <a:xfrm>
                        <a:off x="2053829" y="3161110"/>
                        <a:ext cx="1333500" cy="495300"/>
                      </a:xfrm>
                      <a:prstGeom prst="rect">
                        <a:avLst/>
                      </a:prstGeom>
                      <a:noFill/>
                      <a:ln w="38100">
                        <a:noFill/>
                        <a:miter/>
                      </a:ln>
                    </p:spPr>
                  </p:pic>
                </p:oleObj>
              </mc:Fallback>
            </mc:AlternateContent>
          </a:graphicData>
        </a:graphic>
      </p:graphicFrame>
      <p:graphicFrame>
        <p:nvGraphicFramePr>
          <p:cNvPr id="12" name="Object 9"/>
          <p:cNvGraphicFramePr>
            <a:graphicFrameLocks noChangeAspect="1"/>
          </p:cNvGraphicFramePr>
          <p:nvPr/>
        </p:nvGraphicFramePr>
        <p:xfrm>
          <a:off x="4170760" y="4448175"/>
          <a:ext cx="1028700" cy="238125"/>
        </p:xfrm>
        <a:graphic>
          <a:graphicData uri="http://schemas.openxmlformats.org/presentationml/2006/ole">
            <mc:AlternateContent xmlns:mc="http://schemas.openxmlformats.org/markup-compatibility/2006">
              <mc:Choice xmlns:v="urn:schemas-microsoft-com:vml" Requires="v">
                <p:oleObj r:id="rId8" imgW="1371600" imgH="317500" progId="Equation.3">
                  <p:embed/>
                </p:oleObj>
              </mc:Choice>
              <mc:Fallback>
                <p:oleObj r:id="rId8" imgW="1371600" imgH="317500" progId="Equation.3">
                  <p:embed/>
                  <p:pic>
                    <p:nvPicPr>
                      <p:cNvPr id="0" name="图片 3160"/>
                      <p:cNvPicPr/>
                      <p:nvPr/>
                    </p:nvPicPr>
                    <p:blipFill>
                      <a:blip r:embed="rId9"/>
                      <a:stretch>
                        <a:fillRect/>
                      </a:stretch>
                    </p:blipFill>
                    <p:spPr>
                      <a:xfrm>
                        <a:off x="4170760" y="4448175"/>
                        <a:ext cx="1028700" cy="238125"/>
                      </a:xfrm>
                      <a:prstGeom prst="rect">
                        <a:avLst/>
                      </a:prstGeom>
                      <a:noFill/>
                      <a:ln w="38100">
                        <a:noFill/>
                        <a:miter/>
                      </a:ln>
                    </p:spPr>
                  </p:pic>
                </p:oleObj>
              </mc:Fallback>
            </mc:AlternateContent>
          </a:graphicData>
        </a:graphic>
      </p:graphicFrame>
      <p:graphicFrame>
        <p:nvGraphicFramePr>
          <p:cNvPr id="13" name="Object 10"/>
          <p:cNvGraphicFramePr>
            <a:graphicFrameLocks noChangeAspect="1"/>
          </p:cNvGraphicFramePr>
          <p:nvPr/>
        </p:nvGraphicFramePr>
        <p:xfrm>
          <a:off x="4157663" y="4823222"/>
          <a:ext cx="1152525" cy="238125"/>
        </p:xfrm>
        <a:graphic>
          <a:graphicData uri="http://schemas.openxmlformats.org/presentationml/2006/ole">
            <mc:AlternateContent xmlns:mc="http://schemas.openxmlformats.org/markup-compatibility/2006">
              <mc:Choice xmlns:v="urn:schemas-microsoft-com:vml" Requires="v">
                <p:oleObj r:id="rId10" imgW="1536065" imgH="317500" progId="Equation.3">
                  <p:embed/>
                </p:oleObj>
              </mc:Choice>
              <mc:Fallback>
                <p:oleObj r:id="rId10" imgW="1536065" imgH="317500" progId="Equation.3">
                  <p:embed/>
                  <p:pic>
                    <p:nvPicPr>
                      <p:cNvPr id="0" name="图片 3158"/>
                      <p:cNvPicPr/>
                      <p:nvPr/>
                    </p:nvPicPr>
                    <p:blipFill>
                      <a:blip r:embed="rId11"/>
                      <a:stretch>
                        <a:fillRect/>
                      </a:stretch>
                    </p:blipFill>
                    <p:spPr>
                      <a:xfrm>
                        <a:off x="4157663" y="4823222"/>
                        <a:ext cx="1152525" cy="238125"/>
                      </a:xfrm>
                      <a:prstGeom prst="rect">
                        <a:avLst/>
                      </a:prstGeom>
                      <a:noFill/>
                      <a:ln w="38100">
                        <a:noFill/>
                        <a:miter/>
                      </a:ln>
                    </p:spPr>
                  </p:pic>
                </p:oleObj>
              </mc:Fallback>
            </mc:AlternateContent>
          </a:graphicData>
        </a:graphic>
      </p:graphicFrame>
      <p:graphicFrame>
        <p:nvGraphicFramePr>
          <p:cNvPr id="15" name="Object 12"/>
          <p:cNvGraphicFramePr>
            <a:graphicFrameLocks noChangeAspect="1"/>
          </p:cNvGraphicFramePr>
          <p:nvPr/>
        </p:nvGraphicFramePr>
        <p:xfrm>
          <a:off x="4170760" y="5212556"/>
          <a:ext cx="1952625" cy="514350"/>
        </p:xfrm>
        <a:graphic>
          <a:graphicData uri="http://schemas.openxmlformats.org/presentationml/2006/ole">
            <mc:AlternateContent xmlns:mc="http://schemas.openxmlformats.org/markup-compatibility/2006">
              <mc:Choice xmlns:v="urn:schemas-microsoft-com:vml" Requires="v">
                <p:oleObj r:id="rId12" imgW="2603500" imgH="685800" progId="Equation.3">
                  <p:embed/>
                </p:oleObj>
              </mc:Choice>
              <mc:Fallback>
                <p:oleObj r:id="rId12" imgW="2603500" imgH="685800" progId="Equation.3">
                  <p:embed/>
                  <p:pic>
                    <p:nvPicPr>
                      <p:cNvPr id="0" name="图片 3159"/>
                      <p:cNvPicPr/>
                      <p:nvPr/>
                    </p:nvPicPr>
                    <p:blipFill>
                      <a:blip r:embed="rId13"/>
                      <a:stretch>
                        <a:fillRect/>
                      </a:stretch>
                    </p:blipFill>
                    <p:spPr>
                      <a:xfrm>
                        <a:off x="4170760" y="5212556"/>
                        <a:ext cx="1952625" cy="514350"/>
                      </a:xfrm>
                      <a:prstGeom prst="rect">
                        <a:avLst/>
                      </a:prstGeom>
                      <a:noFill/>
                      <a:ln w="38100">
                        <a:noFill/>
                        <a:miter/>
                      </a:ln>
                    </p:spPr>
                  </p:pic>
                </p:oleObj>
              </mc:Fallback>
            </mc:AlternateContent>
          </a:graphicData>
        </a:graphic>
      </p:graphicFrame>
      <p:pic>
        <p:nvPicPr>
          <p:cNvPr id="463885" name="Picture 13"/>
          <p:cNvPicPr>
            <a:picLocks noChangeAspect="1"/>
          </p:cNvPicPr>
          <p:nvPr/>
        </p:nvPicPr>
        <p:blipFill>
          <a:blip r:embed="rId14">
            <a:clrChange>
              <a:clrFrom>
                <a:srgbClr val="FFFFFF"/>
              </a:clrFrom>
              <a:clrTo>
                <a:srgbClr val="FFFFFF">
                  <a:alpha val="0"/>
                </a:srgbClr>
              </a:clrTo>
            </a:clrChange>
          </a:blip>
          <a:stretch>
            <a:fillRect/>
          </a:stretch>
        </p:blipFill>
        <p:spPr>
          <a:xfrm>
            <a:off x="1656160" y="3914775"/>
            <a:ext cx="2235994" cy="1357313"/>
          </a:xfrm>
          <a:prstGeom prst="rect">
            <a:avLst/>
          </a:prstGeom>
          <a:noFill/>
          <a:ln w="9525">
            <a:noFill/>
          </a:ln>
        </p:spPr>
      </p:pic>
      <p:pic>
        <p:nvPicPr>
          <p:cNvPr id="14" name="图片 13"/>
          <p:cNvPicPr>
            <a:picLocks noChangeAspect="1"/>
          </p:cNvPicPr>
          <p:nvPr/>
        </p:nvPicPr>
        <p:blipFill>
          <a:blip r:embed="rId15"/>
          <a:srcRect l="13748" t="45219" r="56889" b="19308"/>
          <a:stretch>
            <a:fillRect/>
          </a:stretch>
        </p:blipFill>
        <p:spPr>
          <a:xfrm>
            <a:off x="6192441" y="3789040"/>
            <a:ext cx="2526194" cy="1423517"/>
          </a:xfrm>
          <a:prstGeom prst="rect">
            <a:avLst/>
          </a:prstGeom>
          <a:noFill/>
          <a:ln w="9525">
            <a:noFill/>
          </a:ln>
        </p:spPr>
      </p:pic>
      <p:sp>
        <p:nvSpPr>
          <p:cNvPr id="2" name="文本框 1"/>
          <p:cNvSpPr txBox="1"/>
          <p:nvPr/>
        </p:nvSpPr>
        <p:spPr>
          <a:xfrm>
            <a:off x="6506848" y="5207186"/>
            <a:ext cx="1897380" cy="299085"/>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spcBef>
                <a:spcPct val="0"/>
              </a:spcBef>
              <a:buFontTx/>
              <a:buNone/>
            </a:pPr>
            <a:r>
              <a:rPr lang="zh-CN" altLang="en-US" sz="1350" b="1" dirty="0">
                <a:latin typeface="Times New Roman" panose="02020603050405020304" pitchFamily="18" charset="0"/>
                <a:ea typeface="微软雅黑" panose="020B0503020204020204" pitchFamily="34" charset="-122"/>
              </a:rPr>
              <a:t>比例环节单位阶跃响应</a:t>
            </a:r>
          </a:p>
        </p:txBody>
      </p:sp>
    </p:spTree>
  </p:cSld>
  <p:clrMapOvr>
    <a:masterClrMapping/>
  </p:clrMapOvr>
  <p:transition>
    <p:cover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63885"/>
                                        </p:tgtEl>
                                        <p:attrNameLst>
                                          <p:attrName>style.visibility</p:attrName>
                                        </p:attrNameLst>
                                      </p:cBhvr>
                                      <p:to>
                                        <p:strVal val="visible"/>
                                      </p:to>
                                    </p:set>
                                    <p:anim calcmode="lin" valueType="num">
                                      <p:cBhvr additive="base">
                                        <p:cTn id="7" dur="500" fill="hold"/>
                                        <p:tgtEl>
                                          <p:spTgt spid="463885"/>
                                        </p:tgtEl>
                                        <p:attrNameLst>
                                          <p:attrName>ppt_x</p:attrName>
                                        </p:attrNameLst>
                                      </p:cBhvr>
                                      <p:tavLst>
                                        <p:tav tm="0">
                                          <p:val>
                                            <p:strVal val="#ppt_x"/>
                                          </p:val>
                                        </p:tav>
                                        <p:tav tm="100000">
                                          <p:val>
                                            <p:strVal val="#ppt_x"/>
                                          </p:val>
                                        </p:tav>
                                      </p:tavLst>
                                    </p:anim>
                                    <p:anim calcmode="lin" valueType="num">
                                      <p:cBhvr additive="base">
                                        <p:cTn id="8" dur="500" fill="hold"/>
                                        <p:tgtEl>
                                          <p:spTgt spid="46388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ppt_x"/>
                                          </p:val>
                                        </p:tav>
                                        <p:tav tm="100000">
                                          <p:val>
                                            <p:strVal val="#ppt_x"/>
                                          </p:val>
                                        </p:tav>
                                      </p:tavLst>
                                    </p:anim>
                                    <p:anim calcmode="lin" valueType="num">
                                      <p:cBhvr additive="base">
                                        <p:cTn id="1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500" fill="hold"/>
                                        <p:tgtEl>
                                          <p:spTgt spid="13"/>
                                        </p:tgtEl>
                                        <p:attrNameLst>
                                          <p:attrName>ppt_x</p:attrName>
                                        </p:attrNameLst>
                                      </p:cBhvr>
                                      <p:tavLst>
                                        <p:tav tm="0">
                                          <p:val>
                                            <p:strVal val="#ppt_x"/>
                                          </p:val>
                                        </p:tav>
                                        <p:tav tm="100000">
                                          <p:val>
                                            <p:strVal val="#ppt_x"/>
                                          </p:val>
                                        </p:tav>
                                      </p:tavLst>
                                    </p:anim>
                                    <p:anim calcmode="lin" valueType="num">
                                      <p:cBhvr additive="base">
                                        <p:cTn id="20"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5"/>
                                        </p:tgtEl>
                                        <p:attrNameLst>
                                          <p:attrName>style.visibility</p:attrName>
                                        </p:attrNameLst>
                                      </p:cBhvr>
                                      <p:to>
                                        <p:strVal val="visible"/>
                                      </p:to>
                                    </p:set>
                                    <p:anim calcmode="lin" valueType="num">
                                      <p:cBhvr additive="base">
                                        <p:cTn id="25" dur="500" fill="hold"/>
                                        <p:tgtEl>
                                          <p:spTgt spid="15"/>
                                        </p:tgtEl>
                                        <p:attrNameLst>
                                          <p:attrName>ppt_x</p:attrName>
                                        </p:attrNameLst>
                                      </p:cBhvr>
                                      <p:tavLst>
                                        <p:tav tm="0">
                                          <p:val>
                                            <p:strVal val="#ppt_x"/>
                                          </p:val>
                                        </p:tav>
                                        <p:tav tm="100000">
                                          <p:val>
                                            <p:strVal val="#ppt_x"/>
                                          </p:val>
                                        </p:tav>
                                      </p:tavLst>
                                    </p:anim>
                                    <p:anim calcmode="lin" valueType="num">
                                      <p:cBhvr additive="base">
                                        <p:cTn id="26"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7.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51203" name="TextBox 3"/>
          <p:cNvSpPr txBox="1"/>
          <p:nvPr/>
        </p:nvSpPr>
        <p:spPr>
          <a:xfrm>
            <a:off x="1316832" y="2075922"/>
            <a:ext cx="2954655" cy="369332"/>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spcBef>
                <a:spcPct val="0"/>
              </a:spcBef>
              <a:buFontTx/>
              <a:buNone/>
            </a:pPr>
            <a:r>
              <a:rPr lang="zh-CN" altLang="en-US" sz="1800" b="1" dirty="0">
                <a:latin typeface="微软雅黑" panose="020B0503020204020204" pitchFamily="34" charset="-122"/>
                <a:ea typeface="微软雅黑" panose="020B0503020204020204" pitchFamily="34" charset="-122"/>
              </a:rPr>
              <a:t>惯性环节的运算放大器实现</a:t>
            </a:r>
          </a:p>
        </p:txBody>
      </p:sp>
      <p:pic>
        <p:nvPicPr>
          <p:cNvPr id="51204" name="Picture 1"/>
          <p:cNvPicPr>
            <a:picLocks noChangeAspect="1"/>
          </p:cNvPicPr>
          <p:nvPr/>
        </p:nvPicPr>
        <p:blipFill>
          <a:blip r:embed="rId3">
            <a:clrChange>
              <a:clrFrom>
                <a:srgbClr val="FFFFFF"/>
              </a:clrFrom>
              <a:clrTo>
                <a:srgbClr val="FFFFFF">
                  <a:alpha val="0"/>
                </a:srgbClr>
              </a:clrTo>
            </a:clrChange>
          </a:blip>
          <a:stretch>
            <a:fillRect/>
          </a:stretch>
        </p:blipFill>
        <p:spPr>
          <a:xfrm>
            <a:off x="1250156" y="2578894"/>
            <a:ext cx="2235994" cy="1814513"/>
          </a:xfrm>
          <a:prstGeom prst="rect">
            <a:avLst/>
          </a:prstGeom>
          <a:noFill/>
          <a:ln w="9525">
            <a:noFill/>
          </a:ln>
        </p:spPr>
      </p:pic>
      <p:graphicFrame>
        <p:nvGraphicFramePr>
          <p:cNvPr id="6" name="Object 2"/>
          <p:cNvGraphicFramePr>
            <a:graphicFrameLocks noChangeAspect="1"/>
          </p:cNvGraphicFramePr>
          <p:nvPr>
            <p:extLst>
              <p:ext uri="{D42A27DB-BD31-4B8C-83A1-F6EECF244321}">
                <p14:modId xmlns:p14="http://schemas.microsoft.com/office/powerpoint/2010/main" val="3054336211"/>
              </p:ext>
            </p:extLst>
          </p:nvPr>
        </p:nvGraphicFramePr>
        <p:xfrm>
          <a:off x="3534030" y="2714625"/>
          <a:ext cx="2757488" cy="771525"/>
        </p:xfrm>
        <a:graphic>
          <a:graphicData uri="http://schemas.openxmlformats.org/presentationml/2006/ole">
            <mc:AlternateContent xmlns:mc="http://schemas.openxmlformats.org/markup-compatibility/2006">
              <mc:Choice xmlns:v="urn:schemas-microsoft-com:vml" Requires="v">
                <p:oleObj r:id="rId4" imgW="2451100" imgH="685800" progId="Equation.3">
                  <p:embed/>
                </p:oleObj>
              </mc:Choice>
              <mc:Fallback>
                <p:oleObj r:id="rId4" imgW="2451100" imgH="685800" progId="Equation.3">
                  <p:embed/>
                  <p:pic>
                    <p:nvPicPr>
                      <p:cNvPr id="0" name="图片 3154"/>
                      <p:cNvPicPr/>
                      <p:nvPr/>
                    </p:nvPicPr>
                    <p:blipFill>
                      <a:blip r:embed="rId5"/>
                      <a:stretch>
                        <a:fillRect/>
                      </a:stretch>
                    </p:blipFill>
                    <p:spPr>
                      <a:xfrm>
                        <a:off x="3534030" y="2714625"/>
                        <a:ext cx="2757488" cy="771525"/>
                      </a:xfrm>
                      <a:prstGeom prst="rect">
                        <a:avLst/>
                      </a:prstGeom>
                      <a:noFill/>
                      <a:ln w="38100">
                        <a:noFill/>
                        <a:miter/>
                      </a:ln>
                    </p:spPr>
                  </p:pic>
                </p:oleObj>
              </mc:Fallback>
            </mc:AlternateContent>
          </a:graphicData>
        </a:graphic>
      </p:graphicFrame>
      <p:graphicFrame>
        <p:nvGraphicFramePr>
          <p:cNvPr id="7" name="Object 3"/>
          <p:cNvGraphicFramePr>
            <a:graphicFrameLocks noChangeAspect="1"/>
          </p:cNvGraphicFramePr>
          <p:nvPr>
            <p:extLst>
              <p:ext uri="{D42A27DB-BD31-4B8C-83A1-F6EECF244321}">
                <p14:modId xmlns:p14="http://schemas.microsoft.com/office/powerpoint/2010/main" val="692958863"/>
              </p:ext>
            </p:extLst>
          </p:nvPr>
        </p:nvGraphicFramePr>
        <p:xfrm>
          <a:off x="6542484" y="2844610"/>
          <a:ext cx="1947804" cy="440373"/>
        </p:xfrm>
        <a:graphic>
          <a:graphicData uri="http://schemas.openxmlformats.org/presentationml/2006/ole">
            <mc:AlternateContent xmlns:mc="http://schemas.openxmlformats.org/markup-compatibility/2006">
              <mc:Choice xmlns:v="urn:schemas-microsoft-com:vml" Requires="v">
                <p:oleObj r:id="rId6" imgW="1459865" imgH="330200" progId="Equation.3">
                  <p:embed/>
                </p:oleObj>
              </mc:Choice>
              <mc:Fallback>
                <p:oleObj r:id="rId6" imgW="1459865" imgH="330200" progId="Equation.3">
                  <p:embed/>
                  <p:pic>
                    <p:nvPicPr>
                      <p:cNvPr id="0" name="图片 3151"/>
                      <p:cNvPicPr/>
                      <p:nvPr/>
                    </p:nvPicPr>
                    <p:blipFill>
                      <a:blip r:embed="rId7"/>
                      <a:stretch>
                        <a:fillRect/>
                      </a:stretch>
                    </p:blipFill>
                    <p:spPr>
                      <a:xfrm>
                        <a:off x="6542484" y="2844610"/>
                        <a:ext cx="1947804" cy="440373"/>
                      </a:xfrm>
                      <a:prstGeom prst="rect">
                        <a:avLst/>
                      </a:prstGeom>
                      <a:noFill/>
                      <a:ln w="38100">
                        <a:noFill/>
                        <a:miter/>
                      </a:ln>
                    </p:spPr>
                  </p:pic>
                </p:oleObj>
              </mc:Fallback>
            </mc:AlternateContent>
          </a:graphicData>
        </a:graphic>
      </p:graphicFrame>
      <p:graphicFrame>
        <p:nvGraphicFramePr>
          <p:cNvPr id="466948" name="Object 4"/>
          <p:cNvGraphicFramePr>
            <a:graphicFrameLocks noChangeAspect="1"/>
          </p:cNvGraphicFramePr>
          <p:nvPr>
            <p:extLst>
              <p:ext uri="{D42A27DB-BD31-4B8C-83A1-F6EECF244321}">
                <p14:modId xmlns:p14="http://schemas.microsoft.com/office/powerpoint/2010/main" val="1457056893"/>
              </p:ext>
            </p:extLst>
          </p:nvPr>
        </p:nvGraphicFramePr>
        <p:xfrm>
          <a:off x="3563290" y="3568368"/>
          <a:ext cx="2716062" cy="708538"/>
        </p:xfrm>
        <a:graphic>
          <a:graphicData uri="http://schemas.openxmlformats.org/presentationml/2006/ole">
            <mc:AlternateContent xmlns:mc="http://schemas.openxmlformats.org/markup-compatibility/2006">
              <mc:Choice xmlns:v="urn:schemas-microsoft-com:vml" Requires="v">
                <p:oleObj r:id="rId8" imgW="2628900" imgH="685800" progId="Equation.3">
                  <p:embed/>
                </p:oleObj>
              </mc:Choice>
              <mc:Fallback>
                <p:oleObj r:id="rId8" imgW="2628900" imgH="685800" progId="Equation.3">
                  <p:embed/>
                  <p:pic>
                    <p:nvPicPr>
                      <p:cNvPr id="0" name="图片 3155"/>
                      <p:cNvPicPr/>
                      <p:nvPr/>
                    </p:nvPicPr>
                    <p:blipFill>
                      <a:blip r:embed="rId9"/>
                      <a:stretch>
                        <a:fillRect/>
                      </a:stretch>
                    </p:blipFill>
                    <p:spPr>
                      <a:xfrm>
                        <a:off x="3563290" y="3568368"/>
                        <a:ext cx="2716062" cy="708538"/>
                      </a:xfrm>
                      <a:prstGeom prst="rect">
                        <a:avLst/>
                      </a:prstGeom>
                      <a:noFill/>
                      <a:ln w="38100">
                        <a:noFill/>
                        <a:miter/>
                      </a:ln>
                    </p:spPr>
                  </p:pic>
                </p:oleObj>
              </mc:Fallback>
            </mc:AlternateContent>
          </a:graphicData>
        </a:graphic>
      </p:graphicFrame>
      <p:graphicFrame>
        <p:nvGraphicFramePr>
          <p:cNvPr id="9" name="Object 5"/>
          <p:cNvGraphicFramePr>
            <a:graphicFrameLocks noChangeAspect="1"/>
          </p:cNvGraphicFramePr>
          <p:nvPr>
            <p:extLst>
              <p:ext uri="{D42A27DB-BD31-4B8C-83A1-F6EECF244321}">
                <p14:modId xmlns:p14="http://schemas.microsoft.com/office/powerpoint/2010/main" val="1644803180"/>
              </p:ext>
            </p:extLst>
          </p:nvPr>
        </p:nvGraphicFramePr>
        <p:xfrm>
          <a:off x="1619672" y="4588801"/>
          <a:ext cx="3591122" cy="900560"/>
        </p:xfrm>
        <a:graphic>
          <a:graphicData uri="http://schemas.openxmlformats.org/presentationml/2006/ole">
            <mc:AlternateContent xmlns:mc="http://schemas.openxmlformats.org/markup-compatibility/2006">
              <mc:Choice xmlns:v="urn:schemas-microsoft-com:vml" Requires="v">
                <p:oleObj r:id="rId10" imgW="4102100" imgH="1028700" progId="Equation.3">
                  <p:embed/>
                </p:oleObj>
              </mc:Choice>
              <mc:Fallback>
                <p:oleObj r:id="rId10" imgW="4102100" imgH="1028700" progId="Equation.3">
                  <p:embed/>
                  <p:pic>
                    <p:nvPicPr>
                      <p:cNvPr id="0" name="图片 3156"/>
                      <p:cNvPicPr/>
                      <p:nvPr/>
                    </p:nvPicPr>
                    <p:blipFill>
                      <a:blip r:embed="rId11"/>
                      <a:stretch>
                        <a:fillRect/>
                      </a:stretch>
                    </p:blipFill>
                    <p:spPr>
                      <a:xfrm>
                        <a:off x="1619672" y="4588801"/>
                        <a:ext cx="3591122" cy="900560"/>
                      </a:xfrm>
                      <a:prstGeom prst="rect">
                        <a:avLst/>
                      </a:prstGeom>
                      <a:noFill/>
                      <a:ln w="38100">
                        <a:noFill/>
                        <a:miter/>
                      </a:ln>
                    </p:spPr>
                  </p:pic>
                </p:oleObj>
              </mc:Fallback>
            </mc:AlternateContent>
          </a:graphicData>
        </a:graphic>
      </p:graphicFrame>
      <p:graphicFrame>
        <p:nvGraphicFramePr>
          <p:cNvPr id="466950" name="Object 6"/>
          <p:cNvGraphicFramePr>
            <a:graphicFrameLocks noChangeAspect="1"/>
          </p:cNvGraphicFramePr>
          <p:nvPr>
            <p:extLst>
              <p:ext uri="{D42A27DB-BD31-4B8C-83A1-F6EECF244321}">
                <p14:modId xmlns:p14="http://schemas.microsoft.com/office/powerpoint/2010/main" val="795276332"/>
              </p:ext>
            </p:extLst>
          </p:nvPr>
        </p:nvGraphicFramePr>
        <p:xfrm>
          <a:off x="5743499" y="4780823"/>
          <a:ext cx="1784466" cy="708538"/>
        </p:xfrm>
        <a:graphic>
          <a:graphicData uri="http://schemas.openxmlformats.org/presentationml/2006/ole">
            <mc:AlternateContent xmlns:mc="http://schemas.openxmlformats.org/markup-compatibility/2006">
              <mc:Choice xmlns:v="urn:schemas-microsoft-com:vml" Requires="v">
                <p:oleObj r:id="rId12" imgW="1727200" imgH="685800" progId="Equation.3">
                  <p:embed/>
                </p:oleObj>
              </mc:Choice>
              <mc:Fallback>
                <p:oleObj r:id="rId12" imgW="1727200" imgH="685800" progId="Equation.3">
                  <p:embed/>
                  <p:pic>
                    <p:nvPicPr>
                      <p:cNvPr id="0" name="图片 3161"/>
                      <p:cNvPicPr/>
                      <p:nvPr/>
                    </p:nvPicPr>
                    <p:blipFill>
                      <a:blip r:embed="rId13"/>
                      <a:stretch>
                        <a:fillRect/>
                      </a:stretch>
                    </p:blipFill>
                    <p:spPr>
                      <a:xfrm>
                        <a:off x="5743499" y="4780823"/>
                        <a:ext cx="1784466" cy="708538"/>
                      </a:xfrm>
                      <a:prstGeom prst="rect">
                        <a:avLst/>
                      </a:prstGeom>
                      <a:noFill/>
                      <a:ln w="38100">
                        <a:noFill/>
                        <a:miter/>
                      </a:ln>
                    </p:spPr>
                  </p:pic>
                </p:oleObj>
              </mc:Fallback>
            </mc:AlternateContent>
          </a:graphicData>
        </a:graphic>
      </p:graphicFrame>
      <p:sp>
        <p:nvSpPr>
          <p:cNvPr id="51210" name="TextBox 3"/>
          <p:cNvSpPr txBox="1"/>
          <p:nvPr/>
        </p:nvSpPr>
        <p:spPr>
          <a:xfrm>
            <a:off x="1331640" y="1368639"/>
            <a:ext cx="4474302" cy="523220"/>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r>
              <a:rPr lang="en-US" altLang="zh-CN" sz="2800" b="1" dirty="0">
                <a:solidFill>
                  <a:srgbClr val="C00000"/>
                </a:solidFill>
                <a:latin typeface="Times New Roman" panose="02020603050405020304" pitchFamily="18" charset="0"/>
                <a:ea typeface="微软雅黑" panose="020B0503020204020204" pitchFamily="34" charset="-122"/>
              </a:rPr>
              <a:t>(2) Inertial element</a:t>
            </a:r>
            <a:r>
              <a:rPr lang="en-US" altLang="zh-CN" sz="2800" b="1" dirty="0">
                <a:solidFill>
                  <a:srgbClr val="C00000"/>
                </a:solidFill>
                <a:latin typeface="微软雅黑" panose="020B0503020204020204" pitchFamily="34" charset="-122"/>
                <a:ea typeface="微软雅黑" panose="020B0503020204020204" pitchFamily="34" charset="-122"/>
              </a:rPr>
              <a:t> </a:t>
            </a:r>
            <a:r>
              <a:rPr lang="zh-CN" altLang="en-US" sz="2400" b="1" dirty="0">
                <a:solidFill>
                  <a:srgbClr val="C00000"/>
                </a:solidFill>
                <a:latin typeface="微软雅黑" panose="020B0503020204020204" pitchFamily="34" charset="-122"/>
                <a:ea typeface="微软雅黑" panose="020B0503020204020204" pitchFamily="34" charset="-122"/>
              </a:rPr>
              <a:t>惯性环节</a:t>
            </a:r>
          </a:p>
        </p:txBody>
      </p:sp>
    </p:spTree>
  </p:cSld>
  <p:clrMapOvr>
    <a:masterClrMapping/>
  </p:clrMapOvr>
  <p:transition>
    <p:cover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66948"/>
                                        </p:tgtEl>
                                        <p:attrNameLst>
                                          <p:attrName>style.visibility</p:attrName>
                                        </p:attrNameLst>
                                      </p:cBhvr>
                                      <p:to>
                                        <p:strVal val="visible"/>
                                      </p:to>
                                    </p:set>
                                    <p:anim calcmode="lin" valueType="num">
                                      <p:cBhvr additive="base">
                                        <p:cTn id="19" dur="500" fill="hold"/>
                                        <p:tgtEl>
                                          <p:spTgt spid="466948"/>
                                        </p:tgtEl>
                                        <p:attrNameLst>
                                          <p:attrName>ppt_x</p:attrName>
                                        </p:attrNameLst>
                                      </p:cBhvr>
                                      <p:tavLst>
                                        <p:tav tm="0">
                                          <p:val>
                                            <p:strVal val="#ppt_x"/>
                                          </p:val>
                                        </p:tav>
                                        <p:tav tm="100000">
                                          <p:val>
                                            <p:strVal val="#ppt_x"/>
                                          </p:val>
                                        </p:tav>
                                      </p:tavLst>
                                    </p:anim>
                                    <p:anim calcmode="lin" valueType="num">
                                      <p:cBhvr additive="base">
                                        <p:cTn id="20" dur="500" fill="hold"/>
                                        <p:tgtEl>
                                          <p:spTgt spid="46694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fill="hold"/>
                                        <p:tgtEl>
                                          <p:spTgt spid="9"/>
                                        </p:tgtEl>
                                        <p:attrNameLst>
                                          <p:attrName>ppt_x</p:attrName>
                                        </p:attrNameLst>
                                      </p:cBhvr>
                                      <p:tavLst>
                                        <p:tav tm="0">
                                          <p:val>
                                            <p:strVal val="#ppt_x"/>
                                          </p:val>
                                        </p:tav>
                                        <p:tav tm="100000">
                                          <p:val>
                                            <p:strVal val="#ppt_x"/>
                                          </p:val>
                                        </p:tav>
                                      </p:tavLst>
                                    </p:anim>
                                    <p:anim calcmode="lin" valueType="num">
                                      <p:cBhvr additive="base">
                                        <p:cTn id="2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466950"/>
                                        </p:tgtEl>
                                        <p:attrNameLst>
                                          <p:attrName>style.visibility</p:attrName>
                                        </p:attrNameLst>
                                      </p:cBhvr>
                                      <p:to>
                                        <p:strVal val="visible"/>
                                      </p:to>
                                    </p:set>
                                    <p:anim calcmode="lin" valueType="num">
                                      <p:cBhvr additive="base">
                                        <p:cTn id="31" dur="500" fill="hold"/>
                                        <p:tgtEl>
                                          <p:spTgt spid="466950"/>
                                        </p:tgtEl>
                                        <p:attrNameLst>
                                          <p:attrName>ppt_x</p:attrName>
                                        </p:attrNameLst>
                                      </p:cBhvr>
                                      <p:tavLst>
                                        <p:tav tm="0">
                                          <p:val>
                                            <p:strVal val="#ppt_x"/>
                                          </p:val>
                                        </p:tav>
                                        <p:tav tm="100000">
                                          <p:val>
                                            <p:strVal val="#ppt_x"/>
                                          </p:val>
                                        </p:tav>
                                      </p:tavLst>
                                    </p:anim>
                                    <p:anim calcmode="lin" valueType="num">
                                      <p:cBhvr additive="base">
                                        <p:cTn id="32" dur="500" fill="hold"/>
                                        <p:tgtEl>
                                          <p:spTgt spid="46695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graphicFrame>
        <p:nvGraphicFramePr>
          <p:cNvPr id="52227" name="Object 2"/>
          <p:cNvGraphicFramePr>
            <a:graphicFrameLocks noChangeAspect="1"/>
          </p:cNvGraphicFramePr>
          <p:nvPr/>
        </p:nvGraphicFramePr>
        <p:xfrm>
          <a:off x="3018235" y="1982391"/>
          <a:ext cx="1724025" cy="457200"/>
        </p:xfrm>
        <a:graphic>
          <a:graphicData uri="http://schemas.openxmlformats.org/presentationml/2006/ole">
            <mc:AlternateContent xmlns:mc="http://schemas.openxmlformats.org/markup-compatibility/2006">
              <mc:Choice xmlns:v="urn:schemas-microsoft-com:vml" Requires="v">
                <p:oleObj r:id="rId3" imgW="2298700" imgH="609600" progId="Equation.3">
                  <p:embed/>
                </p:oleObj>
              </mc:Choice>
              <mc:Fallback>
                <p:oleObj r:id="rId3" imgW="2298700" imgH="609600" progId="Equation.3">
                  <p:embed/>
                  <p:pic>
                    <p:nvPicPr>
                      <p:cNvPr id="0" name="图片 3162"/>
                      <p:cNvPicPr/>
                      <p:nvPr/>
                    </p:nvPicPr>
                    <p:blipFill>
                      <a:blip r:embed="rId4"/>
                      <a:stretch>
                        <a:fillRect/>
                      </a:stretch>
                    </p:blipFill>
                    <p:spPr>
                      <a:xfrm>
                        <a:off x="3018235" y="1982391"/>
                        <a:ext cx="1724025" cy="457200"/>
                      </a:xfrm>
                      <a:prstGeom prst="rect">
                        <a:avLst/>
                      </a:prstGeom>
                      <a:noFill/>
                      <a:ln w="38100">
                        <a:noFill/>
                        <a:miter/>
                      </a:ln>
                    </p:spPr>
                  </p:pic>
                </p:oleObj>
              </mc:Fallback>
            </mc:AlternateContent>
          </a:graphicData>
        </a:graphic>
      </p:graphicFrame>
      <p:graphicFrame>
        <p:nvGraphicFramePr>
          <p:cNvPr id="6" name="Object 3"/>
          <p:cNvGraphicFramePr>
            <a:graphicFrameLocks noChangeAspect="1"/>
          </p:cNvGraphicFramePr>
          <p:nvPr/>
        </p:nvGraphicFramePr>
        <p:xfrm>
          <a:off x="3018235" y="2571750"/>
          <a:ext cx="1628775" cy="495300"/>
        </p:xfrm>
        <a:graphic>
          <a:graphicData uri="http://schemas.openxmlformats.org/presentationml/2006/ole">
            <mc:AlternateContent xmlns:mc="http://schemas.openxmlformats.org/markup-compatibility/2006">
              <mc:Choice xmlns:v="urn:schemas-microsoft-com:vml" Requires="v">
                <p:oleObj r:id="rId5" imgW="2171700" imgH="660400" progId="Equation.3">
                  <p:embed/>
                </p:oleObj>
              </mc:Choice>
              <mc:Fallback>
                <p:oleObj r:id="rId5" imgW="2171700" imgH="660400" progId="Equation.3">
                  <p:embed/>
                  <p:pic>
                    <p:nvPicPr>
                      <p:cNvPr id="0" name="图片 3150"/>
                      <p:cNvPicPr/>
                      <p:nvPr/>
                    </p:nvPicPr>
                    <p:blipFill>
                      <a:blip r:embed="rId6"/>
                      <a:stretch>
                        <a:fillRect/>
                      </a:stretch>
                    </p:blipFill>
                    <p:spPr>
                      <a:xfrm>
                        <a:off x="3018235" y="2571750"/>
                        <a:ext cx="1628775" cy="495300"/>
                      </a:xfrm>
                      <a:prstGeom prst="rect">
                        <a:avLst/>
                      </a:prstGeom>
                      <a:noFill/>
                      <a:ln w="38100">
                        <a:noFill/>
                        <a:miter/>
                      </a:ln>
                    </p:spPr>
                  </p:pic>
                </p:oleObj>
              </mc:Fallback>
            </mc:AlternateContent>
          </a:graphicData>
        </a:graphic>
      </p:graphicFrame>
      <p:pic>
        <p:nvPicPr>
          <p:cNvPr id="464900" name="Picture 4"/>
          <p:cNvPicPr>
            <a:picLocks noChangeAspect="1"/>
          </p:cNvPicPr>
          <p:nvPr/>
        </p:nvPicPr>
        <p:blipFill>
          <a:blip r:embed="rId7">
            <a:clrChange>
              <a:clrFrom>
                <a:srgbClr val="FFFFFF"/>
              </a:clrFrom>
              <a:clrTo>
                <a:srgbClr val="FFFFFF">
                  <a:alpha val="0"/>
                </a:srgbClr>
              </a:clrTo>
            </a:clrChange>
          </a:blip>
          <a:stretch>
            <a:fillRect/>
          </a:stretch>
        </p:blipFill>
        <p:spPr>
          <a:xfrm>
            <a:off x="1425179" y="3771900"/>
            <a:ext cx="2557463" cy="1907381"/>
          </a:xfrm>
          <a:prstGeom prst="rect">
            <a:avLst/>
          </a:prstGeom>
          <a:noFill/>
          <a:ln w="9525">
            <a:noFill/>
          </a:ln>
        </p:spPr>
      </p:pic>
      <p:sp>
        <p:nvSpPr>
          <p:cNvPr id="8" name="TextBox 7"/>
          <p:cNvSpPr txBox="1"/>
          <p:nvPr/>
        </p:nvSpPr>
        <p:spPr>
          <a:xfrm>
            <a:off x="5080397" y="2678906"/>
            <a:ext cx="1362874" cy="369332"/>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r>
              <a:rPr lang="en-US" altLang="zh-CN" sz="1800" b="1" dirty="0">
                <a:solidFill>
                  <a:srgbClr val="C00000"/>
                </a:solidFill>
                <a:latin typeface="Times New Roman" panose="02020603050405020304" pitchFamily="18" charset="0"/>
                <a:ea typeface="微软雅黑" panose="020B0503020204020204" pitchFamily="34" charset="-122"/>
              </a:rPr>
              <a:t>Pole </a:t>
            </a:r>
            <a:r>
              <a:rPr lang="zh-CN" altLang="en-US" sz="1800" b="1" dirty="0">
                <a:solidFill>
                  <a:srgbClr val="C00000"/>
                </a:solidFill>
                <a:ea typeface="微软雅黑" panose="020B0503020204020204" pitchFamily="34" charset="-122"/>
              </a:rPr>
              <a:t>极点：</a:t>
            </a:r>
          </a:p>
        </p:txBody>
      </p:sp>
      <p:graphicFrame>
        <p:nvGraphicFramePr>
          <p:cNvPr id="9" name="Object 5"/>
          <p:cNvGraphicFramePr>
            <a:graphicFrameLocks noChangeAspect="1"/>
          </p:cNvGraphicFramePr>
          <p:nvPr/>
        </p:nvGraphicFramePr>
        <p:xfrm>
          <a:off x="6246019" y="2619375"/>
          <a:ext cx="590550" cy="457200"/>
        </p:xfrm>
        <a:graphic>
          <a:graphicData uri="http://schemas.openxmlformats.org/presentationml/2006/ole">
            <mc:AlternateContent xmlns:mc="http://schemas.openxmlformats.org/markup-compatibility/2006">
              <mc:Choice xmlns:v="urn:schemas-microsoft-com:vml" Requires="v">
                <p:oleObj r:id="rId8" imgW="787400" imgH="609600" progId="Equation.3">
                  <p:embed/>
                </p:oleObj>
              </mc:Choice>
              <mc:Fallback>
                <p:oleObj r:id="rId8" imgW="787400" imgH="609600" progId="Equation.3">
                  <p:embed/>
                  <p:pic>
                    <p:nvPicPr>
                      <p:cNvPr id="0" name="图片 3125"/>
                      <p:cNvPicPr/>
                      <p:nvPr/>
                    </p:nvPicPr>
                    <p:blipFill>
                      <a:blip r:embed="rId9"/>
                      <a:stretch>
                        <a:fillRect/>
                      </a:stretch>
                    </p:blipFill>
                    <p:spPr>
                      <a:xfrm>
                        <a:off x="6246019" y="2619375"/>
                        <a:ext cx="590550" cy="457200"/>
                      </a:xfrm>
                      <a:prstGeom prst="rect">
                        <a:avLst/>
                      </a:prstGeom>
                      <a:noFill/>
                      <a:ln w="38100">
                        <a:noFill/>
                        <a:miter/>
                      </a:ln>
                    </p:spPr>
                  </p:pic>
                </p:oleObj>
              </mc:Fallback>
            </mc:AlternateContent>
          </a:graphicData>
        </a:graphic>
      </p:graphicFrame>
      <p:sp>
        <p:nvSpPr>
          <p:cNvPr id="10" name="TextBox 9"/>
          <p:cNvSpPr txBox="1"/>
          <p:nvPr/>
        </p:nvSpPr>
        <p:spPr>
          <a:xfrm>
            <a:off x="1571625" y="3321844"/>
            <a:ext cx="2711450" cy="3683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r>
              <a:rPr lang="zh-CN" altLang="en-US" sz="1800" b="1" dirty="0">
                <a:ea typeface="微软雅黑" panose="020B0503020204020204" pitchFamily="34" charset="-122"/>
              </a:rPr>
              <a:t>输入信号为单位阶跃时：</a:t>
            </a:r>
          </a:p>
        </p:txBody>
      </p:sp>
      <p:graphicFrame>
        <p:nvGraphicFramePr>
          <p:cNvPr id="12" name="Object 7"/>
          <p:cNvGraphicFramePr>
            <a:graphicFrameLocks noChangeAspect="1"/>
          </p:cNvGraphicFramePr>
          <p:nvPr/>
        </p:nvGraphicFramePr>
        <p:xfrm>
          <a:off x="4572000" y="3911204"/>
          <a:ext cx="1438275" cy="247650"/>
        </p:xfrm>
        <a:graphic>
          <a:graphicData uri="http://schemas.openxmlformats.org/presentationml/2006/ole">
            <mc:AlternateContent xmlns:mc="http://schemas.openxmlformats.org/markup-compatibility/2006">
              <mc:Choice xmlns:v="urn:schemas-microsoft-com:vml" Requires="v">
                <p:oleObj r:id="rId10" imgW="1917700" imgH="330200" progId="Equation.3">
                  <p:embed/>
                </p:oleObj>
              </mc:Choice>
              <mc:Fallback>
                <p:oleObj r:id="rId10" imgW="1917700" imgH="330200" progId="Equation.3">
                  <p:embed/>
                  <p:pic>
                    <p:nvPicPr>
                      <p:cNvPr id="0" name="图片 3147"/>
                      <p:cNvPicPr/>
                      <p:nvPr/>
                    </p:nvPicPr>
                    <p:blipFill>
                      <a:blip r:embed="rId11"/>
                      <a:stretch>
                        <a:fillRect/>
                      </a:stretch>
                    </p:blipFill>
                    <p:spPr>
                      <a:xfrm>
                        <a:off x="4572000" y="3911204"/>
                        <a:ext cx="1438275" cy="247650"/>
                      </a:xfrm>
                      <a:prstGeom prst="rect">
                        <a:avLst/>
                      </a:prstGeom>
                      <a:noFill/>
                      <a:ln w="38100">
                        <a:noFill/>
                        <a:miter/>
                      </a:ln>
                    </p:spPr>
                  </p:pic>
                </p:oleObj>
              </mc:Fallback>
            </mc:AlternateContent>
          </a:graphicData>
        </a:graphic>
      </p:graphicFrame>
      <p:sp>
        <p:nvSpPr>
          <p:cNvPr id="52234" name="Text Box 11"/>
          <p:cNvSpPr txBox="1"/>
          <p:nvPr/>
        </p:nvSpPr>
        <p:spPr>
          <a:xfrm>
            <a:off x="1980010" y="5588794"/>
            <a:ext cx="1619250" cy="299085"/>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50000"/>
              </a:spcBef>
              <a:buFontTx/>
              <a:buNone/>
            </a:pPr>
            <a:r>
              <a:rPr lang="en-US" altLang="zh-CN" sz="1350" dirty="0">
                <a:solidFill>
                  <a:schemeClr val="hlink"/>
                </a:solidFill>
                <a:latin typeface="Times New Roman" panose="02020603050405020304" pitchFamily="18" charset="0"/>
                <a:ea typeface="微软雅黑" panose="020B0503020204020204" pitchFamily="34" charset="-122"/>
              </a:rPr>
              <a:t>Unit step function</a:t>
            </a:r>
          </a:p>
        </p:txBody>
      </p:sp>
      <p:pic>
        <p:nvPicPr>
          <p:cNvPr id="52235" name="Picture 5"/>
          <p:cNvPicPr>
            <a:picLocks noChangeAspect="1"/>
          </p:cNvPicPr>
          <p:nvPr/>
        </p:nvPicPr>
        <p:blipFill>
          <a:blip r:embed="rId12">
            <a:clrChange>
              <a:clrFrom>
                <a:srgbClr val="FFFFFF"/>
              </a:clrFrom>
              <a:clrTo>
                <a:srgbClr val="FFFFFF">
                  <a:alpha val="0"/>
                </a:srgbClr>
              </a:clrTo>
            </a:clrChange>
          </a:blip>
          <a:stretch>
            <a:fillRect/>
          </a:stretch>
        </p:blipFill>
        <p:spPr>
          <a:xfrm>
            <a:off x="5219700" y="1889522"/>
            <a:ext cx="2196704" cy="700088"/>
          </a:xfrm>
          <a:prstGeom prst="rect">
            <a:avLst/>
          </a:prstGeom>
          <a:noFill/>
          <a:ln w="9525">
            <a:noFill/>
          </a:ln>
        </p:spPr>
      </p:pic>
      <p:sp>
        <p:nvSpPr>
          <p:cNvPr id="3" name="矩形 2"/>
          <p:cNvSpPr/>
          <p:nvPr/>
        </p:nvSpPr>
        <p:spPr>
          <a:xfrm>
            <a:off x="6137672" y="2025254"/>
            <a:ext cx="43219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350" b="0" i="0" u="none" strike="noStrike" kern="1200" cap="none" spc="0" normalizeH="0" baseline="0" noProof="0" dirty="0">
              <a:ln>
                <a:noFill/>
              </a:ln>
              <a:solidFill>
                <a:schemeClr val="lt1"/>
              </a:solidFill>
              <a:effectLst/>
              <a:uLnTx/>
              <a:uFillTx/>
              <a:latin typeface="+mn-lt"/>
              <a:ea typeface="微软雅黑" panose="020B0503020204020204" pitchFamily="34" charset="-122"/>
              <a:cs typeface="+mn-cs"/>
            </a:endParaRPr>
          </a:p>
        </p:txBody>
      </p:sp>
      <p:sp>
        <p:nvSpPr>
          <p:cNvPr id="2" name="文本框 1"/>
          <p:cNvSpPr txBox="1">
            <a:spLocks noRot="1" noChangeAspect="1" noMove="1" noResize="1" noEditPoints="1" noAdjustHandles="1" noChangeArrowheads="1" noChangeShapeType="1" noTextEdit="1"/>
          </p:cNvSpPr>
          <p:nvPr/>
        </p:nvSpPr>
        <p:spPr>
          <a:xfrm>
            <a:off x="6085519" y="1974389"/>
            <a:ext cx="537359" cy="392368"/>
          </a:xfrm>
          <a:prstGeom prst="rect">
            <a:avLst/>
          </a:prstGeom>
          <a:blipFill>
            <a:blip r:embed="rId13"/>
            <a:stretch>
              <a:fillRect/>
            </a:stretch>
          </a:blipFill>
        </p:spPr>
        <p:txBody>
          <a:bodyPr/>
          <a:lstStyle/>
          <a:p>
            <a:pPr marR="0" defTabSz="914400">
              <a:buClrTx/>
              <a:buSzTx/>
              <a:buFontTx/>
              <a:buNone/>
              <a:defRPr/>
            </a:pPr>
            <a:r>
              <a:rPr kumimoji="0" lang="zh-CN" altLang="en-US" sz="100" kern="1200" cap="none" spc="0" normalizeH="0" baseline="0" noProof="0" dirty="0">
                <a:noFill/>
                <a:latin typeface="Times New Roman" panose="02020603050405020304" pitchFamily="18" charset="0"/>
                <a:ea typeface="微软雅黑" panose="020B0503020204020204" pitchFamily="34" charset="-122"/>
                <a:cs typeface="+mn-cs"/>
              </a:rPr>
              <a:t> </a:t>
            </a:r>
          </a:p>
        </p:txBody>
      </p:sp>
      <p:sp>
        <p:nvSpPr>
          <p:cNvPr id="4" name="TextBox 3">
            <a:extLst>
              <a:ext uri="{FF2B5EF4-FFF2-40B4-BE49-F238E27FC236}">
                <a16:creationId xmlns:a16="http://schemas.microsoft.com/office/drawing/2014/main" id="{3E22F7A2-9634-464E-5445-2C84E34FC8F1}"/>
              </a:ext>
            </a:extLst>
          </p:cNvPr>
          <p:cNvSpPr txBox="1"/>
          <p:nvPr/>
        </p:nvSpPr>
        <p:spPr>
          <a:xfrm>
            <a:off x="1331640" y="1368639"/>
            <a:ext cx="4474302" cy="523220"/>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r>
              <a:rPr lang="en-US" altLang="zh-CN" sz="2800" b="1" dirty="0">
                <a:solidFill>
                  <a:srgbClr val="C00000"/>
                </a:solidFill>
                <a:latin typeface="Times New Roman" panose="02020603050405020304" pitchFamily="18" charset="0"/>
                <a:ea typeface="微软雅黑" panose="020B0503020204020204" pitchFamily="34" charset="-122"/>
              </a:rPr>
              <a:t>(2) Inertial element</a:t>
            </a:r>
            <a:r>
              <a:rPr lang="en-US" altLang="zh-CN" sz="2800" b="1" dirty="0">
                <a:solidFill>
                  <a:srgbClr val="C00000"/>
                </a:solidFill>
                <a:latin typeface="微软雅黑" panose="020B0503020204020204" pitchFamily="34" charset="-122"/>
                <a:ea typeface="微软雅黑" panose="020B0503020204020204" pitchFamily="34" charset="-122"/>
              </a:rPr>
              <a:t> </a:t>
            </a:r>
            <a:r>
              <a:rPr lang="zh-CN" altLang="en-US" sz="2400" b="1" dirty="0">
                <a:solidFill>
                  <a:srgbClr val="C00000"/>
                </a:solidFill>
                <a:latin typeface="微软雅黑" panose="020B0503020204020204" pitchFamily="34" charset="-122"/>
                <a:ea typeface="微软雅黑" panose="020B0503020204020204" pitchFamily="34" charset="-122"/>
              </a:rPr>
              <a:t>惯性环节</a:t>
            </a:r>
          </a:p>
        </p:txBody>
      </p:sp>
    </p:spTree>
  </p:cSld>
  <p:clrMapOvr>
    <a:masterClrMapping/>
  </p:clrMapOvr>
  <p:transition>
    <p:cover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500" fill="hold"/>
                                        <p:tgtEl>
                                          <p:spTgt spid="9"/>
                                        </p:tgtEl>
                                        <p:attrNameLst>
                                          <p:attrName>ppt_x</p:attrName>
                                        </p:attrNameLst>
                                      </p:cBhvr>
                                      <p:tavLst>
                                        <p:tav tm="0">
                                          <p:val>
                                            <p:strVal val="#ppt_x"/>
                                          </p:val>
                                        </p:tav>
                                        <p:tav tm="100000">
                                          <p:val>
                                            <p:strVal val="#ppt_x"/>
                                          </p:val>
                                        </p:tav>
                                      </p:tavLst>
                                    </p:anim>
                                    <p:anim calcmode="lin" valueType="num">
                                      <p:cBhvr additive="base">
                                        <p:cTn id="1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500" fill="hold"/>
                                        <p:tgtEl>
                                          <p:spTgt spid="10"/>
                                        </p:tgtEl>
                                        <p:attrNameLst>
                                          <p:attrName>ppt_x</p:attrName>
                                        </p:attrNameLst>
                                      </p:cBhvr>
                                      <p:tavLst>
                                        <p:tav tm="0">
                                          <p:val>
                                            <p:strVal val="#ppt_x"/>
                                          </p:val>
                                        </p:tav>
                                        <p:tav tm="100000">
                                          <p:val>
                                            <p:strVal val="#ppt_x"/>
                                          </p:val>
                                        </p:tav>
                                      </p:tavLst>
                                    </p:anim>
                                    <p:anim calcmode="lin" valueType="num">
                                      <p:cBhvr additive="base">
                                        <p:cTn id="2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12"/>
                                        </p:tgtEl>
                                        <p:attrNameLst>
                                          <p:attrName>style.visibility</p:attrName>
                                        </p:attrNameLst>
                                      </p:cBhvr>
                                      <p:to>
                                        <p:strVal val="visible"/>
                                      </p:to>
                                    </p:set>
                                    <p:anim calcmode="lin" valueType="num">
                                      <p:cBhvr additive="base">
                                        <p:cTn id="29" dur="500" fill="hold"/>
                                        <p:tgtEl>
                                          <p:spTgt spid="12"/>
                                        </p:tgtEl>
                                        <p:attrNameLst>
                                          <p:attrName>ppt_x</p:attrName>
                                        </p:attrNameLst>
                                      </p:cBhvr>
                                      <p:tavLst>
                                        <p:tav tm="0">
                                          <p:val>
                                            <p:strVal val="#ppt_x"/>
                                          </p:val>
                                        </p:tav>
                                        <p:tav tm="100000">
                                          <p:val>
                                            <p:strVal val="#ppt_x"/>
                                          </p:val>
                                        </p:tav>
                                      </p:tavLst>
                                    </p:anim>
                                    <p:anim calcmode="lin" valueType="num">
                                      <p:cBhvr additive="base">
                                        <p:cTn id="30"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464900"/>
                                        </p:tgtEl>
                                        <p:attrNameLst>
                                          <p:attrName>style.visibility</p:attrName>
                                        </p:attrNameLst>
                                      </p:cBhvr>
                                      <p:to>
                                        <p:strVal val="visible"/>
                                      </p:to>
                                    </p:set>
                                    <p:anim calcmode="lin" valueType="num">
                                      <p:cBhvr additive="base">
                                        <p:cTn id="35" dur="500" fill="hold"/>
                                        <p:tgtEl>
                                          <p:spTgt spid="464900"/>
                                        </p:tgtEl>
                                        <p:attrNameLst>
                                          <p:attrName>ppt_x</p:attrName>
                                        </p:attrNameLst>
                                      </p:cBhvr>
                                      <p:tavLst>
                                        <p:tav tm="0">
                                          <p:val>
                                            <p:strVal val="#ppt_x"/>
                                          </p:val>
                                        </p:tav>
                                        <p:tav tm="100000">
                                          <p:val>
                                            <p:strVal val="#ppt_x"/>
                                          </p:val>
                                        </p:tav>
                                      </p:tavLst>
                                    </p:anim>
                                    <p:anim calcmode="lin" valueType="num">
                                      <p:cBhvr additive="base">
                                        <p:cTn id="36" dur="500" fill="hold"/>
                                        <p:tgtEl>
                                          <p:spTgt spid="46490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Lst>
  </p:timing>
</p:sld>
</file>

<file path=ppt/slides/slide39.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53250" name="标题 1"/>
          <p:cNvSpPr>
            <a:spLocks noGrp="1"/>
          </p:cNvSpPr>
          <p:nvPr>
            <p:ph type="title"/>
          </p:nvPr>
        </p:nvSpPr>
        <p:spPr>
          <a:xfrm>
            <a:off x="1256996" y="1920479"/>
            <a:ext cx="3175248" cy="857250"/>
          </a:xfrm>
        </p:spPr>
        <p:txBody>
          <a:bodyPr vert="horz" wrap="square" lIns="68580" tIns="34290" rIns="68580" bIns="34290" anchor="ctr" anchorCtr="0"/>
          <a:lstStyle/>
          <a:p>
            <a:pPr eaLnBrk="1" hangingPunct="1"/>
            <a:r>
              <a:rPr lang="zh-CN" altLang="en-US" sz="2000" b="1" dirty="0">
                <a:latin typeface="微软雅黑" panose="020B0503020204020204" pitchFamily="34" charset="-122"/>
                <a:ea typeface="微软雅黑" panose="020B0503020204020204" pitchFamily="34" charset="-122"/>
              </a:rPr>
              <a:t>积分环节运算放大器实现</a:t>
            </a:r>
          </a:p>
        </p:txBody>
      </p:sp>
      <p:pic>
        <p:nvPicPr>
          <p:cNvPr id="53251" name="Picture 3"/>
          <p:cNvPicPr>
            <a:picLocks noChangeAspect="1"/>
          </p:cNvPicPr>
          <p:nvPr/>
        </p:nvPicPr>
        <p:blipFill>
          <a:blip r:embed="rId3">
            <a:clrChange>
              <a:clrFrom>
                <a:srgbClr val="FFFFFF"/>
              </a:clrFrom>
              <a:clrTo>
                <a:srgbClr val="FFFFFF">
                  <a:alpha val="0"/>
                </a:srgbClr>
              </a:clrTo>
            </a:clrChange>
          </a:blip>
          <a:stretch>
            <a:fillRect/>
          </a:stretch>
        </p:blipFill>
        <p:spPr>
          <a:xfrm>
            <a:off x="1601391" y="3168254"/>
            <a:ext cx="2235994" cy="1357313"/>
          </a:xfrm>
          <a:prstGeom prst="rect">
            <a:avLst/>
          </a:prstGeom>
          <a:noFill/>
          <a:ln w="9525">
            <a:noFill/>
          </a:ln>
        </p:spPr>
      </p:pic>
      <p:graphicFrame>
        <p:nvGraphicFramePr>
          <p:cNvPr id="53252" name="Object 4"/>
          <p:cNvGraphicFramePr>
            <a:graphicFrameLocks noChangeAspect="1"/>
          </p:cNvGraphicFramePr>
          <p:nvPr/>
        </p:nvGraphicFramePr>
        <p:xfrm>
          <a:off x="4441031" y="3168254"/>
          <a:ext cx="1381125" cy="466725"/>
        </p:xfrm>
        <a:graphic>
          <a:graphicData uri="http://schemas.openxmlformats.org/presentationml/2006/ole">
            <mc:AlternateContent xmlns:mc="http://schemas.openxmlformats.org/markup-compatibility/2006">
              <mc:Choice xmlns:v="urn:schemas-microsoft-com:vml" Requires="v">
                <p:oleObj r:id="rId4" imgW="1841500" imgH="622300" progId="Equation.3">
                  <p:embed/>
                </p:oleObj>
              </mc:Choice>
              <mc:Fallback>
                <p:oleObj r:id="rId4" imgW="1841500" imgH="622300" progId="Equation.3">
                  <p:embed/>
                  <p:pic>
                    <p:nvPicPr>
                      <p:cNvPr id="0" name="图片 3176"/>
                      <p:cNvPicPr/>
                      <p:nvPr/>
                    </p:nvPicPr>
                    <p:blipFill>
                      <a:blip r:embed="rId5"/>
                      <a:stretch>
                        <a:fillRect/>
                      </a:stretch>
                    </p:blipFill>
                    <p:spPr>
                      <a:xfrm>
                        <a:off x="4441031" y="3168254"/>
                        <a:ext cx="1381125" cy="466725"/>
                      </a:xfrm>
                      <a:prstGeom prst="rect">
                        <a:avLst/>
                      </a:prstGeom>
                      <a:noFill/>
                      <a:ln w="38100">
                        <a:noFill/>
                        <a:miter/>
                      </a:ln>
                    </p:spPr>
                  </p:pic>
                </p:oleObj>
              </mc:Fallback>
            </mc:AlternateContent>
          </a:graphicData>
        </a:graphic>
      </p:graphicFrame>
      <p:graphicFrame>
        <p:nvGraphicFramePr>
          <p:cNvPr id="53253" name="Object 5"/>
          <p:cNvGraphicFramePr>
            <a:graphicFrameLocks noChangeAspect="1"/>
          </p:cNvGraphicFramePr>
          <p:nvPr/>
        </p:nvGraphicFramePr>
        <p:xfrm>
          <a:off x="4494610" y="4025504"/>
          <a:ext cx="1381125" cy="466725"/>
        </p:xfrm>
        <a:graphic>
          <a:graphicData uri="http://schemas.openxmlformats.org/presentationml/2006/ole">
            <mc:AlternateContent xmlns:mc="http://schemas.openxmlformats.org/markup-compatibility/2006">
              <mc:Choice xmlns:v="urn:schemas-microsoft-com:vml" Requires="v">
                <p:oleObj r:id="rId6" imgW="1841500" imgH="622300" progId="Equation.3">
                  <p:embed/>
                </p:oleObj>
              </mc:Choice>
              <mc:Fallback>
                <p:oleObj r:id="rId6" imgW="1841500" imgH="622300" progId="Equation.3">
                  <p:embed/>
                  <p:pic>
                    <p:nvPicPr>
                      <p:cNvPr id="0" name="图片 3178"/>
                      <p:cNvPicPr/>
                      <p:nvPr/>
                    </p:nvPicPr>
                    <p:blipFill>
                      <a:blip r:embed="rId7"/>
                      <a:stretch>
                        <a:fillRect/>
                      </a:stretch>
                    </p:blipFill>
                    <p:spPr>
                      <a:xfrm>
                        <a:off x="4494610" y="4025504"/>
                        <a:ext cx="1381125" cy="466725"/>
                      </a:xfrm>
                      <a:prstGeom prst="rect">
                        <a:avLst/>
                      </a:prstGeom>
                      <a:noFill/>
                      <a:ln w="38100">
                        <a:noFill/>
                        <a:miter/>
                      </a:ln>
                    </p:spPr>
                  </p:pic>
                </p:oleObj>
              </mc:Fallback>
            </mc:AlternateContent>
          </a:graphicData>
        </a:graphic>
      </p:graphicFrame>
      <p:graphicFrame>
        <p:nvGraphicFramePr>
          <p:cNvPr id="53254" name="Object 6"/>
          <p:cNvGraphicFramePr>
            <a:graphicFrameLocks noChangeAspect="1"/>
          </p:cNvGraphicFramePr>
          <p:nvPr/>
        </p:nvGraphicFramePr>
        <p:xfrm>
          <a:off x="4464844" y="4904185"/>
          <a:ext cx="1714500" cy="514350"/>
        </p:xfrm>
        <a:graphic>
          <a:graphicData uri="http://schemas.openxmlformats.org/presentationml/2006/ole">
            <mc:AlternateContent xmlns:mc="http://schemas.openxmlformats.org/markup-compatibility/2006">
              <mc:Choice xmlns:v="urn:schemas-microsoft-com:vml" Requires="v">
                <p:oleObj r:id="rId8" imgW="2286000" imgH="685800" progId="Equation.3">
                  <p:embed/>
                </p:oleObj>
              </mc:Choice>
              <mc:Fallback>
                <p:oleObj r:id="rId8" imgW="2286000" imgH="685800" progId="Equation.3">
                  <p:embed/>
                  <p:pic>
                    <p:nvPicPr>
                      <p:cNvPr id="0" name="图片 3177"/>
                      <p:cNvPicPr/>
                      <p:nvPr/>
                    </p:nvPicPr>
                    <p:blipFill>
                      <a:blip r:embed="rId9"/>
                      <a:stretch>
                        <a:fillRect/>
                      </a:stretch>
                    </p:blipFill>
                    <p:spPr>
                      <a:xfrm>
                        <a:off x="4464844" y="4904185"/>
                        <a:ext cx="1714500" cy="514350"/>
                      </a:xfrm>
                      <a:prstGeom prst="rect">
                        <a:avLst/>
                      </a:prstGeom>
                      <a:noFill/>
                      <a:ln w="38100">
                        <a:noFill/>
                        <a:miter/>
                      </a:ln>
                    </p:spPr>
                  </p:pic>
                </p:oleObj>
              </mc:Fallback>
            </mc:AlternateContent>
          </a:graphicData>
        </a:graphic>
      </p:graphicFrame>
      <p:sp>
        <p:nvSpPr>
          <p:cNvPr id="53255" name="标题 1"/>
          <p:cNvSpPr txBox="1"/>
          <p:nvPr/>
        </p:nvSpPr>
        <p:spPr>
          <a:xfrm>
            <a:off x="1403648" y="1026897"/>
            <a:ext cx="5389959" cy="857250"/>
          </a:xfrm>
          <a:prstGeom prst="rect">
            <a:avLst/>
          </a:prstGeom>
          <a:noFill/>
          <a:ln w="9525">
            <a:noFill/>
          </a:ln>
        </p:spPr>
        <p:txBody>
          <a:bodyPr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r>
              <a:rPr lang="en-US" altLang="zh-CN" sz="2800" b="1" dirty="0">
                <a:solidFill>
                  <a:srgbClr val="C00000"/>
                </a:solidFill>
                <a:latin typeface="Times New Roman" panose="02020603050405020304" pitchFamily="18" charset="0"/>
                <a:ea typeface="微软雅黑" panose="020B0503020204020204" pitchFamily="34" charset="-122"/>
              </a:rPr>
              <a:t>(3) Integral element</a:t>
            </a:r>
            <a:r>
              <a:rPr lang="en-US" altLang="zh-CN" sz="2800" b="1" dirty="0">
                <a:solidFill>
                  <a:srgbClr val="C00000"/>
                </a:solidFill>
                <a:latin typeface="微软雅黑" panose="020B0503020204020204" pitchFamily="34" charset="-122"/>
                <a:ea typeface="微软雅黑" panose="020B0503020204020204" pitchFamily="34" charset="-122"/>
              </a:rPr>
              <a:t> </a:t>
            </a:r>
            <a:r>
              <a:rPr lang="zh-CN" altLang="en-US" sz="2000" b="1" dirty="0">
                <a:solidFill>
                  <a:srgbClr val="C00000"/>
                </a:solidFill>
                <a:latin typeface="微软雅黑" panose="020B0503020204020204" pitchFamily="34" charset="-122"/>
                <a:ea typeface="微软雅黑" panose="020B0503020204020204" pitchFamily="34" charset="-122"/>
              </a:rPr>
              <a:t>积分环节</a:t>
            </a:r>
            <a:endParaRPr lang="zh-CN" altLang="en-US" sz="1800" b="1" dirty="0">
              <a:solidFill>
                <a:srgbClr val="C00000"/>
              </a:solidFill>
              <a:latin typeface="微软雅黑" panose="020B0503020204020204" pitchFamily="34" charset="-122"/>
              <a:ea typeface="微软雅黑" panose="020B0503020204020204" pitchFamily="34" charset="-122"/>
            </a:endParaRPr>
          </a:p>
        </p:txBody>
      </p:sp>
    </p:spTree>
  </p:cSld>
  <p:clrMapOvr>
    <a:masterClrMapping/>
  </p:clrMapOvr>
  <p:transition>
    <p:cover dir="rd"/>
  </p:transition>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sp>
        <p:nvSpPr>
          <p:cNvPr id="10242" name="TextBox 18"/>
          <p:cNvSpPr txBox="1"/>
          <p:nvPr/>
        </p:nvSpPr>
        <p:spPr>
          <a:xfrm>
            <a:off x="2321719" y="1285875"/>
            <a:ext cx="4929188" cy="584775"/>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spcBef>
                <a:spcPct val="0"/>
              </a:spcBef>
              <a:buFontTx/>
              <a:buNone/>
            </a:pPr>
            <a:r>
              <a:rPr lang="zh-CN" altLang="en-US" b="1" dirty="0">
                <a:solidFill>
                  <a:srgbClr val="C00000"/>
                </a:solidFill>
                <a:latin typeface="Times New Roman" panose="02020603050405020304" pitchFamily="18" charset="0"/>
                <a:ea typeface="微软雅黑" panose="020B0503020204020204" pitchFamily="34" charset="-122"/>
              </a:rPr>
              <a:t>自动控制系统建模方法</a:t>
            </a:r>
            <a:endParaRPr lang="en-US" altLang="zh-CN" b="1" dirty="0">
              <a:solidFill>
                <a:srgbClr val="C00000"/>
              </a:solidFill>
              <a:latin typeface="Times New Roman" panose="02020603050405020304" pitchFamily="18" charset="0"/>
              <a:ea typeface="微软雅黑" panose="020B0503020204020204" pitchFamily="34" charset="-122"/>
            </a:endParaRPr>
          </a:p>
        </p:txBody>
      </p:sp>
      <p:sp>
        <p:nvSpPr>
          <p:cNvPr id="20" name="TextBox 19"/>
          <p:cNvSpPr txBox="1"/>
          <p:nvPr/>
        </p:nvSpPr>
        <p:spPr>
          <a:xfrm>
            <a:off x="467544" y="2199026"/>
            <a:ext cx="5076825" cy="523220"/>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r>
              <a:rPr lang="en-US" altLang="zh-CN" sz="2800" b="1" dirty="0">
                <a:solidFill>
                  <a:srgbClr val="C00000"/>
                </a:solidFill>
                <a:latin typeface="Times New Roman" panose="02020603050405020304" pitchFamily="18" charset="0"/>
                <a:ea typeface="微软雅黑" panose="020B0503020204020204" pitchFamily="34" charset="-122"/>
              </a:rPr>
              <a:t>Mechanism modeling</a:t>
            </a:r>
            <a:r>
              <a:rPr lang="en-US" altLang="zh-CN" sz="1800" b="1" dirty="0">
                <a:latin typeface="Times New Roman" panose="02020603050405020304" pitchFamily="18" charset="0"/>
                <a:ea typeface="微软雅黑" panose="020B0503020204020204" pitchFamily="34" charset="-122"/>
              </a:rPr>
              <a:t>(</a:t>
            </a:r>
            <a:r>
              <a:rPr lang="zh-CN" altLang="en-US" sz="1800" b="1" dirty="0">
                <a:latin typeface="微软雅黑" panose="020B0503020204020204" pitchFamily="34" charset="-122"/>
                <a:ea typeface="微软雅黑" panose="020B0503020204020204" pitchFamily="34" charset="-122"/>
              </a:rPr>
              <a:t>机理建模</a:t>
            </a:r>
            <a:r>
              <a:rPr lang="en-US" altLang="zh-CN" sz="1800" b="1" dirty="0">
                <a:latin typeface="微软雅黑" panose="020B0503020204020204" pitchFamily="34" charset="-122"/>
                <a:ea typeface="微软雅黑" panose="020B0503020204020204" pitchFamily="34" charset="-122"/>
              </a:rPr>
              <a:t>)</a:t>
            </a:r>
          </a:p>
        </p:txBody>
      </p:sp>
      <p:sp>
        <p:nvSpPr>
          <p:cNvPr id="22" name="矩形 21"/>
          <p:cNvSpPr/>
          <p:nvPr/>
        </p:nvSpPr>
        <p:spPr>
          <a:xfrm>
            <a:off x="467544" y="2748642"/>
            <a:ext cx="8424935" cy="1289905"/>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indent="0" eaLnBrk="1" hangingPunct="1">
              <a:lnSpc>
                <a:spcPct val="150000"/>
              </a:lnSpc>
              <a:spcBef>
                <a:spcPct val="0"/>
              </a:spcBef>
              <a:buNone/>
            </a:pPr>
            <a:r>
              <a:rPr lang="zh-CN" altLang="en-US" sz="1800" b="1" dirty="0">
                <a:latin typeface="微软雅黑" panose="020B0503020204020204" pitchFamily="34" charset="-122"/>
                <a:ea typeface="微软雅黑" panose="020B0503020204020204" pitchFamily="34" charset="-122"/>
              </a:rPr>
              <a:t>基于系统的内在物理、化学等基本原理和规律，通过对系统各组成部分的结构、参数和相互作用关系进行分析，运用数学方法建立能够描述系统动态和静态特性的数学模型的过程。</a:t>
            </a:r>
          </a:p>
        </p:txBody>
      </p:sp>
      <p:sp>
        <p:nvSpPr>
          <p:cNvPr id="23" name="矩形 22"/>
          <p:cNvSpPr/>
          <p:nvPr/>
        </p:nvSpPr>
        <p:spPr>
          <a:xfrm>
            <a:off x="467544" y="4121880"/>
            <a:ext cx="6494085" cy="369332"/>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r>
              <a:rPr lang="en-US" altLang="zh-CN" sz="1800" b="1" dirty="0">
                <a:solidFill>
                  <a:srgbClr val="C00000"/>
                </a:solidFill>
                <a:latin typeface="Times New Roman" panose="02020603050405020304" pitchFamily="18" charset="0"/>
                <a:ea typeface="微软雅黑" panose="020B0503020204020204" pitchFamily="34" charset="-122"/>
              </a:rPr>
              <a:t>Experimental modeling(</a:t>
            </a:r>
            <a:r>
              <a:rPr lang="zh-CN" altLang="en-US" sz="1800" b="1" dirty="0">
                <a:latin typeface="微软雅黑" panose="020B0503020204020204" pitchFamily="34" charset="-122"/>
                <a:ea typeface="微软雅黑" panose="020B0503020204020204" pitchFamily="34" charset="-122"/>
              </a:rPr>
              <a:t>实验法</a:t>
            </a:r>
            <a:r>
              <a:rPr lang="en-US" altLang="zh-CN" sz="1800" b="1" dirty="0">
                <a:latin typeface="微软雅黑" panose="020B0503020204020204" pitchFamily="34" charset="-122"/>
                <a:ea typeface="微软雅黑" panose="020B0503020204020204" pitchFamily="34" charset="-122"/>
              </a:rPr>
              <a:t>(</a:t>
            </a:r>
            <a:r>
              <a:rPr lang="en-US" altLang="zh-CN" sz="1800" b="1" dirty="0">
                <a:solidFill>
                  <a:srgbClr val="0033CC"/>
                </a:solidFill>
                <a:latin typeface="Times New Roman" panose="02020603050405020304" pitchFamily="18" charset="0"/>
                <a:ea typeface="微软雅黑" panose="020B0503020204020204" pitchFamily="34" charset="-122"/>
              </a:rPr>
              <a:t>system identification</a:t>
            </a:r>
            <a:r>
              <a:rPr lang="zh-CN" altLang="en-US" sz="1800" b="1" dirty="0">
                <a:latin typeface="微软雅黑" panose="020B0503020204020204" pitchFamily="34" charset="-122"/>
                <a:ea typeface="微软雅黑" panose="020B0503020204020204" pitchFamily="34" charset="-122"/>
              </a:rPr>
              <a:t>系统辨识</a:t>
            </a:r>
            <a:r>
              <a:rPr lang="en-US" altLang="zh-CN" sz="1800" b="1" dirty="0">
                <a:latin typeface="微软雅黑" panose="020B0503020204020204" pitchFamily="34" charset="-122"/>
                <a:ea typeface="微软雅黑" panose="020B0503020204020204" pitchFamily="34" charset="-122"/>
              </a:rPr>
              <a:t>))</a:t>
            </a:r>
            <a:endParaRPr lang="zh-CN" altLang="en-US" sz="1800" b="1" dirty="0">
              <a:latin typeface="微软雅黑" panose="020B0503020204020204" pitchFamily="34" charset="-122"/>
              <a:ea typeface="微软雅黑" panose="020B0503020204020204" pitchFamily="34" charset="-122"/>
            </a:endParaRPr>
          </a:p>
        </p:txBody>
      </p:sp>
      <p:sp>
        <p:nvSpPr>
          <p:cNvPr id="24" name="矩形 23"/>
          <p:cNvSpPr/>
          <p:nvPr/>
        </p:nvSpPr>
        <p:spPr>
          <a:xfrm>
            <a:off x="467544" y="4568872"/>
            <a:ext cx="8496944" cy="874407"/>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indent="0" eaLnBrk="1" hangingPunct="1">
              <a:lnSpc>
                <a:spcPct val="150000"/>
              </a:lnSpc>
              <a:spcBef>
                <a:spcPct val="0"/>
              </a:spcBef>
              <a:buNone/>
            </a:pPr>
            <a:r>
              <a:rPr lang="zh-CN" altLang="en-US" sz="1800" b="1" dirty="0">
                <a:latin typeface="微软雅黑" panose="020B0503020204020204" pitchFamily="34" charset="-122"/>
                <a:ea typeface="微软雅黑" panose="020B0503020204020204" pitchFamily="34" charset="-122"/>
              </a:rPr>
              <a:t>在对系统机理了解有限或系统过于复杂难以用机理建模时，通过对系统施加特定输入信号，测量系统输出响应，然后利用这些实验数据来建立系统数学模型的方法。</a:t>
            </a:r>
          </a:p>
        </p:txBody>
      </p:sp>
    </p:spTree>
  </p:cSld>
  <p:clrMapOvr>
    <a:masterClrMapping/>
  </p:clrMapOvr>
  <p:transition>
    <p:cover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ppt_x"/>
                                          </p:val>
                                        </p:tav>
                                        <p:tav tm="100000">
                                          <p:val>
                                            <p:strVal val="#ppt_x"/>
                                          </p:val>
                                        </p:tav>
                                      </p:tavLst>
                                    </p:anim>
                                    <p:anim calcmode="lin" valueType="num">
                                      <p:cBhvr additive="base">
                                        <p:cTn id="8" dur="500" fill="hold"/>
                                        <p:tgtEl>
                                          <p:spTgt spid="2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anim calcmode="lin" valueType="num">
                                      <p:cBhvr additive="base">
                                        <p:cTn id="11" dur="500" fill="hold"/>
                                        <p:tgtEl>
                                          <p:spTgt spid="20"/>
                                        </p:tgtEl>
                                        <p:attrNameLst>
                                          <p:attrName>ppt_x</p:attrName>
                                        </p:attrNameLst>
                                      </p:cBhvr>
                                      <p:tavLst>
                                        <p:tav tm="0">
                                          <p:val>
                                            <p:strVal val="#ppt_x"/>
                                          </p:val>
                                        </p:tav>
                                        <p:tav tm="100000">
                                          <p:val>
                                            <p:strVal val="#ppt_x"/>
                                          </p:val>
                                        </p:tav>
                                      </p:tavLst>
                                    </p:anim>
                                    <p:anim calcmode="lin" valueType="num">
                                      <p:cBhvr additive="base">
                                        <p:cTn id="12"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24"/>
                                        </p:tgtEl>
                                        <p:attrNameLst>
                                          <p:attrName>style.visibility</p:attrName>
                                        </p:attrNameLst>
                                      </p:cBhvr>
                                      <p:to>
                                        <p:strVal val="visible"/>
                                      </p:to>
                                    </p:set>
                                    <p:anim calcmode="lin" valueType="num">
                                      <p:cBhvr additive="base">
                                        <p:cTn id="17" dur="500" fill="hold"/>
                                        <p:tgtEl>
                                          <p:spTgt spid="24"/>
                                        </p:tgtEl>
                                        <p:attrNameLst>
                                          <p:attrName>ppt_x</p:attrName>
                                        </p:attrNameLst>
                                      </p:cBhvr>
                                      <p:tavLst>
                                        <p:tav tm="0">
                                          <p:val>
                                            <p:strVal val="#ppt_x"/>
                                          </p:val>
                                        </p:tav>
                                        <p:tav tm="100000">
                                          <p:val>
                                            <p:strVal val="#ppt_x"/>
                                          </p:val>
                                        </p:tav>
                                      </p:tavLst>
                                    </p:anim>
                                    <p:anim calcmode="lin" valueType="num">
                                      <p:cBhvr additive="base">
                                        <p:cTn id="18" dur="500" fill="hold"/>
                                        <p:tgtEl>
                                          <p:spTgt spid="24"/>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23"/>
                                        </p:tgtEl>
                                        <p:attrNameLst>
                                          <p:attrName>style.visibility</p:attrName>
                                        </p:attrNameLst>
                                      </p:cBhvr>
                                      <p:to>
                                        <p:strVal val="visible"/>
                                      </p:to>
                                    </p:set>
                                    <p:anim calcmode="lin" valueType="num">
                                      <p:cBhvr additive="base">
                                        <p:cTn id="21" dur="500" fill="hold"/>
                                        <p:tgtEl>
                                          <p:spTgt spid="23"/>
                                        </p:tgtEl>
                                        <p:attrNameLst>
                                          <p:attrName>ppt_x</p:attrName>
                                        </p:attrNameLst>
                                      </p:cBhvr>
                                      <p:tavLst>
                                        <p:tav tm="0">
                                          <p:val>
                                            <p:strVal val="#ppt_x"/>
                                          </p:val>
                                        </p:tav>
                                        <p:tav tm="100000">
                                          <p:val>
                                            <p:strVal val="#ppt_x"/>
                                          </p:val>
                                        </p:tav>
                                      </p:tavLst>
                                    </p:anim>
                                    <p:anim calcmode="lin" valueType="num">
                                      <p:cBhvr additive="base">
                                        <p:cTn id="22"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2" grpId="0"/>
      <p:bldP spid="23" grpId="0"/>
      <p:bldP spid="24" grpId="0"/>
    </p:bldLst>
  </p:timing>
</p:sld>
</file>

<file path=ppt/slides/slide40.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4" name="TextBox 3"/>
          <p:cNvSpPr txBox="1"/>
          <p:nvPr/>
        </p:nvSpPr>
        <p:spPr>
          <a:xfrm>
            <a:off x="2750344" y="1767602"/>
            <a:ext cx="1800493" cy="369332"/>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r>
              <a:rPr lang="zh-CN" altLang="en-US" sz="1800" b="1" dirty="0">
                <a:latin typeface="Times New Roman" panose="02020603050405020304" pitchFamily="18" charset="0"/>
                <a:ea typeface="微软雅黑" panose="020B0503020204020204" pitchFamily="34" charset="-122"/>
              </a:rPr>
              <a:t>输入输出模型：</a:t>
            </a:r>
          </a:p>
        </p:txBody>
      </p:sp>
      <p:graphicFrame>
        <p:nvGraphicFramePr>
          <p:cNvPr id="5" name="Object 1"/>
          <p:cNvGraphicFramePr>
            <a:graphicFrameLocks noChangeAspect="1"/>
          </p:cNvGraphicFramePr>
          <p:nvPr>
            <p:extLst>
              <p:ext uri="{D42A27DB-BD31-4B8C-83A1-F6EECF244321}">
                <p14:modId xmlns:p14="http://schemas.microsoft.com/office/powerpoint/2010/main" val="1996028462"/>
              </p:ext>
            </p:extLst>
          </p:nvPr>
        </p:nvGraphicFramePr>
        <p:xfrm>
          <a:off x="4506882" y="1681793"/>
          <a:ext cx="1505277" cy="556746"/>
        </p:xfrm>
        <a:graphic>
          <a:graphicData uri="http://schemas.openxmlformats.org/presentationml/2006/ole">
            <mc:AlternateContent xmlns:mc="http://schemas.openxmlformats.org/markup-compatibility/2006">
              <mc:Choice xmlns:v="urn:schemas-microsoft-com:vml" Requires="v">
                <p:oleObj r:id="rId3" imgW="1854200" imgH="685800" progId="Equation.3">
                  <p:embed/>
                </p:oleObj>
              </mc:Choice>
              <mc:Fallback>
                <p:oleObj r:id="rId3" imgW="1854200" imgH="685800" progId="Equation.3">
                  <p:embed/>
                  <p:pic>
                    <p:nvPicPr>
                      <p:cNvPr id="0" name="图片 3179"/>
                      <p:cNvPicPr/>
                      <p:nvPr/>
                    </p:nvPicPr>
                    <p:blipFill>
                      <a:blip r:embed="rId4"/>
                      <a:stretch>
                        <a:fillRect/>
                      </a:stretch>
                    </p:blipFill>
                    <p:spPr>
                      <a:xfrm>
                        <a:off x="4506882" y="1681793"/>
                        <a:ext cx="1505277" cy="556746"/>
                      </a:xfrm>
                      <a:prstGeom prst="rect">
                        <a:avLst/>
                      </a:prstGeom>
                      <a:noFill/>
                      <a:ln w="38100">
                        <a:noFill/>
                        <a:miter/>
                      </a:ln>
                    </p:spPr>
                  </p:pic>
                </p:oleObj>
              </mc:Fallback>
            </mc:AlternateContent>
          </a:graphicData>
        </a:graphic>
      </p:graphicFrame>
      <p:sp>
        <p:nvSpPr>
          <p:cNvPr id="6" name="TextBox 5"/>
          <p:cNvSpPr txBox="1"/>
          <p:nvPr/>
        </p:nvSpPr>
        <p:spPr>
          <a:xfrm>
            <a:off x="2750344" y="2517696"/>
            <a:ext cx="1338828" cy="369332"/>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r>
              <a:rPr lang="zh-CN" altLang="en-US" sz="1800" b="1" dirty="0">
                <a:latin typeface="Times New Roman" panose="02020603050405020304" pitchFamily="18" charset="0"/>
                <a:ea typeface="微软雅黑" panose="020B0503020204020204" pitchFamily="34" charset="-122"/>
              </a:rPr>
              <a:t>传递函数：</a:t>
            </a:r>
          </a:p>
        </p:txBody>
      </p:sp>
      <p:graphicFrame>
        <p:nvGraphicFramePr>
          <p:cNvPr id="7" name="Object 2"/>
          <p:cNvGraphicFramePr>
            <a:graphicFrameLocks noChangeAspect="1"/>
          </p:cNvGraphicFramePr>
          <p:nvPr>
            <p:extLst>
              <p:ext uri="{D42A27DB-BD31-4B8C-83A1-F6EECF244321}">
                <p14:modId xmlns:p14="http://schemas.microsoft.com/office/powerpoint/2010/main" val="2642317898"/>
              </p:ext>
            </p:extLst>
          </p:nvPr>
        </p:nvGraphicFramePr>
        <p:xfrm>
          <a:off x="3950011" y="2472486"/>
          <a:ext cx="1893251" cy="529718"/>
        </p:xfrm>
        <a:graphic>
          <a:graphicData uri="http://schemas.openxmlformats.org/presentationml/2006/ole">
            <mc:AlternateContent xmlns:mc="http://schemas.openxmlformats.org/markup-compatibility/2006">
              <mc:Choice xmlns:v="urn:schemas-microsoft-com:vml" Requires="v">
                <p:oleObj r:id="rId5" imgW="2451100" imgH="685800" progId="Equation.3">
                  <p:embed/>
                </p:oleObj>
              </mc:Choice>
              <mc:Fallback>
                <p:oleObj r:id="rId5" imgW="2451100" imgH="685800" progId="Equation.3">
                  <p:embed/>
                  <p:pic>
                    <p:nvPicPr>
                      <p:cNvPr id="0" name="图片 3175"/>
                      <p:cNvPicPr/>
                      <p:nvPr/>
                    </p:nvPicPr>
                    <p:blipFill>
                      <a:blip r:embed="rId6"/>
                      <a:stretch>
                        <a:fillRect/>
                      </a:stretch>
                    </p:blipFill>
                    <p:spPr>
                      <a:xfrm>
                        <a:off x="3950011" y="2472486"/>
                        <a:ext cx="1893251" cy="529718"/>
                      </a:xfrm>
                      <a:prstGeom prst="rect">
                        <a:avLst/>
                      </a:prstGeom>
                      <a:noFill/>
                      <a:ln w="38100">
                        <a:noFill/>
                        <a:miter/>
                      </a:ln>
                    </p:spPr>
                  </p:pic>
                </p:oleObj>
              </mc:Fallback>
            </mc:AlternateContent>
          </a:graphicData>
        </a:graphic>
      </p:graphicFrame>
      <p:sp>
        <p:nvSpPr>
          <p:cNvPr id="8" name="TextBox 7"/>
          <p:cNvSpPr txBox="1"/>
          <p:nvPr/>
        </p:nvSpPr>
        <p:spPr>
          <a:xfrm>
            <a:off x="1311727" y="3120975"/>
            <a:ext cx="5747086" cy="4001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r>
              <a:rPr lang="zh-CN" altLang="en-US" sz="2000" b="1" dirty="0">
                <a:ea typeface="微软雅黑" panose="020B0503020204020204" pitchFamily="34" charset="-122"/>
              </a:rPr>
              <a:t>极点位于复平面坐标原点，</a:t>
            </a:r>
            <a:r>
              <a:rPr lang="en-US" altLang="zh-CN" sz="2000" b="1" i="1" dirty="0">
                <a:latin typeface="Times New Roman" panose="02020603050405020304" pitchFamily="18" charset="0"/>
                <a:ea typeface="微软雅黑" panose="020B0503020204020204" pitchFamily="34" charset="-122"/>
                <a:cs typeface="Times New Roman" panose="02020603050405020304" pitchFamily="18" charset="0"/>
              </a:rPr>
              <a:t>k</a:t>
            </a:r>
            <a:r>
              <a:rPr lang="en-US" altLang="zh-CN" sz="2000" b="1" i="1" baseline="-25000" dirty="0">
                <a:latin typeface="Times New Roman" panose="02020603050405020304" pitchFamily="18" charset="0"/>
                <a:ea typeface="微软雅黑" panose="020B0503020204020204" pitchFamily="34" charset="-122"/>
                <a:cs typeface="Times New Roman" panose="02020603050405020304" pitchFamily="18" charset="0"/>
              </a:rPr>
              <a:t>i</a:t>
            </a: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rPr>
              <a:t>称为积分环节的增益</a:t>
            </a:r>
            <a:endParaRPr lang="zh-CN" altLang="en-US" sz="2000" b="1" dirty="0">
              <a:latin typeface="Times New Roman" panose="02020603050405020304" pitchFamily="18" charset="0"/>
              <a:ea typeface="Times New Roman" panose="02020603050405020304" pitchFamily="18" charset="0"/>
            </a:endParaRPr>
          </a:p>
        </p:txBody>
      </p:sp>
      <p:sp>
        <p:nvSpPr>
          <p:cNvPr id="9" name="TextBox 8"/>
          <p:cNvSpPr txBox="1"/>
          <p:nvPr/>
        </p:nvSpPr>
        <p:spPr>
          <a:xfrm>
            <a:off x="3823490" y="4031957"/>
            <a:ext cx="4836119" cy="646331"/>
          </a:xfrm>
          <a:prstGeom prst="rect">
            <a:avLst/>
          </a:prstGeom>
          <a:noFill/>
        </p:spPr>
        <p:txBody>
          <a:bodyPr wrap="square">
            <a:spAutoFit/>
          </a:bodyPr>
          <a:lstStyle/>
          <a:p>
            <a:pPr marR="0" defTabSz="914400" eaLnBrk="1" fontAlgn="auto" hangingPunct="1">
              <a:spcBef>
                <a:spcPts val="0"/>
              </a:spcBef>
              <a:spcAft>
                <a:spcPts val="0"/>
              </a:spcAft>
              <a:buClrTx/>
              <a:buSzTx/>
              <a:buFontTx/>
              <a:buNone/>
              <a:defRPr/>
            </a:pPr>
            <a:r>
              <a:rPr kumimoji="0" lang="zh-CN" altLang="en-US" sz="1800" b="1" kern="1200" cap="none" spc="0" normalizeH="0" baseline="0" noProof="0" dirty="0">
                <a:latin typeface="微软雅黑" panose="020B0503020204020204" pitchFamily="34" charset="-122"/>
                <a:ea typeface="微软雅黑" panose="020B0503020204020204" pitchFamily="34" charset="-122"/>
                <a:cs typeface="+mn-cs"/>
              </a:rPr>
              <a:t>    当系统输入为单位阶跃函数时，积分环节的输出响应是随时间线性增长的。</a:t>
            </a:r>
          </a:p>
        </p:txBody>
      </p:sp>
      <p:pic>
        <p:nvPicPr>
          <p:cNvPr id="487427" name="Picture 3"/>
          <p:cNvPicPr>
            <a:picLocks noChangeAspect="1"/>
          </p:cNvPicPr>
          <p:nvPr/>
        </p:nvPicPr>
        <p:blipFill>
          <a:blip r:embed="rId7">
            <a:clrChange>
              <a:clrFrom>
                <a:srgbClr val="FFFFFF"/>
              </a:clrFrom>
              <a:clrTo>
                <a:srgbClr val="FFFFFF">
                  <a:alpha val="0"/>
                </a:srgbClr>
              </a:clrTo>
            </a:clrChange>
          </a:blip>
          <a:stretch>
            <a:fillRect/>
          </a:stretch>
        </p:blipFill>
        <p:spPr>
          <a:xfrm>
            <a:off x="1303735" y="3696415"/>
            <a:ext cx="2328863" cy="1707356"/>
          </a:xfrm>
          <a:prstGeom prst="rect">
            <a:avLst/>
          </a:prstGeom>
          <a:noFill/>
          <a:ln w="9525">
            <a:noFill/>
          </a:ln>
        </p:spPr>
      </p:pic>
      <p:graphicFrame>
        <p:nvGraphicFramePr>
          <p:cNvPr id="11" name="Object 4"/>
          <p:cNvGraphicFramePr>
            <a:graphicFrameLocks noChangeAspect="1"/>
          </p:cNvGraphicFramePr>
          <p:nvPr>
            <p:extLst>
              <p:ext uri="{D42A27DB-BD31-4B8C-83A1-F6EECF244321}">
                <p14:modId xmlns:p14="http://schemas.microsoft.com/office/powerpoint/2010/main" val="2576079530"/>
              </p:ext>
            </p:extLst>
          </p:nvPr>
        </p:nvGraphicFramePr>
        <p:xfrm>
          <a:off x="4896637" y="4787929"/>
          <a:ext cx="1762125" cy="400050"/>
        </p:xfrm>
        <a:graphic>
          <a:graphicData uri="http://schemas.openxmlformats.org/presentationml/2006/ole">
            <mc:AlternateContent xmlns:mc="http://schemas.openxmlformats.org/markup-compatibility/2006">
              <mc:Choice xmlns:v="urn:schemas-microsoft-com:vml" Requires="v">
                <p:oleObj r:id="rId8" imgW="2349500" imgH="533400" progId="Equation.3">
                  <p:embed/>
                </p:oleObj>
              </mc:Choice>
              <mc:Fallback>
                <p:oleObj r:id="rId8" imgW="2349500" imgH="533400" progId="Equation.3">
                  <p:embed/>
                  <p:pic>
                    <p:nvPicPr>
                      <p:cNvPr id="0" name="图片 3180"/>
                      <p:cNvPicPr/>
                      <p:nvPr/>
                    </p:nvPicPr>
                    <p:blipFill>
                      <a:blip r:embed="rId9"/>
                      <a:stretch>
                        <a:fillRect/>
                      </a:stretch>
                    </p:blipFill>
                    <p:spPr>
                      <a:xfrm>
                        <a:off x="4896637" y="4787929"/>
                        <a:ext cx="1762125" cy="400050"/>
                      </a:xfrm>
                      <a:prstGeom prst="rect">
                        <a:avLst/>
                      </a:prstGeom>
                      <a:noFill/>
                      <a:ln w="38100">
                        <a:noFill/>
                        <a:miter/>
                      </a:ln>
                    </p:spPr>
                  </p:pic>
                </p:oleObj>
              </mc:Fallback>
            </mc:AlternateContent>
          </a:graphicData>
        </a:graphic>
      </p:graphicFrame>
      <p:sp>
        <p:nvSpPr>
          <p:cNvPr id="54283" name="Text Box 12"/>
          <p:cNvSpPr txBox="1"/>
          <p:nvPr/>
        </p:nvSpPr>
        <p:spPr>
          <a:xfrm>
            <a:off x="1601391" y="5427584"/>
            <a:ext cx="1674019" cy="299085"/>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50000"/>
              </a:spcBef>
              <a:buFontTx/>
              <a:buNone/>
            </a:pPr>
            <a:r>
              <a:rPr lang="en-US" altLang="zh-CN" sz="1350" dirty="0">
                <a:solidFill>
                  <a:schemeClr val="hlink"/>
                </a:solidFill>
                <a:latin typeface="Times New Roman" panose="02020603050405020304" pitchFamily="18" charset="0"/>
                <a:ea typeface="微软雅黑" panose="020B0503020204020204" pitchFamily="34" charset="-122"/>
              </a:rPr>
              <a:t>Unit step function</a:t>
            </a:r>
          </a:p>
        </p:txBody>
      </p:sp>
      <p:sp>
        <p:nvSpPr>
          <p:cNvPr id="10" name="标题 1">
            <a:extLst>
              <a:ext uri="{FF2B5EF4-FFF2-40B4-BE49-F238E27FC236}">
                <a16:creationId xmlns:a16="http://schemas.microsoft.com/office/drawing/2014/main" id="{09F07175-F0EB-C0A0-E5D0-3BBE7F713954}"/>
              </a:ext>
            </a:extLst>
          </p:cNvPr>
          <p:cNvSpPr txBox="1"/>
          <p:nvPr/>
        </p:nvSpPr>
        <p:spPr>
          <a:xfrm>
            <a:off x="1403648" y="1026897"/>
            <a:ext cx="5389959" cy="857250"/>
          </a:xfrm>
          <a:prstGeom prst="rect">
            <a:avLst/>
          </a:prstGeom>
          <a:noFill/>
          <a:ln w="9525">
            <a:noFill/>
          </a:ln>
        </p:spPr>
        <p:txBody>
          <a:bodyPr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r>
              <a:rPr lang="en-US" altLang="zh-CN" sz="2800" b="1" dirty="0">
                <a:solidFill>
                  <a:srgbClr val="C00000"/>
                </a:solidFill>
                <a:latin typeface="Times New Roman" panose="02020603050405020304" pitchFamily="18" charset="0"/>
                <a:ea typeface="微软雅黑" panose="020B0503020204020204" pitchFamily="34" charset="-122"/>
              </a:rPr>
              <a:t>(3) Integral element</a:t>
            </a:r>
            <a:r>
              <a:rPr lang="en-US" altLang="zh-CN" sz="2800" b="1" dirty="0">
                <a:solidFill>
                  <a:srgbClr val="C00000"/>
                </a:solidFill>
                <a:latin typeface="微软雅黑" panose="020B0503020204020204" pitchFamily="34" charset="-122"/>
                <a:ea typeface="微软雅黑" panose="020B0503020204020204" pitchFamily="34" charset="-122"/>
              </a:rPr>
              <a:t> </a:t>
            </a:r>
            <a:r>
              <a:rPr lang="zh-CN" altLang="en-US" sz="2000" b="1" dirty="0">
                <a:solidFill>
                  <a:srgbClr val="C00000"/>
                </a:solidFill>
                <a:latin typeface="微软雅黑" panose="020B0503020204020204" pitchFamily="34" charset="-122"/>
                <a:ea typeface="微软雅黑" panose="020B0503020204020204" pitchFamily="34" charset="-122"/>
              </a:rPr>
              <a:t>积分环节</a:t>
            </a:r>
            <a:endParaRPr lang="zh-CN" altLang="en-US" sz="1800" b="1" dirty="0">
              <a:solidFill>
                <a:srgbClr val="C00000"/>
              </a:solidFill>
              <a:latin typeface="微软雅黑" panose="020B0503020204020204" pitchFamily="34" charset="-122"/>
              <a:ea typeface="微软雅黑" panose="020B0503020204020204" pitchFamily="34" charset="-122"/>
            </a:endParaRPr>
          </a:p>
        </p:txBody>
      </p:sp>
    </p:spTree>
  </p:cSld>
  <p:clrMapOvr>
    <a:masterClrMapping/>
  </p:clrMapOvr>
  <p:transition>
    <p:cover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ppt_x"/>
                                          </p:val>
                                        </p:tav>
                                        <p:tav tm="100000">
                                          <p:val>
                                            <p:strVal val="#ppt_x"/>
                                          </p:val>
                                        </p:tav>
                                      </p:tavLst>
                                    </p:anim>
                                    <p:anim calcmode="lin" valueType="num">
                                      <p:cBhvr additive="base">
                                        <p:cTn id="18" dur="500" fill="hold"/>
                                        <p:tgtEl>
                                          <p:spTgt spid="6"/>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500" fill="hold"/>
                                        <p:tgtEl>
                                          <p:spTgt spid="7"/>
                                        </p:tgtEl>
                                        <p:attrNameLst>
                                          <p:attrName>ppt_x</p:attrName>
                                        </p:attrNameLst>
                                      </p:cBhvr>
                                      <p:tavLst>
                                        <p:tav tm="0">
                                          <p:val>
                                            <p:strVal val="#ppt_x"/>
                                          </p:val>
                                        </p:tav>
                                        <p:tav tm="100000">
                                          <p:val>
                                            <p:strVal val="#ppt_x"/>
                                          </p:val>
                                        </p:tav>
                                      </p:tavLst>
                                    </p:anim>
                                    <p:anim calcmode="lin" valueType="num">
                                      <p:cBhvr additive="base">
                                        <p:cTn id="2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500" fill="hold"/>
                                        <p:tgtEl>
                                          <p:spTgt spid="8"/>
                                        </p:tgtEl>
                                        <p:attrNameLst>
                                          <p:attrName>ppt_x</p:attrName>
                                        </p:attrNameLst>
                                      </p:cBhvr>
                                      <p:tavLst>
                                        <p:tav tm="0">
                                          <p:val>
                                            <p:strVal val="#ppt_x"/>
                                          </p:val>
                                        </p:tav>
                                        <p:tav tm="100000">
                                          <p:val>
                                            <p:strVal val="#ppt_x"/>
                                          </p:val>
                                        </p:tav>
                                      </p:tavLst>
                                    </p:anim>
                                    <p:anim calcmode="lin" valueType="num">
                                      <p:cBhvr additive="base">
                                        <p:cTn id="2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9"/>
                                        </p:tgtEl>
                                        <p:attrNameLst>
                                          <p:attrName>style.visibility</p:attrName>
                                        </p:attrNameLst>
                                      </p:cBhvr>
                                      <p:to>
                                        <p:strVal val="visible"/>
                                      </p:to>
                                    </p:set>
                                    <p:anim calcmode="lin" valueType="num">
                                      <p:cBhvr additive="base">
                                        <p:cTn id="33" dur="500" fill="hold"/>
                                        <p:tgtEl>
                                          <p:spTgt spid="9"/>
                                        </p:tgtEl>
                                        <p:attrNameLst>
                                          <p:attrName>ppt_x</p:attrName>
                                        </p:attrNameLst>
                                      </p:cBhvr>
                                      <p:tavLst>
                                        <p:tav tm="0">
                                          <p:val>
                                            <p:strVal val="#ppt_x"/>
                                          </p:val>
                                        </p:tav>
                                        <p:tav tm="100000">
                                          <p:val>
                                            <p:strVal val="#ppt_x"/>
                                          </p:val>
                                        </p:tav>
                                      </p:tavLst>
                                    </p:anim>
                                    <p:anim calcmode="lin" valueType="num">
                                      <p:cBhvr additive="base">
                                        <p:cTn id="3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11"/>
                                        </p:tgtEl>
                                        <p:attrNameLst>
                                          <p:attrName>style.visibility</p:attrName>
                                        </p:attrNameLst>
                                      </p:cBhvr>
                                      <p:to>
                                        <p:strVal val="visible"/>
                                      </p:to>
                                    </p:set>
                                    <p:anim calcmode="lin" valueType="num">
                                      <p:cBhvr additive="base">
                                        <p:cTn id="39" dur="500" fill="hold"/>
                                        <p:tgtEl>
                                          <p:spTgt spid="11"/>
                                        </p:tgtEl>
                                        <p:attrNameLst>
                                          <p:attrName>ppt_x</p:attrName>
                                        </p:attrNameLst>
                                      </p:cBhvr>
                                      <p:tavLst>
                                        <p:tav tm="0">
                                          <p:val>
                                            <p:strVal val="#ppt_x"/>
                                          </p:val>
                                        </p:tav>
                                        <p:tav tm="100000">
                                          <p:val>
                                            <p:strVal val="#ppt_x"/>
                                          </p:val>
                                        </p:tav>
                                      </p:tavLst>
                                    </p:anim>
                                    <p:anim calcmode="lin" valueType="num">
                                      <p:cBhvr additive="base">
                                        <p:cTn id="40"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nodeType="clickEffect">
                                  <p:stCondLst>
                                    <p:cond delay="0"/>
                                  </p:stCondLst>
                                  <p:childTnLst>
                                    <p:set>
                                      <p:cBhvr>
                                        <p:cTn id="44" dur="1" fill="hold">
                                          <p:stCondLst>
                                            <p:cond delay="0"/>
                                          </p:stCondLst>
                                        </p:cTn>
                                        <p:tgtEl>
                                          <p:spTgt spid="487427"/>
                                        </p:tgtEl>
                                        <p:attrNameLst>
                                          <p:attrName>style.visibility</p:attrName>
                                        </p:attrNameLst>
                                      </p:cBhvr>
                                      <p:to>
                                        <p:strVal val="visible"/>
                                      </p:to>
                                    </p:set>
                                    <p:anim calcmode="lin" valueType="num">
                                      <p:cBhvr additive="base">
                                        <p:cTn id="45" dur="500" fill="hold"/>
                                        <p:tgtEl>
                                          <p:spTgt spid="487427"/>
                                        </p:tgtEl>
                                        <p:attrNameLst>
                                          <p:attrName>ppt_x</p:attrName>
                                        </p:attrNameLst>
                                      </p:cBhvr>
                                      <p:tavLst>
                                        <p:tav tm="0">
                                          <p:val>
                                            <p:strVal val="#ppt_x"/>
                                          </p:val>
                                        </p:tav>
                                        <p:tav tm="100000">
                                          <p:val>
                                            <p:strVal val="#ppt_x"/>
                                          </p:val>
                                        </p:tav>
                                      </p:tavLst>
                                    </p:anim>
                                    <p:anim calcmode="lin" valueType="num">
                                      <p:cBhvr additive="base">
                                        <p:cTn id="46" dur="500" fill="hold"/>
                                        <p:tgtEl>
                                          <p:spTgt spid="48742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8" grpId="0"/>
      <p:bldP spid="9" grpId="0"/>
    </p:bldLst>
  </p:timing>
</p:sld>
</file>

<file path=ppt/slides/slide41.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55298" name="标题 1"/>
          <p:cNvSpPr>
            <a:spLocks noGrp="1"/>
          </p:cNvSpPr>
          <p:nvPr>
            <p:ph type="title"/>
          </p:nvPr>
        </p:nvSpPr>
        <p:spPr>
          <a:xfrm>
            <a:off x="1475656" y="1005395"/>
            <a:ext cx="5336381" cy="857250"/>
          </a:xfrm>
        </p:spPr>
        <p:txBody>
          <a:bodyPr vert="horz" wrap="square" lIns="68580" tIns="34290" rIns="68580" bIns="34290" anchor="ctr" anchorCtr="0"/>
          <a:lstStyle/>
          <a:p>
            <a:pPr algn="l" eaLnBrk="1" hangingPunct="1"/>
            <a:r>
              <a:rPr lang="en-US" altLang="zh-CN" sz="2400" b="1" dirty="0">
                <a:solidFill>
                  <a:srgbClr val="C00000"/>
                </a:solidFill>
                <a:latin typeface="Times New Roman" panose="02020603050405020304" pitchFamily="18" charset="0"/>
                <a:ea typeface="微软雅黑" panose="020B0503020204020204" pitchFamily="34" charset="-122"/>
              </a:rPr>
              <a:t>(4) Differentiation element</a:t>
            </a:r>
            <a:r>
              <a:rPr lang="en-US" altLang="zh-CN" sz="2400" b="1" dirty="0">
                <a:solidFill>
                  <a:srgbClr val="C00000"/>
                </a:solidFill>
                <a:latin typeface="微软雅黑" panose="020B0503020204020204" pitchFamily="34" charset="-122"/>
                <a:ea typeface="微软雅黑" panose="020B0503020204020204" pitchFamily="34" charset="-122"/>
              </a:rPr>
              <a:t> </a:t>
            </a:r>
            <a:r>
              <a:rPr lang="zh-CN" altLang="en-US" sz="2000" b="1" dirty="0">
                <a:solidFill>
                  <a:srgbClr val="C00000"/>
                </a:solidFill>
                <a:latin typeface="微软雅黑" panose="020B0503020204020204" pitchFamily="34" charset="-122"/>
                <a:ea typeface="微软雅黑" panose="020B0503020204020204" pitchFamily="34" charset="-122"/>
              </a:rPr>
              <a:t>微分环节</a:t>
            </a:r>
          </a:p>
        </p:txBody>
      </p:sp>
      <p:sp>
        <p:nvSpPr>
          <p:cNvPr id="5" name="TextBox 4"/>
          <p:cNvSpPr txBox="1"/>
          <p:nvPr/>
        </p:nvSpPr>
        <p:spPr>
          <a:xfrm>
            <a:off x="2696766" y="1875235"/>
            <a:ext cx="4320540" cy="368300"/>
          </a:xfrm>
          <a:prstGeom prst="rect">
            <a:avLst/>
          </a:prstGeom>
          <a:noFill/>
        </p:spPr>
        <p:txBody>
          <a:bodyPr wrap="none">
            <a:spAutoFit/>
          </a:bodyPr>
          <a:lstStyle/>
          <a:p>
            <a:pPr marR="0" defTabSz="914400" eaLnBrk="1" fontAlgn="auto" hangingPunct="1">
              <a:spcBef>
                <a:spcPts val="0"/>
              </a:spcBef>
              <a:spcAft>
                <a:spcPts val="0"/>
              </a:spcAft>
              <a:buClrTx/>
              <a:buSzTx/>
              <a:buFontTx/>
              <a:buNone/>
              <a:defRPr/>
            </a:pPr>
            <a:r>
              <a:rPr kumimoji="0" lang="zh-CN" altLang="en-US" sz="1800" b="1" kern="1200" cap="none" spc="0" normalizeH="0" baseline="0" noProof="0" dirty="0">
                <a:latin typeface="微软雅黑" panose="020B0503020204020204" pitchFamily="34" charset="-122"/>
                <a:ea typeface="微软雅黑" panose="020B0503020204020204" pitchFamily="34" charset="-122"/>
                <a:cs typeface="+mn-cs"/>
              </a:rPr>
              <a:t>微分环节的输出和其输入量的导数成比例</a:t>
            </a:r>
          </a:p>
        </p:txBody>
      </p:sp>
      <p:graphicFrame>
        <p:nvGraphicFramePr>
          <p:cNvPr id="55300" name="Object 2"/>
          <p:cNvGraphicFramePr>
            <a:graphicFrameLocks noChangeAspect="1"/>
          </p:cNvGraphicFramePr>
          <p:nvPr/>
        </p:nvGraphicFramePr>
        <p:xfrm>
          <a:off x="1577579" y="2480072"/>
          <a:ext cx="1076325" cy="466725"/>
        </p:xfrm>
        <a:graphic>
          <a:graphicData uri="http://schemas.openxmlformats.org/presentationml/2006/ole">
            <mc:AlternateContent xmlns:mc="http://schemas.openxmlformats.org/markup-compatibility/2006">
              <mc:Choice xmlns:v="urn:schemas-microsoft-com:vml" Requires="v">
                <p:oleObj r:id="rId3" imgW="1435100" imgH="622300" progId="Equation.3">
                  <p:embed/>
                </p:oleObj>
              </mc:Choice>
              <mc:Fallback>
                <p:oleObj r:id="rId3" imgW="1435100" imgH="622300" progId="Equation.3">
                  <p:embed/>
                  <p:pic>
                    <p:nvPicPr>
                      <p:cNvPr id="0" name="图片 3167"/>
                      <p:cNvPicPr/>
                      <p:nvPr/>
                    </p:nvPicPr>
                    <p:blipFill>
                      <a:blip r:embed="rId4"/>
                      <a:stretch>
                        <a:fillRect/>
                      </a:stretch>
                    </p:blipFill>
                    <p:spPr>
                      <a:xfrm>
                        <a:off x="1577579" y="2480072"/>
                        <a:ext cx="1076325" cy="466725"/>
                      </a:xfrm>
                      <a:prstGeom prst="rect">
                        <a:avLst/>
                      </a:prstGeom>
                      <a:noFill/>
                      <a:ln w="38100">
                        <a:noFill/>
                        <a:miter/>
                      </a:ln>
                    </p:spPr>
                  </p:pic>
                </p:oleObj>
              </mc:Fallback>
            </mc:AlternateContent>
          </a:graphicData>
        </a:graphic>
      </p:graphicFrame>
      <p:graphicFrame>
        <p:nvGraphicFramePr>
          <p:cNvPr id="55301" name="Object 3"/>
          <p:cNvGraphicFramePr>
            <a:graphicFrameLocks noChangeAspect="1"/>
          </p:cNvGraphicFramePr>
          <p:nvPr/>
        </p:nvGraphicFramePr>
        <p:xfrm>
          <a:off x="2962275" y="2477691"/>
          <a:ext cx="1314450" cy="504825"/>
        </p:xfrm>
        <a:graphic>
          <a:graphicData uri="http://schemas.openxmlformats.org/presentationml/2006/ole">
            <mc:AlternateContent xmlns:mc="http://schemas.openxmlformats.org/markup-compatibility/2006">
              <mc:Choice xmlns:v="urn:schemas-microsoft-com:vml" Requires="v">
                <p:oleObj r:id="rId5" imgW="1752600" imgH="673100" progId="Equation.3">
                  <p:embed/>
                </p:oleObj>
              </mc:Choice>
              <mc:Fallback>
                <p:oleObj r:id="rId5" imgW="1752600" imgH="673100" progId="Equation.3">
                  <p:embed/>
                  <p:pic>
                    <p:nvPicPr>
                      <p:cNvPr id="0" name="图片 3165"/>
                      <p:cNvPicPr/>
                      <p:nvPr/>
                    </p:nvPicPr>
                    <p:blipFill>
                      <a:blip r:embed="rId6"/>
                      <a:stretch>
                        <a:fillRect/>
                      </a:stretch>
                    </p:blipFill>
                    <p:spPr>
                      <a:xfrm>
                        <a:off x="2962275" y="2477691"/>
                        <a:ext cx="1314450" cy="504825"/>
                      </a:xfrm>
                      <a:prstGeom prst="rect">
                        <a:avLst/>
                      </a:prstGeom>
                      <a:noFill/>
                      <a:ln w="38100">
                        <a:noFill/>
                        <a:miter/>
                      </a:ln>
                    </p:spPr>
                  </p:pic>
                </p:oleObj>
              </mc:Fallback>
            </mc:AlternateContent>
          </a:graphicData>
        </a:graphic>
      </p:graphicFrame>
      <p:graphicFrame>
        <p:nvGraphicFramePr>
          <p:cNvPr id="55302" name="Object 4"/>
          <p:cNvGraphicFramePr>
            <a:graphicFrameLocks noChangeAspect="1"/>
          </p:cNvGraphicFramePr>
          <p:nvPr/>
        </p:nvGraphicFramePr>
        <p:xfrm>
          <a:off x="4893469" y="2637235"/>
          <a:ext cx="123825" cy="142875"/>
        </p:xfrm>
        <a:graphic>
          <a:graphicData uri="http://schemas.openxmlformats.org/presentationml/2006/ole">
            <mc:AlternateContent xmlns:mc="http://schemas.openxmlformats.org/markup-compatibility/2006">
              <mc:Choice xmlns:v="urn:schemas-microsoft-com:vml" Requires="v">
                <p:oleObj r:id="rId7" imgW="165100" imgH="190500" progId="Equation.3">
                  <p:embed/>
                </p:oleObj>
              </mc:Choice>
              <mc:Fallback>
                <p:oleObj r:id="rId7" imgW="165100" imgH="190500" progId="Equation.3">
                  <p:embed/>
                  <p:pic>
                    <p:nvPicPr>
                      <p:cNvPr id="0" name="图片 3174"/>
                      <p:cNvPicPr/>
                      <p:nvPr/>
                    </p:nvPicPr>
                    <p:blipFill>
                      <a:blip r:embed="rId8"/>
                      <a:stretch>
                        <a:fillRect/>
                      </a:stretch>
                    </p:blipFill>
                    <p:spPr>
                      <a:xfrm>
                        <a:off x="4893469" y="2637235"/>
                        <a:ext cx="123825" cy="142875"/>
                      </a:xfrm>
                      <a:prstGeom prst="rect">
                        <a:avLst/>
                      </a:prstGeom>
                      <a:noFill/>
                      <a:ln w="38100">
                        <a:noFill/>
                        <a:miter/>
                      </a:ln>
                    </p:spPr>
                  </p:pic>
                </p:oleObj>
              </mc:Fallback>
            </mc:AlternateContent>
          </a:graphicData>
        </a:graphic>
      </p:graphicFrame>
      <p:sp>
        <p:nvSpPr>
          <p:cNvPr id="55303" name="TextBox 9"/>
          <p:cNvSpPr txBox="1"/>
          <p:nvPr/>
        </p:nvSpPr>
        <p:spPr>
          <a:xfrm>
            <a:off x="5095875" y="2528888"/>
            <a:ext cx="3027432" cy="646331"/>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r>
              <a:rPr lang="en-US" altLang="zh-CN" sz="1800" b="1" dirty="0">
                <a:latin typeface="Times New Roman" panose="02020603050405020304" pitchFamily="18" charset="0"/>
                <a:ea typeface="微软雅黑" panose="020B0503020204020204" pitchFamily="34" charset="-122"/>
              </a:rPr>
              <a:t>Differentiation time constant</a:t>
            </a:r>
          </a:p>
          <a:p>
            <a:pPr marL="0" lvl="0" indent="0" eaLnBrk="1" hangingPunct="1">
              <a:spcBef>
                <a:spcPct val="0"/>
              </a:spcBef>
              <a:buFontTx/>
              <a:buNone/>
            </a:pPr>
            <a:r>
              <a:rPr lang="zh-CN" altLang="en-US" sz="1800" b="1" dirty="0">
                <a:ea typeface="微软雅黑" panose="020B0503020204020204" pitchFamily="34" charset="-122"/>
              </a:rPr>
              <a:t>微分时间常数</a:t>
            </a:r>
          </a:p>
        </p:txBody>
      </p:sp>
      <p:sp>
        <p:nvSpPr>
          <p:cNvPr id="55304" name="TextBox 10"/>
          <p:cNvSpPr txBox="1"/>
          <p:nvPr/>
        </p:nvSpPr>
        <p:spPr>
          <a:xfrm>
            <a:off x="1571625" y="3253978"/>
            <a:ext cx="2711450" cy="3683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r>
              <a:rPr lang="zh-CN" altLang="en-US" sz="1800" b="1" dirty="0">
                <a:ea typeface="微软雅黑" panose="020B0503020204020204" pitchFamily="34" charset="-122"/>
              </a:rPr>
              <a:t>系统的单位阶跃响应为：</a:t>
            </a:r>
          </a:p>
        </p:txBody>
      </p:sp>
      <p:graphicFrame>
        <p:nvGraphicFramePr>
          <p:cNvPr id="55305" name="Object 5"/>
          <p:cNvGraphicFramePr>
            <a:graphicFrameLocks noChangeAspect="1"/>
          </p:cNvGraphicFramePr>
          <p:nvPr/>
        </p:nvGraphicFramePr>
        <p:xfrm>
          <a:off x="4304110" y="3200400"/>
          <a:ext cx="1724025" cy="466725"/>
        </p:xfrm>
        <a:graphic>
          <a:graphicData uri="http://schemas.openxmlformats.org/presentationml/2006/ole">
            <mc:AlternateContent xmlns:mc="http://schemas.openxmlformats.org/markup-compatibility/2006">
              <mc:Choice xmlns:v="urn:schemas-microsoft-com:vml" Requires="v">
                <p:oleObj r:id="rId9" imgW="2298700" imgH="622300" progId="Equation.3">
                  <p:embed/>
                </p:oleObj>
              </mc:Choice>
              <mc:Fallback>
                <p:oleObj r:id="rId9" imgW="2298700" imgH="622300" progId="Equation.3">
                  <p:embed/>
                  <p:pic>
                    <p:nvPicPr>
                      <p:cNvPr id="0" name="图片 3172"/>
                      <p:cNvPicPr/>
                      <p:nvPr/>
                    </p:nvPicPr>
                    <p:blipFill>
                      <a:blip r:embed="rId10"/>
                      <a:stretch>
                        <a:fillRect/>
                      </a:stretch>
                    </p:blipFill>
                    <p:spPr>
                      <a:xfrm>
                        <a:off x="4304110" y="3200400"/>
                        <a:ext cx="1724025" cy="466725"/>
                      </a:xfrm>
                      <a:prstGeom prst="rect">
                        <a:avLst/>
                      </a:prstGeom>
                      <a:noFill/>
                      <a:ln w="38100">
                        <a:noFill/>
                        <a:miter/>
                      </a:ln>
                    </p:spPr>
                  </p:pic>
                </p:oleObj>
              </mc:Fallback>
            </mc:AlternateContent>
          </a:graphicData>
        </a:graphic>
      </p:graphicFrame>
      <p:pic>
        <p:nvPicPr>
          <p:cNvPr id="55306" name="Picture 6"/>
          <p:cNvPicPr>
            <a:picLocks noChangeAspect="1"/>
          </p:cNvPicPr>
          <p:nvPr/>
        </p:nvPicPr>
        <p:blipFill>
          <a:blip r:embed="rId11">
            <a:clrChange>
              <a:clrFrom>
                <a:srgbClr val="FFFFFF"/>
              </a:clrFrom>
              <a:clrTo>
                <a:srgbClr val="FFFFFF">
                  <a:alpha val="0"/>
                </a:srgbClr>
              </a:clrTo>
            </a:clrChange>
          </a:blip>
          <a:stretch>
            <a:fillRect/>
          </a:stretch>
        </p:blipFill>
        <p:spPr>
          <a:xfrm>
            <a:off x="1594247" y="3618310"/>
            <a:ext cx="1785938" cy="1092994"/>
          </a:xfrm>
          <a:prstGeom prst="rect">
            <a:avLst/>
          </a:prstGeom>
          <a:noFill/>
          <a:ln w="9525">
            <a:noFill/>
          </a:ln>
        </p:spPr>
      </p:pic>
      <p:sp>
        <p:nvSpPr>
          <p:cNvPr id="55307" name="Text Box 14"/>
          <p:cNvSpPr txBox="1"/>
          <p:nvPr/>
        </p:nvSpPr>
        <p:spPr>
          <a:xfrm>
            <a:off x="1763316" y="4813697"/>
            <a:ext cx="1674019" cy="299085"/>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50000"/>
              </a:spcBef>
              <a:buFontTx/>
              <a:buNone/>
            </a:pPr>
            <a:r>
              <a:rPr lang="en-US" altLang="zh-CN" sz="1350" b="1" dirty="0">
                <a:solidFill>
                  <a:schemeClr val="hlink"/>
                </a:solidFill>
                <a:latin typeface="Times New Roman" panose="02020603050405020304" pitchFamily="18" charset="0"/>
                <a:ea typeface="微软雅黑" panose="020B0503020204020204" pitchFamily="34" charset="-122"/>
              </a:rPr>
              <a:t>Unit step function</a:t>
            </a:r>
          </a:p>
        </p:txBody>
      </p:sp>
      <p:graphicFrame>
        <p:nvGraphicFramePr>
          <p:cNvPr id="55308" name="Object 2"/>
          <p:cNvGraphicFramePr>
            <a:graphicFrameLocks noChangeAspect="1"/>
          </p:cNvGraphicFramePr>
          <p:nvPr/>
        </p:nvGraphicFramePr>
        <p:xfrm>
          <a:off x="3688556" y="3863579"/>
          <a:ext cx="2076450" cy="466725"/>
        </p:xfrm>
        <a:graphic>
          <a:graphicData uri="http://schemas.openxmlformats.org/presentationml/2006/ole">
            <mc:AlternateContent xmlns:mc="http://schemas.openxmlformats.org/markup-compatibility/2006">
              <mc:Choice xmlns:v="urn:schemas-microsoft-com:vml" Requires="v">
                <p:oleObj r:id="rId12" imgW="2768600" imgH="622300" progId="Equation.3">
                  <p:embed/>
                </p:oleObj>
              </mc:Choice>
              <mc:Fallback>
                <p:oleObj r:id="rId12" imgW="2768600" imgH="622300" progId="Equation.3">
                  <p:embed/>
                  <p:pic>
                    <p:nvPicPr>
                      <p:cNvPr id="0" name="图片 3168"/>
                      <p:cNvPicPr/>
                      <p:nvPr/>
                    </p:nvPicPr>
                    <p:blipFill>
                      <a:blip r:embed="rId13"/>
                      <a:stretch>
                        <a:fillRect/>
                      </a:stretch>
                    </p:blipFill>
                    <p:spPr>
                      <a:xfrm>
                        <a:off x="3688556" y="3863579"/>
                        <a:ext cx="2076450" cy="466725"/>
                      </a:xfrm>
                      <a:prstGeom prst="rect">
                        <a:avLst/>
                      </a:prstGeom>
                      <a:noFill/>
                      <a:ln w="38100">
                        <a:noFill/>
                        <a:miter/>
                      </a:ln>
                    </p:spPr>
                  </p:pic>
                </p:oleObj>
              </mc:Fallback>
            </mc:AlternateContent>
          </a:graphicData>
        </a:graphic>
      </p:graphicFrame>
      <p:graphicFrame>
        <p:nvGraphicFramePr>
          <p:cNvPr id="55309" name="Object 3"/>
          <p:cNvGraphicFramePr>
            <a:graphicFrameLocks noChangeAspect="1"/>
          </p:cNvGraphicFramePr>
          <p:nvPr/>
        </p:nvGraphicFramePr>
        <p:xfrm>
          <a:off x="3688556" y="4589860"/>
          <a:ext cx="1895475" cy="466725"/>
        </p:xfrm>
        <a:graphic>
          <a:graphicData uri="http://schemas.openxmlformats.org/presentationml/2006/ole">
            <mc:AlternateContent xmlns:mc="http://schemas.openxmlformats.org/markup-compatibility/2006">
              <mc:Choice xmlns:v="urn:schemas-microsoft-com:vml" Requires="v">
                <p:oleObj r:id="rId14" imgW="2527300" imgH="622300" progId="Equation.3">
                  <p:embed/>
                </p:oleObj>
              </mc:Choice>
              <mc:Fallback>
                <p:oleObj r:id="rId14" imgW="2527300" imgH="622300" progId="Equation.3">
                  <p:embed/>
                  <p:pic>
                    <p:nvPicPr>
                      <p:cNvPr id="0" name="图片 3169"/>
                      <p:cNvPicPr/>
                      <p:nvPr/>
                    </p:nvPicPr>
                    <p:blipFill>
                      <a:blip r:embed="rId15"/>
                      <a:stretch>
                        <a:fillRect/>
                      </a:stretch>
                    </p:blipFill>
                    <p:spPr>
                      <a:xfrm>
                        <a:off x="3688556" y="4589860"/>
                        <a:ext cx="1895475" cy="466725"/>
                      </a:xfrm>
                      <a:prstGeom prst="rect">
                        <a:avLst/>
                      </a:prstGeom>
                      <a:noFill/>
                      <a:ln w="38100">
                        <a:noFill/>
                        <a:miter/>
                      </a:ln>
                    </p:spPr>
                  </p:pic>
                </p:oleObj>
              </mc:Fallback>
            </mc:AlternateContent>
          </a:graphicData>
        </a:graphic>
      </p:graphicFrame>
      <p:graphicFrame>
        <p:nvGraphicFramePr>
          <p:cNvPr id="55310" name="Object 4"/>
          <p:cNvGraphicFramePr>
            <a:graphicFrameLocks noChangeAspect="1"/>
          </p:cNvGraphicFramePr>
          <p:nvPr/>
        </p:nvGraphicFramePr>
        <p:xfrm>
          <a:off x="3536156" y="5156597"/>
          <a:ext cx="2381250" cy="514350"/>
        </p:xfrm>
        <a:graphic>
          <a:graphicData uri="http://schemas.openxmlformats.org/presentationml/2006/ole">
            <mc:AlternateContent xmlns:mc="http://schemas.openxmlformats.org/markup-compatibility/2006">
              <mc:Choice xmlns:v="urn:schemas-microsoft-com:vml" Requires="v">
                <p:oleObj r:id="rId16" imgW="3175000" imgH="685800" progId="Equation.3">
                  <p:embed/>
                </p:oleObj>
              </mc:Choice>
              <mc:Fallback>
                <p:oleObj r:id="rId16" imgW="3175000" imgH="685800" progId="Equation.3">
                  <p:embed/>
                  <p:pic>
                    <p:nvPicPr>
                      <p:cNvPr id="0" name="图片 3171"/>
                      <p:cNvPicPr/>
                      <p:nvPr/>
                    </p:nvPicPr>
                    <p:blipFill>
                      <a:blip r:embed="rId17"/>
                      <a:stretch>
                        <a:fillRect/>
                      </a:stretch>
                    </p:blipFill>
                    <p:spPr>
                      <a:xfrm>
                        <a:off x="3536156" y="5156597"/>
                        <a:ext cx="2381250" cy="514350"/>
                      </a:xfrm>
                      <a:prstGeom prst="rect">
                        <a:avLst/>
                      </a:prstGeom>
                      <a:noFill/>
                      <a:ln w="38100">
                        <a:noFill/>
                        <a:miter/>
                      </a:ln>
                    </p:spPr>
                  </p:pic>
                </p:oleObj>
              </mc:Fallback>
            </mc:AlternateContent>
          </a:graphicData>
        </a:graphic>
      </p:graphicFrame>
      <p:pic>
        <p:nvPicPr>
          <p:cNvPr id="55311" name="图片 2"/>
          <p:cNvPicPr>
            <a:picLocks noChangeAspect="1"/>
          </p:cNvPicPr>
          <p:nvPr/>
        </p:nvPicPr>
        <p:blipFill>
          <a:blip r:embed="rId18"/>
          <a:srcRect l="55513" t="39185" r="20074" b="7780"/>
          <a:stretch>
            <a:fillRect/>
          </a:stretch>
        </p:blipFill>
        <p:spPr>
          <a:xfrm>
            <a:off x="6180535" y="4023122"/>
            <a:ext cx="1674019" cy="1695450"/>
          </a:xfrm>
          <a:prstGeom prst="rect">
            <a:avLst/>
          </a:prstGeom>
          <a:noFill/>
          <a:ln w="9525">
            <a:noFill/>
          </a:ln>
        </p:spPr>
      </p:pic>
    </p:spTree>
  </p:cSld>
  <p:clrMapOvr>
    <a:masterClrMapping/>
  </p:clrMapOvr>
  <p:transition>
    <p:cover dir="rd"/>
  </p:transition>
</p:sld>
</file>

<file path=ppt/slides/slide42.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56322" name="标题 1"/>
          <p:cNvSpPr>
            <a:spLocks noGrp="1"/>
          </p:cNvSpPr>
          <p:nvPr>
            <p:ph type="title"/>
          </p:nvPr>
        </p:nvSpPr>
        <p:spPr>
          <a:xfrm>
            <a:off x="2268141" y="1063229"/>
            <a:ext cx="5389959" cy="857250"/>
          </a:xfrm>
        </p:spPr>
        <p:txBody>
          <a:bodyPr vert="horz" wrap="square" lIns="68580" tIns="34290" rIns="68580" bIns="34290" anchor="ctr" anchorCtr="0"/>
          <a:lstStyle/>
          <a:p>
            <a:pPr algn="l" eaLnBrk="1" hangingPunct="1"/>
            <a:r>
              <a:rPr lang="en-US" altLang="zh-CN" sz="2100" dirty="0">
                <a:solidFill>
                  <a:srgbClr val="C00000"/>
                </a:solidFill>
                <a:latin typeface="Times New Roman" panose="02020603050405020304" pitchFamily="18" charset="0"/>
                <a:ea typeface="微软雅黑" panose="020B0503020204020204" pitchFamily="34" charset="-122"/>
              </a:rPr>
              <a:t>(5) Time delay element</a:t>
            </a:r>
            <a:r>
              <a:rPr lang="en-US" altLang="zh-CN" sz="2100" dirty="0">
                <a:solidFill>
                  <a:srgbClr val="C00000"/>
                </a:solidFill>
                <a:latin typeface="微软雅黑" panose="020B0503020204020204" pitchFamily="34" charset="-122"/>
                <a:ea typeface="微软雅黑" panose="020B0503020204020204" pitchFamily="34" charset="-122"/>
              </a:rPr>
              <a:t> </a:t>
            </a:r>
            <a:r>
              <a:rPr lang="zh-CN" altLang="en-US" sz="1800" dirty="0">
                <a:solidFill>
                  <a:srgbClr val="C00000"/>
                </a:solidFill>
                <a:latin typeface="微软雅黑" panose="020B0503020204020204" pitchFamily="34" charset="-122"/>
                <a:ea typeface="微软雅黑" panose="020B0503020204020204" pitchFamily="34" charset="-122"/>
              </a:rPr>
              <a:t>延时环节</a:t>
            </a:r>
          </a:p>
        </p:txBody>
      </p:sp>
      <p:graphicFrame>
        <p:nvGraphicFramePr>
          <p:cNvPr id="4" name="Object 2"/>
          <p:cNvGraphicFramePr>
            <a:graphicFrameLocks noChangeAspect="1"/>
          </p:cNvGraphicFramePr>
          <p:nvPr/>
        </p:nvGraphicFramePr>
        <p:xfrm>
          <a:off x="5381625" y="2441972"/>
          <a:ext cx="1123950" cy="219075"/>
        </p:xfrm>
        <a:graphic>
          <a:graphicData uri="http://schemas.openxmlformats.org/presentationml/2006/ole">
            <mc:AlternateContent xmlns:mc="http://schemas.openxmlformats.org/markup-compatibility/2006">
              <mc:Choice xmlns:v="urn:schemas-microsoft-com:vml" Requires="v">
                <p:oleObj r:id="rId3" imgW="1497965" imgH="292100" progId="Equation.3">
                  <p:embed/>
                </p:oleObj>
              </mc:Choice>
              <mc:Fallback>
                <p:oleObj r:id="rId3" imgW="1497965" imgH="292100" progId="Equation.3">
                  <p:embed/>
                  <p:pic>
                    <p:nvPicPr>
                      <p:cNvPr id="0" name="图片 3173"/>
                      <p:cNvPicPr/>
                      <p:nvPr/>
                    </p:nvPicPr>
                    <p:blipFill>
                      <a:blip r:embed="rId4"/>
                      <a:stretch>
                        <a:fillRect/>
                      </a:stretch>
                    </p:blipFill>
                    <p:spPr>
                      <a:xfrm>
                        <a:off x="5381625" y="2441972"/>
                        <a:ext cx="1123950" cy="219075"/>
                      </a:xfrm>
                      <a:prstGeom prst="rect">
                        <a:avLst/>
                      </a:prstGeom>
                      <a:noFill/>
                      <a:ln w="38100">
                        <a:noFill/>
                        <a:miter/>
                      </a:ln>
                    </p:spPr>
                  </p:pic>
                </p:oleObj>
              </mc:Fallback>
            </mc:AlternateContent>
          </a:graphicData>
        </a:graphic>
      </p:graphicFrame>
      <p:graphicFrame>
        <p:nvGraphicFramePr>
          <p:cNvPr id="5" name="Object 3"/>
          <p:cNvGraphicFramePr>
            <a:graphicFrameLocks noChangeAspect="1"/>
          </p:cNvGraphicFramePr>
          <p:nvPr/>
        </p:nvGraphicFramePr>
        <p:xfrm>
          <a:off x="5328047" y="2924175"/>
          <a:ext cx="1409700" cy="504825"/>
        </p:xfrm>
        <a:graphic>
          <a:graphicData uri="http://schemas.openxmlformats.org/presentationml/2006/ole">
            <mc:AlternateContent xmlns:mc="http://schemas.openxmlformats.org/markup-compatibility/2006">
              <mc:Choice xmlns:v="urn:schemas-microsoft-com:vml" Requires="v">
                <p:oleObj r:id="rId5" imgW="1879600" imgH="673100" progId="Equation.3">
                  <p:embed/>
                </p:oleObj>
              </mc:Choice>
              <mc:Fallback>
                <p:oleObj r:id="rId5" imgW="1879600" imgH="673100" progId="Equation.3">
                  <p:embed/>
                  <p:pic>
                    <p:nvPicPr>
                      <p:cNvPr id="0" name="图片 3170"/>
                      <p:cNvPicPr/>
                      <p:nvPr/>
                    </p:nvPicPr>
                    <p:blipFill>
                      <a:blip r:embed="rId6"/>
                      <a:stretch>
                        <a:fillRect/>
                      </a:stretch>
                    </p:blipFill>
                    <p:spPr>
                      <a:xfrm>
                        <a:off x="5328047" y="2924175"/>
                        <a:ext cx="1409700" cy="504825"/>
                      </a:xfrm>
                      <a:prstGeom prst="rect">
                        <a:avLst/>
                      </a:prstGeom>
                      <a:noFill/>
                      <a:ln w="38100">
                        <a:noFill/>
                        <a:miter/>
                      </a:ln>
                    </p:spPr>
                  </p:pic>
                </p:oleObj>
              </mc:Fallback>
            </mc:AlternateContent>
          </a:graphicData>
        </a:graphic>
      </p:graphicFrame>
      <p:pic>
        <p:nvPicPr>
          <p:cNvPr id="56325" name="图片 2"/>
          <p:cNvPicPr>
            <a:picLocks noChangeAspect="1"/>
          </p:cNvPicPr>
          <p:nvPr/>
        </p:nvPicPr>
        <p:blipFill>
          <a:blip r:embed="rId7"/>
          <a:srcRect l="12987" t="25281" r="46063" b="4404"/>
          <a:stretch>
            <a:fillRect/>
          </a:stretch>
        </p:blipFill>
        <p:spPr>
          <a:xfrm>
            <a:off x="2270522" y="1807369"/>
            <a:ext cx="2808684" cy="2249091"/>
          </a:xfrm>
          <a:prstGeom prst="rect">
            <a:avLst/>
          </a:prstGeom>
          <a:noFill/>
          <a:ln w="9525">
            <a:noFill/>
          </a:ln>
        </p:spPr>
      </p:pic>
      <p:grpSp>
        <p:nvGrpSpPr>
          <p:cNvPr id="12" name="组合 11"/>
          <p:cNvGrpSpPr/>
          <p:nvPr/>
        </p:nvGrpSpPr>
        <p:grpSpPr>
          <a:xfrm>
            <a:off x="1223963" y="4056460"/>
            <a:ext cx="6713935" cy="1738313"/>
            <a:chOff x="107504" y="4265508"/>
            <a:chExt cx="8952182" cy="2317854"/>
          </a:xfrm>
        </p:grpSpPr>
        <p:pic>
          <p:nvPicPr>
            <p:cNvPr id="56327" name="图片 9"/>
            <p:cNvPicPr>
              <a:picLocks noChangeAspect="1"/>
            </p:cNvPicPr>
            <p:nvPr/>
          </p:nvPicPr>
          <p:blipFill>
            <a:blip r:embed="rId8"/>
            <a:srcRect l="12822" t="44556" r="18294" b="17197"/>
            <a:stretch>
              <a:fillRect/>
            </a:stretch>
          </p:blipFill>
          <p:spPr>
            <a:xfrm>
              <a:off x="107504" y="4265508"/>
              <a:ext cx="8952182" cy="2317854"/>
            </a:xfrm>
            <a:prstGeom prst="rect">
              <a:avLst/>
            </a:prstGeom>
            <a:noFill/>
            <a:ln w="9525">
              <a:noFill/>
            </a:ln>
          </p:spPr>
        </p:pic>
        <p:sp>
          <p:nvSpPr>
            <p:cNvPr id="11" name="矩形 10"/>
            <p:cNvSpPr/>
            <p:nvPr/>
          </p:nvSpPr>
          <p:spPr>
            <a:xfrm>
              <a:off x="3563596" y="5257740"/>
              <a:ext cx="1008092" cy="47627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350" b="0" i="0" u="none" strike="noStrike" kern="1200" cap="none" spc="0" normalizeH="0" baseline="0" noProof="0" dirty="0">
                <a:ln>
                  <a:noFill/>
                </a:ln>
                <a:solidFill>
                  <a:schemeClr val="lt1"/>
                </a:solidFill>
                <a:effectLst/>
                <a:uLnTx/>
                <a:uFillTx/>
                <a:latin typeface="+mn-lt"/>
                <a:ea typeface="微软雅黑" panose="020B0503020204020204" pitchFamily="34" charset="-122"/>
                <a:cs typeface="+mn-cs"/>
              </a:endParaRPr>
            </a:p>
          </p:txBody>
        </p:sp>
      </p:grpSp>
    </p:spTree>
  </p:cSld>
  <p:clrMapOvr>
    <a:masterClrMapping/>
  </p:clrMapOvr>
  <p:transition>
    <p:cover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fill="hold"/>
                                        <p:tgtEl>
                                          <p:spTgt spid="5"/>
                                        </p:tgtEl>
                                        <p:attrNameLst>
                                          <p:attrName>ppt_x</p:attrName>
                                        </p:attrNameLst>
                                      </p:cBhvr>
                                      <p:tavLst>
                                        <p:tav tm="0">
                                          <p:val>
                                            <p:strVal val="#ppt_x"/>
                                          </p:val>
                                        </p:tav>
                                        <p:tav tm="100000">
                                          <p:val>
                                            <p:strVal val="#ppt_x"/>
                                          </p:val>
                                        </p:tav>
                                      </p:tavLst>
                                    </p:anim>
                                    <p:anim calcmode="lin" valueType="num">
                                      <p:cBhvr additive="base">
                                        <p:cTn id="1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57346" name="标题 1"/>
          <p:cNvSpPr txBox="1"/>
          <p:nvPr/>
        </p:nvSpPr>
        <p:spPr>
          <a:xfrm>
            <a:off x="2255044" y="1214438"/>
            <a:ext cx="5389960" cy="857250"/>
          </a:xfrm>
          <a:prstGeom prst="rect">
            <a:avLst/>
          </a:prstGeom>
          <a:noFill/>
          <a:ln w="9525">
            <a:noFill/>
          </a:ln>
        </p:spPr>
        <p:txBody>
          <a:bodyPr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r>
              <a:rPr lang="en-US" altLang="zh-CN" sz="2100" dirty="0">
                <a:solidFill>
                  <a:srgbClr val="C00000"/>
                </a:solidFill>
                <a:latin typeface="Times New Roman" panose="02020603050405020304" pitchFamily="18" charset="0"/>
                <a:ea typeface="微软雅黑" panose="020B0503020204020204" pitchFamily="34" charset="-122"/>
              </a:rPr>
              <a:t>(6) Oscillation element</a:t>
            </a:r>
            <a:r>
              <a:rPr lang="en-US" altLang="zh-CN" sz="2100" dirty="0">
                <a:solidFill>
                  <a:srgbClr val="C00000"/>
                </a:solidFill>
                <a:latin typeface="微软雅黑" panose="020B0503020204020204" pitchFamily="34" charset="-122"/>
                <a:ea typeface="微软雅黑" panose="020B0503020204020204" pitchFamily="34" charset="-122"/>
              </a:rPr>
              <a:t> </a:t>
            </a:r>
            <a:r>
              <a:rPr lang="zh-CN" altLang="en-US" sz="1800" dirty="0">
                <a:solidFill>
                  <a:srgbClr val="C00000"/>
                </a:solidFill>
                <a:latin typeface="微软雅黑" panose="020B0503020204020204" pitchFamily="34" charset="-122"/>
                <a:ea typeface="微软雅黑" panose="020B0503020204020204" pitchFamily="34" charset="-122"/>
              </a:rPr>
              <a:t>振荡环节</a:t>
            </a:r>
          </a:p>
        </p:txBody>
      </p:sp>
      <p:graphicFrame>
        <p:nvGraphicFramePr>
          <p:cNvPr id="7" name="Object 4"/>
          <p:cNvGraphicFramePr>
            <a:graphicFrameLocks noChangeAspect="1"/>
          </p:cNvGraphicFramePr>
          <p:nvPr/>
        </p:nvGraphicFramePr>
        <p:xfrm>
          <a:off x="5274469" y="2231231"/>
          <a:ext cx="1800225" cy="523875"/>
        </p:xfrm>
        <a:graphic>
          <a:graphicData uri="http://schemas.openxmlformats.org/presentationml/2006/ole">
            <mc:AlternateContent xmlns:mc="http://schemas.openxmlformats.org/markup-compatibility/2006">
              <mc:Choice xmlns:v="urn:schemas-microsoft-com:vml" Requires="v">
                <p:oleObj r:id="rId3" imgW="2400300" imgH="698500" progId="Equation.3">
                  <p:embed/>
                </p:oleObj>
              </mc:Choice>
              <mc:Fallback>
                <p:oleObj r:id="rId3" imgW="2400300" imgH="698500" progId="Equation.3">
                  <p:embed/>
                  <p:pic>
                    <p:nvPicPr>
                      <p:cNvPr id="0" name="图片 3153"/>
                      <p:cNvPicPr/>
                      <p:nvPr/>
                    </p:nvPicPr>
                    <p:blipFill>
                      <a:blip r:embed="rId4"/>
                      <a:stretch>
                        <a:fillRect/>
                      </a:stretch>
                    </p:blipFill>
                    <p:spPr>
                      <a:xfrm>
                        <a:off x="5274469" y="2231231"/>
                        <a:ext cx="1800225" cy="523875"/>
                      </a:xfrm>
                      <a:prstGeom prst="rect">
                        <a:avLst/>
                      </a:prstGeom>
                      <a:noFill/>
                      <a:ln w="38100">
                        <a:noFill/>
                        <a:miter/>
                      </a:ln>
                    </p:spPr>
                  </p:pic>
                </p:oleObj>
              </mc:Fallback>
            </mc:AlternateContent>
          </a:graphicData>
        </a:graphic>
      </p:graphicFrame>
      <p:sp>
        <p:nvSpPr>
          <p:cNvPr id="8" name="TextBox 7"/>
          <p:cNvSpPr txBox="1"/>
          <p:nvPr/>
        </p:nvSpPr>
        <p:spPr>
          <a:xfrm>
            <a:off x="1871663" y="3767138"/>
            <a:ext cx="4909820" cy="3683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r>
              <a:rPr lang="zh-CN" altLang="en-US" sz="1800" b="1" dirty="0">
                <a:solidFill>
                  <a:srgbClr val="C00000"/>
                </a:solidFill>
                <a:ea typeface="微软雅黑" panose="020B0503020204020204" pitchFamily="34" charset="-122"/>
              </a:rPr>
              <a:t>具有一对共轭复极点</a:t>
            </a:r>
            <a:r>
              <a:rPr lang="en-US" altLang="zh-CN" sz="1800" b="1" dirty="0">
                <a:solidFill>
                  <a:srgbClr val="C00000"/>
                </a:solidFill>
                <a:ea typeface="微软雅黑" panose="020B0503020204020204" pitchFamily="34" charset="-122"/>
              </a:rPr>
              <a:t>(</a:t>
            </a:r>
            <a:r>
              <a:rPr lang="en-US" altLang="zh-CN" sz="1800" b="1" dirty="0">
                <a:solidFill>
                  <a:srgbClr val="C00000"/>
                </a:solidFill>
                <a:latin typeface="Times New Roman" panose="02020603050405020304" pitchFamily="18" charset="0"/>
                <a:ea typeface="微软雅黑" panose="020B0503020204020204" pitchFamily="34" charset="-122"/>
              </a:rPr>
              <a:t>conjugate complex pole</a:t>
            </a:r>
            <a:r>
              <a:rPr lang="en-US" altLang="zh-CN" sz="1800" b="1" dirty="0">
                <a:solidFill>
                  <a:srgbClr val="C00000"/>
                </a:solidFill>
                <a:ea typeface="微软雅黑" panose="020B0503020204020204" pitchFamily="34" charset="-122"/>
              </a:rPr>
              <a:t>)</a:t>
            </a:r>
            <a:r>
              <a:rPr lang="zh-CN" altLang="en-US" sz="1800" b="1" dirty="0">
                <a:solidFill>
                  <a:srgbClr val="C00000"/>
                </a:solidFill>
                <a:ea typeface="微软雅黑" panose="020B0503020204020204" pitchFamily="34" charset="-122"/>
              </a:rPr>
              <a:t>：</a:t>
            </a:r>
          </a:p>
        </p:txBody>
      </p:sp>
      <p:graphicFrame>
        <p:nvGraphicFramePr>
          <p:cNvPr id="9" name="Object 5"/>
          <p:cNvGraphicFramePr>
            <a:graphicFrameLocks noChangeAspect="1"/>
          </p:cNvGraphicFramePr>
          <p:nvPr/>
        </p:nvGraphicFramePr>
        <p:xfrm>
          <a:off x="2568179" y="4249341"/>
          <a:ext cx="2914650" cy="295275"/>
        </p:xfrm>
        <a:graphic>
          <a:graphicData uri="http://schemas.openxmlformats.org/presentationml/2006/ole">
            <mc:AlternateContent xmlns:mc="http://schemas.openxmlformats.org/markup-compatibility/2006">
              <mc:Choice xmlns:v="urn:schemas-microsoft-com:vml" Requires="v">
                <p:oleObj r:id="rId5" imgW="3886200" imgH="393700" progId="Equation.3">
                  <p:embed/>
                </p:oleObj>
              </mc:Choice>
              <mc:Fallback>
                <p:oleObj r:id="rId5" imgW="3886200" imgH="393700" progId="Equation.3">
                  <p:embed/>
                  <p:pic>
                    <p:nvPicPr>
                      <p:cNvPr id="0" name="图片 3152"/>
                      <p:cNvPicPr/>
                      <p:nvPr/>
                    </p:nvPicPr>
                    <p:blipFill>
                      <a:blip r:embed="rId6"/>
                      <a:stretch>
                        <a:fillRect/>
                      </a:stretch>
                    </p:blipFill>
                    <p:spPr>
                      <a:xfrm>
                        <a:off x="2568179" y="4249341"/>
                        <a:ext cx="2914650" cy="295275"/>
                      </a:xfrm>
                      <a:prstGeom prst="rect">
                        <a:avLst/>
                      </a:prstGeom>
                      <a:noFill/>
                      <a:ln w="38100">
                        <a:noFill/>
                        <a:miter/>
                      </a:ln>
                    </p:spPr>
                  </p:pic>
                </p:oleObj>
              </mc:Fallback>
            </mc:AlternateContent>
          </a:graphicData>
        </a:graphic>
      </p:graphicFrame>
      <p:pic>
        <p:nvPicPr>
          <p:cNvPr id="57350" name="图片 9"/>
          <p:cNvPicPr>
            <a:picLocks noChangeAspect="1"/>
          </p:cNvPicPr>
          <p:nvPr/>
        </p:nvPicPr>
        <p:blipFill>
          <a:blip r:embed="rId7"/>
          <a:srcRect l="39618" t="21449" r="25758" b="50502"/>
          <a:stretch>
            <a:fillRect/>
          </a:stretch>
        </p:blipFill>
        <p:spPr>
          <a:xfrm>
            <a:off x="1439466" y="2322910"/>
            <a:ext cx="3452813" cy="1304925"/>
          </a:xfrm>
          <a:prstGeom prst="rect">
            <a:avLst/>
          </a:prstGeom>
          <a:noFill/>
          <a:ln w="9525">
            <a:noFill/>
          </a:ln>
        </p:spPr>
      </p:pic>
      <p:sp>
        <p:nvSpPr>
          <p:cNvPr id="11" name="文本框 10"/>
          <p:cNvSpPr txBox="1">
            <a:spLocks noRot="1" noChangeAspect="1" noMove="1" noResize="1" noEditPoints="1" noAdjustHandles="1" noChangeArrowheads="1" noChangeShapeType="1" noTextEdit="1"/>
          </p:cNvSpPr>
          <p:nvPr/>
        </p:nvSpPr>
        <p:spPr>
          <a:xfrm>
            <a:off x="5274382" y="2874189"/>
            <a:ext cx="252858" cy="207749"/>
          </a:xfrm>
          <a:prstGeom prst="rect">
            <a:avLst/>
          </a:prstGeom>
          <a:blipFill>
            <a:blip r:embed="rId8"/>
            <a:stretch>
              <a:fillRect l="-9091" r="-1818" b="-13043"/>
            </a:stretch>
          </a:blipFill>
        </p:spPr>
        <p:txBody>
          <a:bodyPr/>
          <a:lstStyle/>
          <a:p>
            <a:pPr marR="0" defTabSz="914400">
              <a:buClrTx/>
              <a:buSzTx/>
              <a:buFontTx/>
              <a:buNone/>
              <a:defRPr/>
            </a:pPr>
            <a:r>
              <a:rPr kumimoji="0" lang="zh-CN" altLang="en-US" sz="100" kern="1200" cap="none" spc="0" normalizeH="0" baseline="0" noProof="0" dirty="0">
                <a:noFill/>
                <a:latin typeface="Times New Roman" panose="02020603050405020304" pitchFamily="18" charset="0"/>
                <a:ea typeface="微软雅黑" panose="020B0503020204020204" pitchFamily="34" charset="-122"/>
                <a:cs typeface="+mn-cs"/>
              </a:rPr>
              <a:t> </a:t>
            </a:r>
          </a:p>
        </p:txBody>
      </p:sp>
      <p:sp>
        <p:nvSpPr>
          <p:cNvPr id="12" name="文本框 11"/>
          <p:cNvSpPr txBox="1">
            <a:spLocks noRot="1" noChangeAspect="1" noMove="1" noResize="1" noEditPoints="1" noAdjustHandles="1" noChangeArrowheads="1" noChangeShapeType="1" noTextEdit="1"/>
          </p:cNvSpPr>
          <p:nvPr/>
        </p:nvSpPr>
        <p:spPr>
          <a:xfrm>
            <a:off x="5274382" y="3182201"/>
            <a:ext cx="137826" cy="207749"/>
          </a:xfrm>
          <a:prstGeom prst="rect">
            <a:avLst/>
          </a:prstGeom>
          <a:blipFill>
            <a:blip r:embed="rId9"/>
            <a:stretch>
              <a:fillRect l="-43333" t="-2222" r="-36667" b="-37778"/>
            </a:stretch>
          </a:blipFill>
        </p:spPr>
        <p:txBody>
          <a:bodyPr/>
          <a:lstStyle/>
          <a:p>
            <a:pPr marR="0" defTabSz="914400">
              <a:buClrTx/>
              <a:buSzTx/>
              <a:buFontTx/>
              <a:buNone/>
              <a:defRPr/>
            </a:pPr>
            <a:r>
              <a:rPr kumimoji="0" lang="zh-CN" altLang="en-US" sz="100" kern="1200" cap="none" spc="0" normalizeH="0" baseline="0" noProof="0" dirty="0">
                <a:noFill/>
                <a:latin typeface="Times New Roman" panose="02020603050405020304" pitchFamily="18" charset="0"/>
                <a:ea typeface="微软雅黑" panose="020B0503020204020204" pitchFamily="34" charset="-122"/>
                <a:cs typeface="+mn-cs"/>
              </a:rPr>
              <a:t> </a:t>
            </a:r>
          </a:p>
        </p:txBody>
      </p:sp>
      <p:sp>
        <p:nvSpPr>
          <p:cNvPr id="13" name="文本框 12"/>
          <p:cNvSpPr txBox="1"/>
          <p:nvPr/>
        </p:nvSpPr>
        <p:spPr>
          <a:xfrm>
            <a:off x="5606654" y="2855119"/>
            <a:ext cx="1383030" cy="299085"/>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spcBef>
                <a:spcPct val="0"/>
              </a:spcBef>
              <a:buFontTx/>
              <a:buNone/>
            </a:pPr>
            <a:r>
              <a:rPr lang="zh-CN" altLang="en-US" sz="1350" dirty="0">
                <a:latin typeface="Times New Roman" panose="02020603050405020304" pitchFamily="18" charset="0"/>
                <a:ea typeface="微软雅黑" panose="020B0503020204020204" pitchFamily="34" charset="-122"/>
              </a:rPr>
              <a:t>自然振荡角频率</a:t>
            </a:r>
          </a:p>
        </p:txBody>
      </p:sp>
      <p:sp>
        <p:nvSpPr>
          <p:cNvPr id="16" name="文本框 15"/>
          <p:cNvSpPr txBox="1"/>
          <p:nvPr/>
        </p:nvSpPr>
        <p:spPr>
          <a:xfrm>
            <a:off x="5606654" y="3132535"/>
            <a:ext cx="697230" cy="299085"/>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spcBef>
                <a:spcPct val="0"/>
              </a:spcBef>
              <a:buFontTx/>
              <a:buNone/>
            </a:pPr>
            <a:r>
              <a:rPr lang="zh-CN" altLang="en-US" sz="1350" dirty="0">
                <a:latin typeface="Times New Roman" panose="02020603050405020304" pitchFamily="18" charset="0"/>
                <a:ea typeface="微软雅黑" panose="020B0503020204020204" pitchFamily="34" charset="-122"/>
              </a:rPr>
              <a:t>阻尼比</a:t>
            </a:r>
          </a:p>
        </p:txBody>
      </p:sp>
    </p:spTree>
  </p:cSld>
  <p:clrMapOvr>
    <a:masterClrMapping/>
  </p:clrMapOvr>
  <p:transition>
    <p:cover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additive="base">
                                        <p:cTn id="23" dur="500" fill="hold"/>
                                        <p:tgtEl>
                                          <p:spTgt spid="9"/>
                                        </p:tgtEl>
                                        <p:attrNameLst>
                                          <p:attrName>ppt_x</p:attrName>
                                        </p:attrNameLst>
                                      </p:cBhvr>
                                      <p:tavLst>
                                        <p:tav tm="0">
                                          <p:val>
                                            <p:strVal val="#ppt_x"/>
                                          </p:val>
                                        </p:tav>
                                        <p:tav tm="100000">
                                          <p:val>
                                            <p:strVal val="#ppt_x"/>
                                          </p:val>
                                        </p:tav>
                                      </p:tavLst>
                                    </p:anim>
                                    <p:anim calcmode="lin" valueType="num">
                                      <p:cBhvr additive="base">
                                        <p:cTn id="24" dur="500" fill="hold"/>
                                        <p:tgtEl>
                                          <p:spTgt spid="9"/>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500" fill="hold"/>
                                        <p:tgtEl>
                                          <p:spTgt spid="8"/>
                                        </p:tgtEl>
                                        <p:attrNameLst>
                                          <p:attrName>ppt_x</p:attrName>
                                        </p:attrNameLst>
                                      </p:cBhvr>
                                      <p:tavLst>
                                        <p:tav tm="0">
                                          <p:val>
                                            <p:strVal val="#ppt_x"/>
                                          </p:val>
                                        </p:tav>
                                        <p:tav tm="100000">
                                          <p:val>
                                            <p:strVal val="#ppt_x"/>
                                          </p:val>
                                        </p:tav>
                                      </p:tavLst>
                                    </p:anim>
                                    <p:anim calcmode="lin" valueType="num">
                                      <p:cBhvr additive="base">
                                        <p:cTn id="2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3" grpId="0"/>
      <p:bldP spid="16" grpId="0"/>
    </p:bldLst>
  </p:timing>
</p:sld>
</file>

<file path=ppt/slides/slide44.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58370" name="标题 1"/>
          <p:cNvSpPr txBox="1"/>
          <p:nvPr/>
        </p:nvSpPr>
        <p:spPr>
          <a:xfrm>
            <a:off x="2255044" y="1214438"/>
            <a:ext cx="5389960" cy="857250"/>
          </a:xfrm>
          <a:prstGeom prst="rect">
            <a:avLst/>
          </a:prstGeom>
          <a:noFill/>
          <a:ln w="9525">
            <a:noFill/>
          </a:ln>
        </p:spPr>
        <p:txBody>
          <a:bodyPr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r>
              <a:rPr lang="en-US" altLang="zh-CN" sz="2100" dirty="0">
                <a:solidFill>
                  <a:srgbClr val="C00000"/>
                </a:solidFill>
                <a:latin typeface="Times New Roman" panose="02020603050405020304" pitchFamily="18" charset="0"/>
                <a:ea typeface="微软雅黑" panose="020B0503020204020204" pitchFamily="34" charset="-122"/>
              </a:rPr>
              <a:t>(6) Oscillation element</a:t>
            </a:r>
            <a:r>
              <a:rPr lang="en-US" altLang="zh-CN" sz="2100" dirty="0">
                <a:solidFill>
                  <a:srgbClr val="C00000"/>
                </a:solidFill>
                <a:latin typeface="微软雅黑" panose="020B0503020204020204" pitchFamily="34" charset="-122"/>
                <a:ea typeface="微软雅黑" panose="020B0503020204020204" pitchFamily="34" charset="-122"/>
              </a:rPr>
              <a:t> </a:t>
            </a:r>
            <a:r>
              <a:rPr lang="zh-CN" altLang="en-US" sz="1800" dirty="0">
                <a:solidFill>
                  <a:srgbClr val="C00000"/>
                </a:solidFill>
                <a:latin typeface="微软雅黑" panose="020B0503020204020204" pitchFamily="34" charset="-122"/>
                <a:ea typeface="微软雅黑" panose="020B0503020204020204" pitchFamily="34" charset="-122"/>
              </a:rPr>
              <a:t>振荡环节</a:t>
            </a:r>
          </a:p>
        </p:txBody>
      </p:sp>
      <p:graphicFrame>
        <p:nvGraphicFramePr>
          <p:cNvPr id="18" name="Object 9"/>
          <p:cNvGraphicFramePr>
            <a:graphicFrameLocks noChangeAspect="1"/>
          </p:cNvGraphicFramePr>
          <p:nvPr/>
        </p:nvGraphicFramePr>
        <p:xfrm>
          <a:off x="1656160" y="2772966"/>
          <a:ext cx="2390775" cy="590550"/>
        </p:xfrm>
        <a:graphic>
          <a:graphicData uri="http://schemas.openxmlformats.org/presentationml/2006/ole">
            <mc:AlternateContent xmlns:mc="http://schemas.openxmlformats.org/markup-compatibility/2006">
              <mc:Choice xmlns:v="urn:schemas-microsoft-com:vml" Requires="v">
                <p:oleObj r:id="rId3" imgW="3187700" imgH="787400" progId="Equation.DSMT4">
                  <p:embed/>
                </p:oleObj>
              </mc:Choice>
              <mc:Fallback>
                <p:oleObj r:id="rId3" imgW="3187700" imgH="787400" progId="Equation.DSMT4">
                  <p:embed/>
                  <p:pic>
                    <p:nvPicPr>
                      <p:cNvPr id="0" name="图片 3186"/>
                      <p:cNvPicPr/>
                      <p:nvPr/>
                    </p:nvPicPr>
                    <p:blipFill>
                      <a:blip r:embed="rId4"/>
                      <a:stretch>
                        <a:fillRect/>
                      </a:stretch>
                    </p:blipFill>
                    <p:spPr>
                      <a:xfrm>
                        <a:off x="1656160" y="2772966"/>
                        <a:ext cx="2390775" cy="590550"/>
                      </a:xfrm>
                      <a:prstGeom prst="rect">
                        <a:avLst/>
                      </a:prstGeom>
                      <a:solidFill>
                        <a:srgbClr val="FFFF99"/>
                      </a:solidFill>
                      <a:ln w="38100">
                        <a:noFill/>
                        <a:miter/>
                      </a:ln>
                    </p:spPr>
                  </p:pic>
                </p:oleObj>
              </mc:Fallback>
            </mc:AlternateContent>
          </a:graphicData>
        </a:graphic>
      </p:graphicFrame>
      <p:sp>
        <p:nvSpPr>
          <p:cNvPr id="19" name="TextBox 7"/>
          <p:cNvSpPr txBox="1"/>
          <p:nvPr/>
        </p:nvSpPr>
        <p:spPr>
          <a:xfrm>
            <a:off x="1601391" y="2294335"/>
            <a:ext cx="3446777" cy="369332"/>
          </a:xfrm>
          <a:prstGeom prst="rect">
            <a:avLst/>
          </a:prstGeom>
          <a:noFill/>
        </p:spPr>
        <p:txBody>
          <a:bodyPr wrap="none">
            <a:spAutoFit/>
          </a:bodyPr>
          <a:lstStyle/>
          <a:p>
            <a:pPr marR="0" defTabSz="914400">
              <a:buClrTx/>
              <a:buSzTx/>
              <a:buFontTx/>
              <a:buNone/>
              <a:defRPr/>
            </a:pPr>
            <a:r>
              <a:rPr kumimoji="0" lang="en-US" altLang="zh-CN" sz="1800" b="1" kern="1200" cap="none" spc="0" normalizeH="0" baseline="0" noProof="0" dirty="0">
                <a:solidFill>
                  <a:srgbClr val="A50021"/>
                </a:solidFill>
                <a:latin typeface="Times New Roman" panose="02020603050405020304" pitchFamily="18" charset="0"/>
                <a:ea typeface="微软雅黑" panose="020B0503020204020204" pitchFamily="34" charset="-122"/>
                <a:cs typeface="Times New Roman" panose="02020603050405020304" pitchFamily="18" charset="0"/>
              </a:rPr>
              <a:t>0&lt;</a:t>
            </a:r>
            <a:r>
              <a:rPr kumimoji="0" lang="el-GR" altLang="zh-CN" sz="1800" b="1" kern="1200" cap="none" spc="0" normalizeH="0" baseline="0" noProof="0" dirty="0">
                <a:solidFill>
                  <a:srgbClr val="A50021"/>
                </a:solidFill>
                <a:latin typeface="Times New Roman" panose="02020603050405020304" pitchFamily="18" charset="0"/>
                <a:ea typeface="微软雅黑" panose="020B0503020204020204" pitchFamily="34" charset="-122"/>
                <a:cs typeface="Times New Roman" panose="02020603050405020304" pitchFamily="18" charset="0"/>
              </a:rPr>
              <a:t>ζ</a:t>
            </a:r>
            <a:r>
              <a:rPr kumimoji="0" lang="en-US" altLang="zh-CN" sz="1800" b="1" kern="1200" cap="none" spc="0" normalizeH="0" baseline="0" noProof="0" dirty="0">
                <a:solidFill>
                  <a:srgbClr val="A50021"/>
                </a:solidFill>
                <a:latin typeface="Times New Roman" panose="02020603050405020304" pitchFamily="18" charset="0"/>
                <a:ea typeface="微软雅黑" panose="020B0503020204020204" pitchFamily="34" charset="-122"/>
                <a:cs typeface="Times New Roman" panose="02020603050405020304" pitchFamily="18" charset="0"/>
              </a:rPr>
              <a:t>&lt;1</a:t>
            </a:r>
            <a:r>
              <a:rPr kumimoji="0" lang="en-US" altLang="zh-CN" sz="1800" b="1" kern="1200" cap="none" spc="0" normalizeH="0" baseline="0" noProof="0" dirty="0">
                <a:solidFill>
                  <a:srgbClr val="A50021"/>
                </a:solidFill>
                <a:latin typeface="微软雅黑" panose="020B0503020204020204" pitchFamily="34" charset="-122"/>
                <a:ea typeface="微软雅黑" panose="020B0503020204020204" pitchFamily="34" charset="-122"/>
                <a:cs typeface="+mn-cs"/>
              </a:rPr>
              <a:t> </a:t>
            </a:r>
            <a:r>
              <a:rPr kumimoji="0" lang="zh-CN" altLang="en-US" sz="1800" b="1" kern="1200" cap="none" spc="0" normalizeH="0" baseline="0" noProof="0" dirty="0">
                <a:solidFill>
                  <a:srgbClr val="A50021"/>
                </a:solidFill>
                <a:latin typeface="微软雅黑" panose="020B0503020204020204" pitchFamily="34" charset="-122"/>
                <a:ea typeface="微软雅黑" panose="020B0503020204020204" pitchFamily="34" charset="-122"/>
                <a:cs typeface="+mn-cs"/>
              </a:rPr>
              <a:t>时，单位阶跃输入响应：</a:t>
            </a:r>
          </a:p>
        </p:txBody>
      </p:sp>
      <p:graphicFrame>
        <p:nvGraphicFramePr>
          <p:cNvPr id="20" name="Object 3"/>
          <p:cNvGraphicFramePr>
            <a:graphicFrameLocks noChangeAspect="1"/>
          </p:cNvGraphicFramePr>
          <p:nvPr/>
        </p:nvGraphicFramePr>
        <p:xfrm>
          <a:off x="1626394" y="3590925"/>
          <a:ext cx="1257300" cy="314325"/>
        </p:xfrm>
        <a:graphic>
          <a:graphicData uri="http://schemas.openxmlformats.org/presentationml/2006/ole">
            <mc:AlternateContent xmlns:mc="http://schemas.openxmlformats.org/markup-compatibility/2006">
              <mc:Choice xmlns:v="urn:schemas-microsoft-com:vml" Requires="v">
                <p:oleObj r:id="rId5" imgW="1676400" imgH="419100" progId="Equation.DSMT4">
                  <p:embed/>
                </p:oleObj>
              </mc:Choice>
              <mc:Fallback>
                <p:oleObj r:id="rId5" imgW="1676400" imgH="419100" progId="Equation.DSMT4">
                  <p:embed/>
                  <p:pic>
                    <p:nvPicPr>
                      <p:cNvPr id="0" name="图片 3184"/>
                      <p:cNvPicPr/>
                      <p:nvPr/>
                    </p:nvPicPr>
                    <p:blipFill>
                      <a:blip r:embed="rId6"/>
                      <a:stretch>
                        <a:fillRect/>
                      </a:stretch>
                    </p:blipFill>
                    <p:spPr>
                      <a:xfrm>
                        <a:off x="1626394" y="3590925"/>
                        <a:ext cx="1257300" cy="314325"/>
                      </a:xfrm>
                      <a:prstGeom prst="rect">
                        <a:avLst/>
                      </a:prstGeom>
                      <a:noFill/>
                      <a:ln w="38100">
                        <a:noFill/>
                        <a:miter/>
                      </a:ln>
                    </p:spPr>
                  </p:pic>
                </p:oleObj>
              </mc:Fallback>
            </mc:AlternateContent>
          </a:graphicData>
        </a:graphic>
      </p:graphicFrame>
      <p:graphicFrame>
        <p:nvGraphicFramePr>
          <p:cNvPr id="21" name="Object 8"/>
          <p:cNvGraphicFramePr>
            <a:graphicFrameLocks noChangeAspect="1"/>
          </p:cNvGraphicFramePr>
          <p:nvPr/>
        </p:nvGraphicFramePr>
        <p:xfrm>
          <a:off x="1663304" y="4132660"/>
          <a:ext cx="1123950" cy="571500"/>
        </p:xfrm>
        <a:graphic>
          <a:graphicData uri="http://schemas.openxmlformats.org/presentationml/2006/ole">
            <mc:AlternateContent xmlns:mc="http://schemas.openxmlformats.org/markup-compatibility/2006">
              <mc:Choice xmlns:v="urn:schemas-microsoft-com:vml" Requires="v">
                <p:oleObj r:id="rId7" imgW="1497965" imgH="761365" progId="Equation.DSMT4">
                  <p:embed/>
                </p:oleObj>
              </mc:Choice>
              <mc:Fallback>
                <p:oleObj r:id="rId7" imgW="1497965" imgH="761365" progId="Equation.DSMT4">
                  <p:embed/>
                  <p:pic>
                    <p:nvPicPr>
                      <p:cNvPr id="0" name="图片 3185"/>
                      <p:cNvPicPr/>
                      <p:nvPr/>
                    </p:nvPicPr>
                    <p:blipFill>
                      <a:blip r:embed="rId8"/>
                      <a:stretch>
                        <a:fillRect/>
                      </a:stretch>
                    </p:blipFill>
                    <p:spPr>
                      <a:xfrm>
                        <a:off x="1663304" y="4132660"/>
                        <a:ext cx="1123950" cy="571500"/>
                      </a:xfrm>
                      <a:prstGeom prst="rect">
                        <a:avLst/>
                      </a:prstGeom>
                      <a:noFill/>
                      <a:ln w="38100">
                        <a:noFill/>
                        <a:miter/>
                      </a:ln>
                    </p:spPr>
                  </p:pic>
                </p:oleObj>
              </mc:Fallback>
            </mc:AlternateContent>
          </a:graphicData>
        </a:graphic>
      </p:graphicFrame>
      <p:pic>
        <p:nvPicPr>
          <p:cNvPr id="15" name="Picture 7" descr="无标题-扫描-02"/>
          <p:cNvPicPr>
            <a:picLocks noChangeAspect="1" noChangeArrowheads="1"/>
          </p:cNvPicPr>
          <p:nvPr/>
        </p:nvPicPr>
        <p:blipFill>
          <a:blip r:embed="rId9"/>
          <a:srcRect/>
          <a:stretch>
            <a:fillRect/>
          </a:stretch>
        </p:blipFill>
        <p:spPr bwMode="auto">
          <a:xfrm>
            <a:off x="4139804" y="2715816"/>
            <a:ext cx="3774281" cy="3001566"/>
          </a:xfrm>
          <a:prstGeom prst="rect">
            <a:avLst/>
          </a:prstGeom>
          <a:ln>
            <a:noFill/>
          </a:ln>
          <a:effectLst>
            <a:outerShdw blurRad="292100" dist="139700" dir="2700000" algn="tl" rotWithShape="0">
              <a:srgbClr val="333333">
                <a:alpha val="65000"/>
              </a:srgbClr>
            </a:outerShdw>
          </a:effectLst>
        </p:spPr>
      </p:pic>
    </p:spTree>
  </p:cSld>
  <p:clrMapOvr>
    <a:masterClrMapping/>
  </p:clrMapOvr>
  <p:transition>
    <p:cover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blinds(horizontal)">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blinds(horizontal)">
                                      <p:cBhvr>
                                        <p:cTn id="12" dur="5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45.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59394" name="灯片编号占位符 4"/>
          <p:cNvSpPr txBox="1">
            <a:spLocks noGrp="1"/>
          </p:cNvSpPr>
          <p:nvPr>
            <p:ph type="sldNum" sz="quarter" idx="4"/>
          </p:nvPr>
        </p:nvSpPr>
        <p:spPr>
          <a:xfrm>
            <a:off x="3486150" y="5624513"/>
            <a:ext cx="2171700" cy="273844"/>
          </a:xfrm>
          <a:noFill/>
          <a:ln>
            <a:noFill/>
          </a:ln>
        </p:spPr>
        <p:txBody>
          <a:bodyPr anchor="ctr" anchorCtr="0"/>
          <a:lstStyle/>
          <a:p>
            <a:pPr marL="0" indent="0" algn="ctr" eaLnBrk="1" hangingPunct="1">
              <a:spcBef>
                <a:spcPct val="0"/>
              </a:spcBef>
              <a:buFontTx/>
              <a:buNone/>
            </a:pPr>
            <a:fld id="{9A0DB2DC-4C9A-4742-B13C-FB6460FD3503}" type="slidenum">
              <a:rPr lang="en-US" altLang="zh-CN" sz="900" kern="1200" dirty="0">
                <a:solidFill>
                  <a:srgbClr val="898989"/>
                </a:solidFill>
                <a:latin typeface="+mn-lt"/>
                <a:cs typeface="+mn-cs"/>
              </a:rPr>
              <a:t>45</a:t>
            </a:fld>
            <a:endParaRPr lang="en-US" altLang="zh-CN" sz="900" kern="1200" dirty="0">
              <a:solidFill>
                <a:srgbClr val="898989"/>
              </a:solidFill>
              <a:latin typeface="+mn-lt"/>
              <a:cs typeface="+mn-cs"/>
            </a:endParaRPr>
          </a:p>
        </p:txBody>
      </p:sp>
      <p:sp>
        <p:nvSpPr>
          <p:cNvPr id="159747" name="Rectangle 3"/>
          <p:cNvSpPr>
            <a:spLocks noGrp="1"/>
          </p:cNvSpPr>
          <p:nvPr>
            <p:ph idx="1"/>
          </p:nvPr>
        </p:nvSpPr>
        <p:spPr>
          <a:xfrm>
            <a:off x="1043608" y="1970485"/>
            <a:ext cx="7632848" cy="895526"/>
          </a:xfrm>
        </p:spPr>
        <p:txBody>
          <a:bodyPr vert="horz" wrap="square" lIns="68580" tIns="34290" rIns="68580" bIns="34290" anchor="t" anchorCtr="0"/>
          <a:lstStyle/>
          <a:p>
            <a:pPr marL="0" indent="0" eaLnBrk="1" hangingPunct="1">
              <a:lnSpc>
                <a:spcPct val="150000"/>
              </a:lnSpc>
              <a:spcBef>
                <a:spcPct val="0"/>
              </a:spcBef>
              <a:buClr>
                <a:srgbClr val="FFFF00"/>
              </a:buClr>
              <a:buFont typeface="Wingdings" panose="05000000000000000000" pitchFamily="2" charset="2"/>
              <a:buChar char="Ø"/>
            </a:pPr>
            <a:r>
              <a:rPr lang="zh-CN" altLang="en-US" sz="2000" b="1" dirty="0"/>
              <a:t>系统方框图图由若干基本符号构成。构成动态结构图的基本符号有四种，即信号线、传递方框、综合点和引出点。</a:t>
            </a:r>
          </a:p>
        </p:txBody>
      </p:sp>
      <p:sp>
        <p:nvSpPr>
          <p:cNvPr id="159748" name="Text Box 4"/>
          <p:cNvSpPr txBox="1"/>
          <p:nvPr/>
        </p:nvSpPr>
        <p:spPr>
          <a:xfrm>
            <a:off x="1619672" y="3158491"/>
            <a:ext cx="1885950" cy="737235"/>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457200" lvl="0" indent="-457200" eaLnBrk="1" hangingPunct="1">
              <a:spcBef>
                <a:spcPct val="50000"/>
              </a:spcBef>
              <a:buFontTx/>
              <a:buNone/>
            </a:pPr>
            <a:r>
              <a:rPr lang="en-US" altLang="zh-CN" sz="2100" b="1" dirty="0">
                <a:solidFill>
                  <a:srgbClr val="C00000"/>
                </a:solidFill>
                <a:latin typeface="Times New Roman" panose="02020603050405020304" pitchFamily="18" charset="0"/>
                <a:ea typeface="微软雅黑" panose="020B0503020204020204" pitchFamily="34" charset="-122"/>
              </a:rPr>
              <a:t>(1) Signal line</a:t>
            </a:r>
            <a:r>
              <a:rPr lang="en-US" altLang="zh-CN" sz="2100" b="1" dirty="0">
                <a:solidFill>
                  <a:srgbClr val="C00000"/>
                </a:solidFill>
                <a:latin typeface="微软雅黑" panose="020B0503020204020204" pitchFamily="34" charset="-122"/>
                <a:ea typeface="微软雅黑" panose="020B0503020204020204" pitchFamily="34" charset="-122"/>
              </a:rPr>
              <a:t> </a:t>
            </a:r>
            <a:r>
              <a:rPr lang="zh-CN" altLang="en-US" sz="1800" b="1" dirty="0">
                <a:solidFill>
                  <a:srgbClr val="C00000"/>
                </a:solidFill>
                <a:latin typeface="微软雅黑" panose="020B0503020204020204" pitchFamily="34" charset="-122"/>
                <a:ea typeface="微软雅黑" panose="020B0503020204020204" pitchFamily="34" charset="-122"/>
              </a:rPr>
              <a:t>信号线</a:t>
            </a:r>
            <a:r>
              <a:rPr lang="en-US" altLang="zh-CN" sz="2100" dirty="0">
                <a:solidFill>
                  <a:srgbClr val="C00000"/>
                </a:solidFill>
                <a:latin typeface="微软雅黑" panose="020B0503020204020204" pitchFamily="34" charset="-122"/>
                <a:ea typeface="微软雅黑" panose="020B0503020204020204" pitchFamily="34" charset="-122"/>
              </a:rPr>
              <a:t>  </a:t>
            </a:r>
          </a:p>
        </p:txBody>
      </p:sp>
      <p:sp>
        <p:nvSpPr>
          <p:cNvPr id="159749" name="Line 5"/>
          <p:cNvSpPr/>
          <p:nvPr/>
        </p:nvSpPr>
        <p:spPr>
          <a:xfrm>
            <a:off x="3880734" y="3527108"/>
            <a:ext cx="1485900" cy="0"/>
          </a:xfrm>
          <a:prstGeom prst="line">
            <a:avLst/>
          </a:prstGeom>
          <a:ln w="38100" cap="flat" cmpd="sng">
            <a:solidFill>
              <a:schemeClr val="hlink"/>
            </a:solidFill>
            <a:prstDash val="solid"/>
            <a:miter/>
            <a:headEnd type="none" w="med" len="med"/>
            <a:tailEnd type="triangle" w="med" len="med"/>
          </a:ln>
        </p:spPr>
      </p:sp>
      <p:sp>
        <p:nvSpPr>
          <p:cNvPr id="159750" name="Text Box 6"/>
          <p:cNvSpPr txBox="1"/>
          <p:nvPr/>
        </p:nvSpPr>
        <p:spPr>
          <a:xfrm>
            <a:off x="1905149" y="4068810"/>
            <a:ext cx="5786438" cy="463588"/>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lnSpc>
                <a:spcPct val="150000"/>
              </a:lnSpc>
              <a:spcBef>
                <a:spcPct val="50000"/>
              </a:spcBef>
              <a:buFontTx/>
              <a:buNone/>
            </a:pPr>
            <a:r>
              <a:rPr lang="zh-CN" altLang="en-US" sz="1800" b="1" dirty="0">
                <a:ea typeface="微软雅黑" panose="020B0503020204020204" pitchFamily="34" charset="-122"/>
              </a:rPr>
              <a:t>表示信号输入、输出的通道。箭头代表信号传递的方向。</a:t>
            </a:r>
          </a:p>
        </p:txBody>
      </p:sp>
      <p:sp>
        <p:nvSpPr>
          <p:cNvPr id="59399" name="Rectangle 2"/>
          <p:cNvSpPr>
            <a:spLocks noGrp="1"/>
          </p:cNvSpPr>
          <p:nvPr>
            <p:ph type="title"/>
          </p:nvPr>
        </p:nvSpPr>
        <p:spPr>
          <a:xfrm>
            <a:off x="683568" y="535005"/>
            <a:ext cx="8229600" cy="1143000"/>
          </a:xfrm>
        </p:spPr>
        <p:txBody>
          <a:bodyPr vert="horz" wrap="square" lIns="68580" tIns="34290" rIns="68580" bIns="34290" anchor="ctr" anchorCtr="0"/>
          <a:lstStyle/>
          <a:p>
            <a:pPr eaLnBrk="1" hangingPunct="1"/>
            <a:r>
              <a:rPr lang="en-US" altLang="zh-CN" sz="3200" dirty="0">
                <a:solidFill>
                  <a:srgbClr val="C00000"/>
                </a:solidFill>
                <a:latin typeface="Times New Roman" panose="02020603050405020304" pitchFamily="18" charset="0"/>
                <a:ea typeface="微软雅黑" panose="020B0503020204020204" pitchFamily="34" charset="-122"/>
              </a:rPr>
              <a:t>2.3.4 The components of block diagram</a:t>
            </a:r>
            <a:r>
              <a:rPr lang="en-US" altLang="zh-CN" sz="3200" dirty="0">
                <a:solidFill>
                  <a:srgbClr val="C00000"/>
                </a:solidFill>
                <a:latin typeface="微软雅黑" panose="020B0503020204020204" pitchFamily="34" charset="-122"/>
                <a:ea typeface="微软雅黑" panose="020B0503020204020204" pitchFamily="34" charset="-122"/>
              </a:rPr>
              <a:t> </a:t>
            </a:r>
            <a:br>
              <a:rPr lang="en-US" altLang="zh-CN" sz="3200" dirty="0">
                <a:solidFill>
                  <a:srgbClr val="C00000"/>
                </a:solidFill>
                <a:latin typeface="微软雅黑" panose="020B0503020204020204" pitchFamily="34" charset="-122"/>
                <a:ea typeface="微软雅黑" panose="020B0503020204020204" pitchFamily="34" charset="-122"/>
              </a:rPr>
            </a:br>
            <a:r>
              <a:rPr lang="zh-CN" altLang="en-US" sz="2800" dirty="0">
                <a:solidFill>
                  <a:srgbClr val="C00000"/>
                </a:solidFill>
                <a:latin typeface="微软雅黑" panose="020B0503020204020204" pitchFamily="34" charset="-122"/>
                <a:ea typeface="微软雅黑" panose="020B0503020204020204" pitchFamily="34" charset="-122"/>
              </a:rPr>
              <a:t>系统方框图构成</a:t>
            </a:r>
          </a:p>
        </p:txBody>
      </p:sp>
    </p:spTree>
  </p:cSld>
  <p:clrMapOvr>
    <a:masterClrMapping/>
  </p:clrMapOvr>
  <p:transition>
    <p:cover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59747">
                                            <p:txEl>
                                              <p:pRg st="0" end="0"/>
                                            </p:txEl>
                                          </p:spTgt>
                                        </p:tgtEl>
                                        <p:attrNameLst>
                                          <p:attrName>style.visibility</p:attrName>
                                        </p:attrNameLst>
                                      </p:cBhvr>
                                      <p:to>
                                        <p:strVal val="visible"/>
                                      </p:to>
                                    </p:set>
                                    <p:animEffect transition="in" filter="blinds(horizontal)">
                                      <p:cBhvr>
                                        <p:cTn id="7" dur="500"/>
                                        <p:tgtEl>
                                          <p:spTgt spid="15974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59748"/>
                                        </p:tgtEl>
                                        <p:attrNameLst>
                                          <p:attrName>style.visibility</p:attrName>
                                        </p:attrNameLst>
                                      </p:cBhvr>
                                      <p:to>
                                        <p:strVal val="visible"/>
                                      </p:to>
                                    </p:set>
                                    <p:animEffect transition="in" filter="blinds(horizontal)">
                                      <p:cBhvr>
                                        <p:cTn id="12" dur="500"/>
                                        <p:tgtEl>
                                          <p:spTgt spid="159748"/>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nodeType="clickEffect">
                                  <p:stCondLst>
                                    <p:cond delay="0"/>
                                  </p:stCondLst>
                                  <p:childTnLst>
                                    <p:set>
                                      <p:cBhvr>
                                        <p:cTn id="16" dur="1" fill="hold">
                                          <p:stCondLst>
                                            <p:cond delay="0"/>
                                          </p:stCondLst>
                                        </p:cTn>
                                        <p:tgtEl>
                                          <p:spTgt spid="159749"/>
                                        </p:tgtEl>
                                        <p:attrNameLst>
                                          <p:attrName>style.visibility</p:attrName>
                                        </p:attrNameLst>
                                      </p:cBhvr>
                                      <p:to>
                                        <p:strVal val="visible"/>
                                      </p:to>
                                    </p:set>
                                    <p:animEffect transition="in" filter="slide(fromBottom)">
                                      <p:cBhvr>
                                        <p:cTn id="17" dur="500"/>
                                        <p:tgtEl>
                                          <p:spTgt spid="159749"/>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59750"/>
                                        </p:tgtEl>
                                        <p:attrNameLst>
                                          <p:attrName>style.visibility</p:attrName>
                                        </p:attrNameLst>
                                      </p:cBhvr>
                                      <p:to>
                                        <p:strVal val="visible"/>
                                      </p:to>
                                    </p:set>
                                    <p:animEffect transition="in" filter="dissolve">
                                      <p:cBhvr>
                                        <p:cTn id="22" dur="500"/>
                                        <p:tgtEl>
                                          <p:spTgt spid="1597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9747" grpId="0" build="p"/>
      <p:bldP spid="159748" grpId="0"/>
      <p:bldP spid="159750" grpId="0"/>
    </p:bldLst>
  </p:timing>
</p:sld>
</file>

<file path=ppt/slides/slide46.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60418" name="灯片编号占位符 4"/>
          <p:cNvSpPr txBox="1">
            <a:spLocks noGrp="1"/>
          </p:cNvSpPr>
          <p:nvPr>
            <p:ph type="sldNum" sz="quarter" idx="4"/>
          </p:nvPr>
        </p:nvSpPr>
        <p:spPr>
          <a:xfrm>
            <a:off x="3486150" y="5624513"/>
            <a:ext cx="2171700" cy="273844"/>
          </a:xfrm>
          <a:noFill/>
          <a:ln>
            <a:noFill/>
          </a:ln>
        </p:spPr>
        <p:txBody>
          <a:bodyPr anchor="ctr" anchorCtr="0"/>
          <a:lstStyle/>
          <a:p>
            <a:pPr marL="0" indent="0" algn="ctr" eaLnBrk="1" hangingPunct="1">
              <a:spcBef>
                <a:spcPct val="0"/>
              </a:spcBef>
              <a:buFontTx/>
              <a:buNone/>
            </a:pPr>
            <a:fld id="{9A0DB2DC-4C9A-4742-B13C-FB6460FD3503}" type="slidenum">
              <a:rPr lang="en-US" altLang="zh-CN" sz="900" kern="1200" dirty="0">
                <a:solidFill>
                  <a:srgbClr val="898989"/>
                </a:solidFill>
                <a:latin typeface="+mn-lt"/>
                <a:cs typeface="+mn-cs"/>
              </a:rPr>
              <a:t>46</a:t>
            </a:fld>
            <a:endParaRPr lang="en-US" altLang="zh-CN" sz="900" kern="1200" dirty="0">
              <a:solidFill>
                <a:srgbClr val="898989"/>
              </a:solidFill>
              <a:latin typeface="+mn-lt"/>
              <a:cs typeface="+mn-cs"/>
            </a:endParaRPr>
          </a:p>
        </p:txBody>
      </p:sp>
      <p:sp>
        <p:nvSpPr>
          <p:cNvPr id="160770" name="Rectangle 2"/>
          <p:cNvSpPr>
            <a:spLocks noGrp="1"/>
          </p:cNvSpPr>
          <p:nvPr>
            <p:ph type="title"/>
          </p:nvPr>
        </p:nvSpPr>
        <p:spPr>
          <a:xfrm>
            <a:off x="2087166" y="1269206"/>
            <a:ext cx="2414588" cy="650081"/>
          </a:xfrm>
        </p:spPr>
        <p:txBody>
          <a:bodyPr vert="horz" wrap="square" lIns="68580" tIns="34290" rIns="68580" bIns="34290" anchor="ctr" anchorCtr="0"/>
          <a:lstStyle/>
          <a:p>
            <a:pPr eaLnBrk="1" hangingPunct="1"/>
            <a:r>
              <a:rPr lang="en-US" altLang="zh-CN" sz="2100" b="1" dirty="0">
                <a:solidFill>
                  <a:srgbClr val="C00000"/>
                </a:solidFill>
                <a:latin typeface="Times New Roman" panose="02020603050405020304" pitchFamily="18" charset="0"/>
                <a:ea typeface="微软雅黑" panose="020B0503020204020204" pitchFamily="34" charset="-122"/>
              </a:rPr>
              <a:t>(2)Transfer block</a:t>
            </a:r>
            <a:r>
              <a:rPr lang="en-US" altLang="zh-CN" sz="2100" b="1" dirty="0">
                <a:solidFill>
                  <a:srgbClr val="C00000"/>
                </a:solidFill>
                <a:latin typeface="微软雅黑" panose="020B0503020204020204" pitchFamily="34" charset="-122"/>
                <a:ea typeface="微软雅黑" panose="020B0503020204020204" pitchFamily="34" charset="-122"/>
              </a:rPr>
              <a:t> </a:t>
            </a:r>
            <a:r>
              <a:rPr lang="zh-CN" altLang="en-US" sz="2100" b="1" dirty="0">
                <a:solidFill>
                  <a:srgbClr val="C00000"/>
                </a:solidFill>
                <a:latin typeface="微软雅黑" panose="020B0503020204020204" pitchFamily="34" charset="-122"/>
                <a:ea typeface="微软雅黑" panose="020B0503020204020204" pitchFamily="34" charset="-122"/>
              </a:rPr>
              <a:t>传递方框</a:t>
            </a:r>
          </a:p>
        </p:txBody>
      </p:sp>
      <p:grpSp>
        <p:nvGrpSpPr>
          <p:cNvPr id="2" name="Group 7"/>
          <p:cNvGrpSpPr/>
          <p:nvPr/>
        </p:nvGrpSpPr>
        <p:grpSpPr>
          <a:xfrm>
            <a:off x="2536031" y="2411016"/>
            <a:ext cx="3200400" cy="457200"/>
            <a:chOff x="1152" y="1536"/>
            <a:chExt cx="2688" cy="384"/>
          </a:xfrm>
        </p:grpSpPr>
        <p:sp>
          <p:nvSpPr>
            <p:cNvPr id="60422" name="Line 3"/>
            <p:cNvSpPr/>
            <p:nvPr/>
          </p:nvSpPr>
          <p:spPr>
            <a:xfrm>
              <a:off x="1152" y="1728"/>
              <a:ext cx="960" cy="0"/>
            </a:xfrm>
            <a:prstGeom prst="line">
              <a:avLst/>
            </a:prstGeom>
            <a:ln w="28575" cap="flat" cmpd="sng">
              <a:solidFill>
                <a:schemeClr val="tx1"/>
              </a:solidFill>
              <a:prstDash val="solid"/>
              <a:miter/>
              <a:headEnd type="none" w="med" len="med"/>
              <a:tailEnd type="triangle" w="med" len="med"/>
            </a:ln>
          </p:spPr>
        </p:sp>
        <p:sp>
          <p:nvSpPr>
            <p:cNvPr id="60423" name="Rectangle 4"/>
            <p:cNvSpPr/>
            <p:nvPr/>
          </p:nvSpPr>
          <p:spPr>
            <a:xfrm>
              <a:off x="2112" y="1536"/>
              <a:ext cx="912" cy="384"/>
            </a:xfrm>
            <a:prstGeom prst="rect">
              <a:avLst/>
            </a:prstGeom>
            <a:solidFill>
              <a:srgbClr val="00FFCC"/>
            </a:solidFill>
            <a:ln w="2857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spcBef>
                  <a:spcPct val="0"/>
                </a:spcBef>
                <a:buFontTx/>
                <a:buNone/>
              </a:pPr>
              <a:r>
                <a:rPr lang="en-US" altLang="zh-CN" sz="2400" b="1" dirty="0">
                  <a:latin typeface="Times New Roman" panose="02020603050405020304" pitchFamily="18" charset="0"/>
                  <a:ea typeface="微软雅黑" panose="020B0503020204020204" pitchFamily="34" charset="-122"/>
                </a:rPr>
                <a:t>G(s)</a:t>
              </a:r>
            </a:p>
          </p:txBody>
        </p:sp>
        <p:sp>
          <p:nvSpPr>
            <p:cNvPr id="60424" name="Line 5"/>
            <p:cNvSpPr/>
            <p:nvPr/>
          </p:nvSpPr>
          <p:spPr>
            <a:xfrm>
              <a:off x="3024" y="1728"/>
              <a:ext cx="816" cy="0"/>
            </a:xfrm>
            <a:prstGeom prst="line">
              <a:avLst/>
            </a:prstGeom>
            <a:ln w="28575" cap="flat" cmpd="sng">
              <a:solidFill>
                <a:schemeClr val="tx1"/>
              </a:solidFill>
              <a:prstDash val="solid"/>
              <a:miter/>
              <a:headEnd type="none" w="med" len="med"/>
              <a:tailEnd type="triangle" w="med" len="med"/>
            </a:ln>
          </p:spPr>
        </p:sp>
      </p:grpSp>
      <p:sp>
        <p:nvSpPr>
          <p:cNvPr id="160774" name="Text Box 6"/>
          <p:cNvSpPr txBox="1"/>
          <p:nvPr/>
        </p:nvSpPr>
        <p:spPr>
          <a:xfrm>
            <a:off x="1771650" y="3600450"/>
            <a:ext cx="6112718" cy="874407"/>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lnSpc>
                <a:spcPct val="150000"/>
              </a:lnSpc>
              <a:spcBef>
                <a:spcPct val="50000"/>
              </a:spcBef>
              <a:buFont typeface="Wingdings" panose="05000000000000000000" pitchFamily="2" charset="2"/>
              <a:buChar char="Ø"/>
            </a:pPr>
            <a:r>
              <a:rPr lang="zh-CN" altLang="en-US" sz="1800" b="1" dirty="0">
                <a:latin typeface="微软雅黑" panose="020B0503020204020204" pitchFamily="34" charset="-122"/>
                <a:ea typeface="微软雅黑" panose="020B0503020204020204" pitchFamily="34" charset="-122"/>
              </a:rPr>
              <a:t> 方框的两侧为输入信号线和输出信号线，方框内写入该输入、输出之间的传递函数</a:t>
            </a:r>
            <a:r>
              <a:rPr lang="en-US" altLang="zh-CN" sz="1800" b="1" dirty="0">
                <a:latin typeface="微软雅黑" panose="020B0503020204020204" pitchFamily="34" charset="-122"/>
                <a:ea typeface="微软雅黑" panose="020B0503020204020204" pitchFamily="34" charset="-122"/>
              </a:rPr>
              <a:t>G(s)</a:t>
            </a:r>
            <a:r>
              <a:rPr lang="zh-CN" altLang="en-US" sz="1800" b="1" dirty="0">
                <a:latin typeface="微软雅黑" panose="020B0503020204020204" pitchFamily="34" charset="-122"/>
                <a:ea typeface="微软雅黑" panose="020B0503020204020204" pitchFamily="34" charset="-122"/>
              </a:rPr>
              <a:t>。</a:t>
            </a:r>
          </a:p>
        </p:txBody>
      </p:sp>
    </p:spTree>
  </p:cSld>
  <p:clrMapOvr>
    <a:masterClrMapping/>
  </p:clrMapOvr>
  <p:transition>
    <p:cover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160770"/>
                                        </p:tgtEl>
                                        <p:attrNameLst>
                                          <p:attrName>style.visibility</p:attrName>
                                        </p:attrNameLst>
                                      </p:cBhvr>
                                      <p:to>
                                        <p:strVal val="visible"/>
                                      </p:to>
                                    </p:set>
                                    <p:anim calcmode="lin" valueType="num">
                                      <p:cBhvr>
                                        <p:cTn id="7" dur="1000" fill="hold"/>
                                        <p:tgtEl>
                                          <p:spTgt spid="160770"/>
                                        </p:tgtEl>
                                        <p:attrNameLst>
                                          <p:attrName>ppt_w</p:attrName>
                                        </p:attrNameLst>
                                      </p:cBhvr>
                                      <p:tavLst>
                                        <p:tav tm="0">
                                          <p:val>
                                            <p:strVal val="#ppt_w*0.70"/>
                                          </p:val>
                                        </p:tav>
                                        <p:tav tm="100000">
                                          <p:val>
                                            <p:strVal val="#ppt_w"/>
                                          </p:val>
                                        </p:tav>
                                      </p:tavLst>
                                    </p:anim>
                                    <p:anim calcmode="lin" valueType="num">
                                      <p:cBhvr>
                                        <p:cTn id="8" dur="1000" fill="hold"/>
                                        <p:tgtEl>
                                          <p:spTgt spid="160770"/>
                                        </p:tgtEl>
                                        <p:attrNameLst>
                                          <p:attrName>ppt_h</p:attrName>
                                        </p:attrNameLst>
                                      </p:cBhvr>
                                      <p:tavLst>
                                        <p:tav tm="0">
                                          <p:val>
                                            <p:strVal val="#ppt_h"/>
                                          </p:val>
                                        </p:tav>
                                        <p:tav tm="100000">
                                          <p:val>
                                            <p:strVal val="#ppt_h"/>
                                          </p:val>
                                        </p:tav>
                                      </p:tavLst>
                                    </p:anim>
                                    <p:animEffect transition="in" filter="fade">
                                      <p:cBhvr>
                                        <p:cTn id="9" dur="1000"/>
                                        <p:tgtEl>
                                          <p:spTgt spid="160770"/>
                                        </p:tgtEl>
                                      </p:cBhvr>
                                    </p:animEffect>
                                  </p:childTnLst>
                                </p:cTn>
                              </p:par>
                            </p:childTnLst>
                          </p:cTn>
                        </p:par>
                      </p:childTnLst>
                    </p:cTn>
                  </p:par>
                  <p:par>
                    <p:cTn id="10" fill="hold">
                      <p:stCondLst>
                        <p:cond delay="indefinite"/>
                      </p:stCondLst>
                      <p:childTnLst>
                        <p:par>
                          <p:cTn id="11" fill="hold">
                            <p:stCondLst>
                              <p:cond delay="0"/>
                            </p:stCondLst>
                            <p:childTnLst>
                              <p:par>
                                <p:cTn id="12" presetID="9" presetClass="entr" presetSubtype="0" fill="hold"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dissolve">
                                      <p:cBhvr>
                                        <p:cTn id="14" dur="500"/>
                                        <p:tgtEl>
                                          <p:spTgt spid="2"/>
                                        </p:tgtEl>
                                      </p:cBhvr>
                                    </p:animEffect>
                                  </p:childTnLst>
                                </p:cTn>
                              </p:par>
                            </p:childTnLst>
                          </p:cTn>
                        </p:par>
                      </p:childTnLst>
                    </p:cTn>
                  </p:par>
                  <p:par>
                    <p:cTn id="15" fill="hold">
                      <p:stCondLst>
                        <p:cond delay="indefinite"/>
                      </p:stCondLst>
                      <p:childTnLst>
                        <p:par>
                          <p:cTn id="16" fill="hold">
                            <p:stCondLst>
                              <p:cond delay="0"/>
                            </p:stCondLst>
                            <p:childTnLst>
                              <p:par>
                                <p:cTn id="17" presetID="6" presetClass="entr" presetSubtype="16" fill="hold" grpId="0" nodeType="clickEffect">
                                  <p:stCondLst>
                                    <p:cond delay="0"/>
                                  </p:stCondLst>
                                  <p:childTnLst>
                                    <p:set>
                                      <p:cBhvr>
                                        <p:cTn id="18" dur="1" fill="hold">
                                          <p:stCondLst>
                                            <p:cond delay="0"/>
                                          </p:stCondLst>
                                        </p:cTn>
                                        <p:tgtEl>
                                          <p:spTgt spid="160774"/>
                                        </p:tgtEl>
                                        <p:attrNameLst>
                                          <p:attrName>style.visibility</p:attrName>
                                        </p:attrNameLst>
                                      </p:cBhvr>
                                      <p:to>
                                        <p:strVal val="visible"/>
                                      </p:to>
                                    </p:set>
                                    <p:animEffect transition="in" filter="circle(in)">
                                      <p:cBhvr>
                                        <p:cTn id="19" dur="500"/>
                                        <p:tgtEl>
                                          <p:spTgt spid="1607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0770" grpId="0"/>
      <p:bldP spid="160774" grpId="0"/>
    </p:bldLst>
  </p:timing>
</p:sld>
</file>

<file path=ppt/slides/slide47.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61442" name="灯片编号占位符 4"/>
          <p:cNvSpPr txBox="1">
            <a:spLocks noGrp="1"/>
          </p:cNvSpPr>
          <p:nvPr>
            <p:ph type="sldNum" sz="quarter" idx="4"/>
          </p:nvPr>
        </p:nvSpPr>
        <p:spPr>
          <a:xfrm>
            <a:off x="3486150" y="5624513"/>
            <a:ext cx="2171700" cy="273844"/>
          </a:xfrm>
          <a:noFill/>
          <a:ln>
            <a:noFill/>
          </a:ln>
        </p:spPr>
        <p:txBody>
          <a:bodyPr anchor="ctr" anchorCtr="0"/>
          <a:lstStyle/>
          <a:p>
            <a:pPr marL="0" indent="0" algn="ctr" eaLnBrk="1" hangingPunct="1">
              <a:spcBef>
                <a:spcPct val="0"/>
              </a:spcBef>
              <a:buFontTx/>
              <a:buNone/>
            </a:pPr>
            <a:fld id="{9A0DB2DC-4C9A-4742-B13C-FB6460FD3503}" type="slidenum">
              <a:rPr lang="en-US" altLang="zh-CN" sz="900" kern="1200" dirty="0">
                <a:solidFill>
                  <a:srgbClr val="898989"/>
                </a:solidFill>
                <a:latin typeface="+mn-lt"/>
                <a:cs typeface="+mn-cs"/>
              </a:rPr>
              <a:t>47</a:t>
            </a:fld>
            <a:endParaRPr lang="en-US" altLang="zh-CN" sz="900" kern="1200" dirty="0">
              <a:solidFill>
                <a:srgbClr val="898989"/>
              </a:solidFill>
              <a:latin typeface="+mn-lt"/>
              <a:cs typeface="+mn-cs"/>
            </a:endParaRPr>
          </a:p>
        </p:txBody>
      </p:sp>
      <p:sp>
        <p:nvSpPr>
          <p:cNvPr id="161794" name="Rectangle 2"/>
          <p:cNvSpPr>
            <a:spLocks noGrp="1"/>
          </p:cNvSpPr>
          <p:nvPr>
            <p:ph type="title"/>
          </p:nvPr>
        </p:nvSpPr>
        <p:spPr>
          <a:xfrm>
            <a:off x="2321719" y="1063229"/>
            <a:ext cx="5336381" cy="857250"/>
          </a:xfrm>
        </p:spPr>
        <p:txBody>
          <a:bodyPr vert="horz" wrap="square" lIns="68580" tIns="34290" rIns="68580" bIns="34290" anchor="ctr" anchorCtr="0"/>
          <a:lstStyle/>
          <a:p>
            <a:pPr algn="l" eaLnBrk="1" hangingPunct="1"/>
            <a:r>
              <a:rPr lang="en-US" altLang="zh-CN" sz="2100" b="1" dirty="0">
                <a:solidFill>
                  <a:srgbClr val="C00000"/>
                </a:solidFill>
                <a:latin typeface="Times New Roman" panose="02020603050405020304" pitchFamily="18" charset="0"/>
                <a:ea typeface="微软雅黑" panose="020B0503020204020204" pitchFamily="34" charset="-122"/>
              </a:rPr>
              <a:t>(3) Composition point</a:t>
            </a:r>
            <a:r>
              <a:rPr lang="en-US" altLang="zh-CN" sz="2100" b="1" dirty="0">
                <a:solidFill>
                  <a:srgbClr val="C00000"/>
                </a:solidFill>
                <a:latin typeface="微软雅黑" panose="020B0503020204020204" pitchFamily="34" charset="-122"/>
                <a:ea typeface="微软雅黑" panose="020B0503020204020204" pitchFamily="34" charset="-122"/>
              </a:rPr>
              <a:t> </a:t>
            </a:r>
            <a:r>
              <a:rPr lang="zh-CN" altLang="en-US" sz="1800" b="1" dirty="0">
                <a:solidFill>
                  <a:srgbClr val="C00000"/>
                </a:solidFill>
                <a:latin typeface="微软雅黑" panose="020B0503020204020204" pitchFamily="34" charset="-122"/>
                <a:ea typeface="微软雅黑" panose="020B0503020204020204" pitchFamily="34" charset="-122"/>
              </a:rPr>
              <a:t>综合点</a:t>
            </a:r>
            <a:r>
              <a:rPr lang="en-US" altLang="zh-CN" sz="1800" b="1" dirty="0">
                <a:solidFill>
                  <a:srgbClr val="C00000"/>
                </a:solidFill>
                <a:latin typeface="微软雅黑" panose="020B0503020204020204" pitchFamily="34" charset="-122"/>
                <a:ea typeface="微软雅黑" panose="020B0503020204020204" pitchFamily="34" charset="-122"/>
              </a:rPr>
              <a:t>(</a:t>
            </a:r>
            <a:r>
              <a:rPr lang="zh-CN" altLang="en-US" sz="1800" b="1" dirty="0">
                <a:solidFill>
                  <a:srgbClr val="C00000"/>
                </a:solidFill>
                <a:latin typeface="微软雅黑" panose="020B0503020204020204" pitchFamily="34" charset="-122"/>
                <a:ea typeface="微软雅黑" panose="020B0503020204020204" pitchFamily="34" charset="-122"/>
              </a:rPr>
              <a:t>汇合点</a:t>
            </a:r>
            <a:r>
              <a:rPr lang="en-US" altLang="zh-CN" sz="1800" b="1" dirty="0">
                <a:solidFill>
                  <a:srgbClr val="C00000"/>
                </a:solidFill>
                <a:latin typeface="微软雅黑" panose="020B0503020204020204" pitchFamily="34" charset="-122"/>
                <a:ea typeface="微软雅黑" panose="020B0503020204020204" pitchFamily="34" charset="-122"/>
              </a:rPr>
              <a:t>)</a:t>
            </a:r>
          </a:p>
        </p:txBody>
      </p:sp>
      <p:sp>
        <p:nvSpPr>
          <p:cNvPr id="161801" name="Text Box 9"/>
          <p:cNvSpPr txBox="1"/>
          <p:nvPr/>
        </p:nvSpPr>
        <p:spPr>
          <a:xfrm>
            <a:off x="1518047" y="4232672"/>
            <a:ext cx="6172200" cy="1337945"/>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lnSpc>
                <a:spcPct val="150000"/>
              </a:lnSpc>
              <a:spcBef>
                <a:spcPct val="50000"/>
              </a:spcBef>
              <a:buFontTx/>
              <a:buNone/>
            </a:pPr>
            <a:r>
              <a:rPr lang="zh-CN" altLang="en-US" sz="1800" b="1" dirty="0">
                <a:ea typeface="微软雅黑" panose="020B0503020204020204" pitchFamily="34" charset="-122"/>
              </a:rPr>
              <a:t>          综合点亦称加减点，表示几个信号相加、减，叉圈符号的输出量即为诸信号的代数和，负信号需在信号线的箭头附近标以负号。</a:t>
            </a:r>
          </a:p>
        </p:txBody>
      </p:sp>
      <p:grpSp>
        <p:nvGrpSpPr>
          <p:cNvPr id="2" name="Group 13"/>
          <p:cNvGrpSpPr/>
          <p:nvPr/>
        </p:nvGrpSpPr>
        <p:grpSpPr>
          <a:xfrm>
            <a:off x="3326606" y="2893219"/>
            <a:ext cx="2457450" cy="1028700"/>
            <a:chOff x="1488" y="1392"/>
            <a:chExt cx="2064" cy="864"/>
          </a:xfrm>
        </p:grpSpPr>
        <p:sp>
          <p:nvSpPr>
            <p:cNvPr id="61447" name="AutoShape 3"/>
            <p:cNvSpPr/>
            <p:nvPr/>
          </p:nvSpPr>
          <p:spPr>
            <a:xfrm>
              <a:off x="2304" y="1488"/>
              <a:ext cx="384" cy="384"/>
            </a:xfrm>
            <a:prstGeom prst="flowChartSummingJunction">
              <a:avLst/>
            </a:prstGeom>
            <a:solidFill>
              <a:schemeClr val="accent1"/>
            </a:solidFill>
            <a:ln w="2857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endParaRPr lang="zh-CN" altLang="en-US" sz="1350" dirty="0">
                <a:ea typeface="微软雅黑" panose="020B0503020204020204" pitchFamily="34" charset="-122"/>
              </a:endParaRPr>
            </a:p>
          </p:txBody>
        </p:sp>
        <p:sp>
          <p:nvSpPr>
            <p:cNvPr id="61448" name="Line 6"/>
            <p:cNvSpPr/>
            <p:nvPr/>
          </p:nvSpPr>
          <p:spPr>
            <a:xfrm flipV="1">
              <a:off x="2496" y="1872"/>
              <a:ext cx="0" cy="384"/>
            </a:xfrm>
            <a:prstGeom prst="line">
              <a:avLst/>
            </a:prstGeom>
            <a:ln w="28575" cap="flat" cmpd="sng">
              <a:solidFill>
                <a:schemeClr val="hlink"/>
              </a:solidFill>
              <a:prstDash val="solid"/>
              <a:miter/>
              <a:headEnd type="none" w="med" len="med"/>
              <a:tailEnd type="triangle" w="med" len="med"/>
            </a:ln>
          </p:spPr>
        </p:sp>
        <p:grpSp>
          <p:nvGrpSpPr>
            <p:cNvPr id="61449" name="Group 12"/>
            <p:cNvGrpSpPr/>
            <p:nvPr/>
          </p:nvGrpSpPr>
          <p:grpSpPr>
            <a:xfrm>
              <a:off x="1488" y="1392"/>
              <a:ext cx="2064" cy="864"/>
              <a:chOff x="1488" y="1392"/>
              <a:chExt cx="2064" cy="864"/>
            </a:xfrm>
          </p:grpSpPr>
          <p:sp>
            <p:nvSpPr>
              <p:cNvPr id="61450" name="Line 4"/>
              <p:cNvSpPr/>
              <p:nvPr/>
            </p:nvSpPr>
            <p:spPr>
              <a:xfrm>
                <a:off x="1488" y="1680"/>
                <a:ext cx="816" cy="0"/>
              </a:xfrm>
              <a:prstGeom prst="line">
                <a:avLst/>
              </a:prstGeom>
              <a:ln w="28575" cap="flat" cmpd="sng">
                <a:solidFill>
                  <a:schemeClr val="folHlink"/>
                </a:solidFill>
                <a:prstDash val="solid"/>
                <a:miter/>
                <a:headEnd type="none" w="med" len="med"/>
                <a:tailEnd type="triangle" w="med" len="med"/>
              </a:ln>
            </p:spPr>
          </p:sp>
          <p:sp>
            <p:nvSpPr>
              <p:cNvPr id="61451" name="Line 5"/>
              <p:cNvSpPr/>
              <p:nvPr/>
            </p:nvSpPr>
            <p:spPr>
              <a:xfrm>
                <a:off x="2688" y="1680"/>
                <a:ext cx="864" cy="0"/>
              </a:xfrm>
              <a:prstGeom prst="line">
                <a:avLst/>
              </a:prstGeom>
              <a:ln w="28575" cap="flat" cmpd="sng">
                <a:solidFill>
                  <a:schemeClr val="folHlink"/>
                </a:solidFill>
                <a:prstDash val="solid"/>
                <a:miter/>
                <a:headEnd type="none" w="med" len="med"/>
                <a:tailEnd type="triangle" w="med" len="med"/>
              </a:ln>
            </p:spPr>
          </p:sp>
          <p:sp>
            <p:nvSpPr>
              <p:cNvPr id="61452" name="Line 7"/>
              <p:cNvSpPr/>
              <p:nvPr/>
            </p:nvSpPr>
            <p:spPr>
              <a:xfrm>
                <a:off x="2496" y="2256"/>
                <a:ext cx="960" cy="0"/>
              </a:xfrm>
              <a:prstGeom prst="line">
                <a:avLst/>
              </a:prstGeom>
              <a:ln w="28575" cap="flat" cmpd="sng">
                <a:solidFill>
                  <a:schemeClr val="hlink"/>
                </a:solidFill>
                <a:prstDash val="solid"/>
                <a:miter/>
                <a:headEnd type="none" w="med" len="med"/>
                <a:tailEnd type="none" w="med" len="med"/>
              </a:ln>
            </p:spPr>
          </p:sp>
          <p:sp>
            <p:nvSpPr>
              <p:cNvPr id="61453" name="Rectangle 8"/>
              <p:cNvSpPr/>
              <p:nvPr/>
            </p:nvSpPr>
            <p:spPr>
              <a:xfrm>
                <a:off x="2016" y="1392"/>
                <a:ext cx="299" cy="251"/>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r>
                  <a:rPr lang="zh-CN" altLang="en-US" sz="1350" b="1" dirty="0">
                    <a:ea typeface="微软雅黑" panose="020B0503020204020204" pitchFamily="34" charset="-122"/>
                  </a:rPr>
                  <a:t>＋</a:t>
                </a:r>
              </a:p>
            </p:txBody>
          </p:sp>
          <p:graphicFrame>
            <p:nvGraphicFramePr>
              <p:cNvPr id="61454" name="Object 2"/>
              <p:cNvGraphicFramePr>
                <a:graphicFrameLocks noChangeAspect="1"/>
              </p:cNvGraphicFramePr>
              <p:nvPr/>
            </p:nvGraphicFramePr>
            <p:xfrm>
              <a:off x="2608" y="1842"/>
              <a:ext cx="208" cy="227"/>
            </p:xfrm>
            <a:graphic>
              <a:graphicData uri="http://schemas.openxmlformats.org/presentationml/2006/ole">
                <mc:AlternateContent xmlns:mc="http://schemas.openxmlformats.org/markup-compatibility/2006">
                  <mc:Choice xmlns:v="urn:schemas-microsoft-com:vml" Requires="v">
                    <p:oleObj r:id="rId3" imgW="139700" imgH="152400" progId="Equation.DSMT4">
                      <p:embed/>
                    </p:oleObj>
                  </mc:Choice>
                  <mc:Fallback>
                    <p:oleObj r:id="rId3" imgW="139700" imgH="152400" progId="Equation.DSMT4">
                      <p:embed/>
                      <p:pic>
                        <p:nvPicPr>
                          <p:cNvPr id="0" name="图片 3182"/>
                          <p:cNvPicPr/>
                          <p:nvPr/>
                        </p:nvPicPr>
                        <p:blipFill>
                          <a:blip r:embed="rId4"/>
                          <a:stretch>
                            <a:fillRect/>
                          </a:stretch>
                        </p:blipFill>
                        <p:spPr>
                          <a:xfrm>
                            <a:off x="2608" y="1842"/>
                            <a:ext cx="208" cy="227"/>
                          </a:xfrm>
                          <a:prstGeom prst="rect">
                            <a:avLst/>
                          </a:prstGeom>
                          <a:noFill/>
                          <a:ln w="38100">
                            <a:noFill/>
                            <a:miter/>
                          </a:ln>
                        </p:spPr>
                      </p:pic>
                    </p:oleObj>
                  </mc:Fallback>
                </mc:AlternateContent>
              </a:graphicData>
            </a:graphic>
          </p:graphicFrame>
        </p:grpSp>
      </p:grpSp>
      <p:sp>
        <p:nvSpPr>
          <p:cNvPr id="161803" name="AutoShape 11"/>
          <p:cNvSpPr/>
          <p:nvPr/>
        </p:nvSpPr>
        <p:spPr>
          <a:xfrm>
            <a:off x="4143375" y="1982391"/>
            <a:ext cx="2159794" cy="809625"/>
          </a:xfrm>
          <a:prstGeom prst="wedgeEllipseCallout">
            <a:avLst>
              <a:gd name="adj1" fmla="val -48125"/>
              <a:gd name="adj2" fmla="val 64704"/>
            </a:avLst>
          </a:prstGeom>
          <a:solidFill>
            <a:srgbClr val="92D050"/>
          </a:solidFill>
          <a:ln w="9525"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r>
              <a:rPr lang="zh-CN" altLang="en-US" sz="1500" dirty="0">
                <a:latin typeface="微软雅黑" panose="020B0503020204020204" pitchFamily="34" charset="-122"/>
                <a:ea typeface="微软雅黑" panose="020B0503020204020204" pitchFamily="34" charset="-122"/>
              </a:rPr>
              <a:t>省略时也表示＋</a:t>
            </a:r>
          </a:p>
        </p:txBody>
      </p:sp>
    </p:spTree>
  </p:cSld>
  <p:clrMapOvr>
    <a:masterClrMapping/>
  </p:clrMapOvr>
  <p:transition>
    <p:cover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161794"/>
                                        </p:tgtEl>
                                        <p:attrNameLst>
                                          <p:attrName>style.visibility</p:attrName>
                                        </p:attrNameLst>
                                      </p:cBhvr>
                                      <p:to>
                                        <p:strVal val="visible"/>
                                      </p:to>
                                    </p:set>
                                    <p:anim calcmode="lin" valueType="num">
                                      <p:cBhvr>
                                        <p:cTn id="7" dur="1000" fill="hold"/>
                                        <p:tgtEl>
                                          <p:spTgt spid="161794"/>
                                        </p:tgtEl>
                                        <p:attrNameLst>
                                          <p:attrName>ppt_w</p:attrName>
                                        </p:attrNameLst>
                                      </p:cBhvr>
                                      <p:tavLst>
                                        <p:tav tm="0">
                                          <p:val>
                                            <p:strVal val="#ppt_w*0.70"/>
                                          </p:val>
                                        </p:tav>
                                        <p:tav tm="100000">
                                          <p:val>
                                            <p:strVal val="#ppt_w"/>
                                          </p:val>
                                        </p:tav>
                                      </p:tavLst>
                                    </p:anim>
                                    <p:anim calcmode="lin" valueType="num">
                                      <p:cBhvr>
                                        <p:cTn id="8" dur="1000" fill="hold"/>
                                        <p:tgtEl>
                                          <p:spTgt spid="161794"/>
                                        </p:tgtEl>
                                        <p:attrNameLst>
                                          <p:attrName>ppt_h</p:attrName>
                                        </p:attrNameLst>
                                      </p:cBhvr>
                                      <p:tavLst>
                                        <p:tav tm="0">
                                          <p:val>
                                            <p:strVal val="#ppt_h"/>
                                          </p:val>
                                        </p:tav>
                                        <p:tav tm="100000">
                                          <p:val>
                                            <p:strVal val="#ppt_h"/>
                                          </p:val>
                                        </p:tav>
                                      </p:tavLst>
                                    </p:anim>
                                    <p:animEffect transition="in" filter="fade">
                                      <p:cBhvr>
                                        <p:cTn id="9" dur="1000"/>
                                        <p:tgtEl>
                                          <p:spTgt spid="161794"/>
                                        </p:tgtEl>
                                      </p:cBhvr>
                                    </p:animEffect>
                                  </p:childTnLst>
                                </p:cTn>
                              </p:par>
                            </p:childTnLst>
                          </p:cTn>
                        </p:par>
                      </p:childTnLst>
                    </p:cTn>
                  </p:par>
                  <p:par>
                    <p:cTn id="10" fill="hold">
                      <p:stCondLst>
                        <p:cond delay="indefinite"/>
                      </p:stCondLst>
                      <p:childTnLst>
                        <p:par>
                          <p:cTn id="11" fill="hold">
                            <p:stCondLst>
                              <p:cond delay="0"/>
                            </p:stCondLst>
                            <p:childTnLst>
                              <p:par>
                                <p:cTn id="12" presetID="5" presetClass="entr" presetSubtype="10" fill="hold"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checkerboard(across)">
                                      <p:cBhvr>
                                        <p:cTn id="14" dur="500"/>
                                        <p:tgtEl>
                                          <p:spTgt spid="2"/>
                                        </p:tgtEl>
                                      </p:cBhvr>
                                    </p:animEffect>
                                  </p:childTnLst>
                                </p:cTn>
                              </p:par>
                            </p:childTnLst>
                          </p:cTn>
                        </p:par>
                      </p:childTnLst>
                    </p:cTn>
                  </p:par>
                  <p:par>
                    <p:cTn id="15" fill="hold">
                      <p:stCondLst>
                        <p:cond delay="indefinite"/>
                      </p:stCondLst>
                      <p:childTnLst>
                        <p:par>
                          <p:cTn id="16" fill="hold">
                            <p:stCondLst>
                              <p:cond delay="0"/>
                            </p:stCondLst>
                            <p:childTnLst>
                              <p:par>
                                <p:cTn id="17" presetID="9" presetClass="entr" presetSubtype="0" fill="hold" grpId="0" nodeType="clickEffect">
                                  <p:stCondLst>
                                    <p:cond delay="0"/>
                                  </p:stCondLst>
                                  <p:childTnLst>
                                    <p:set>
                                      <p:cBhvr>
                                        <p:cTn id="18" dur="1" fill="hold">
                                          <p:stCondLst>
                                            <p:cond delay="0"/>
                                          </p:stCondLst>
                                        </p:cTn>
                                        <p:tgtEl>
                                          <p:spTgt spid="161803"/>
                                        </p:tgtEl>
                                        <p:attrNameLst>
                                          <p:attrName>style.visibility</p:attrName>
                                        </p:attrNameLst>
                                      </p:cBhvr>
                                      <p:to>
                                        <p:strVal val="visible"/>
                                      </p:to>
                                    </p:set>
                                    <p:animEffect transition="in" filter="dissolve">
                                      <p:cBhvr>
                                        <p:cTn id="19" dur="500"/>
                                        <p:tgtEl>
                                          <p:spTgt spid="161803"/>
                                        </p:tgtEl>
                                      </p:cBhvr>
                                    </p:animEffect>
                                  </p:childTnLst>
                                </p:cTn>
                              </p:par>
                            </p:childTnLst>
                          </p:cTn>
                        </p:par>
                      </p:childTnLst>
                    </p:cTn>
                  </p:par>
                  <p:par>
                    <p:cTn id="20" fill="hold">
                      <p:stCondLst>
                        <p:cond delay="indefinite"/>
                      </p:stCondLst>
                      <p:childTnLst>
                        <p:par>
                          <p:cTn id="21" fill="hold">
                            <p:stCondLst>
                              <p:cond delay="0"/>
                            </p:stCondLst>
                            <p:childTnLst>
                              <p:par>
                                <p:cTn id="22" presetID="4" presetClass="entr" presetSubtype="16" fill="hold" grpId="0" nodeType="clickEffect">
                                  <p:stCondLst>
                                    <p:cond delay="0"/>
                                  </p:stCondLst>
                                  <p:childTnLst>
                                    <p:set>
                                      <p:cBhvr>
                                        <p:cTn id="23" dur="1" fill="hold">
                                          <p:stCondLst>
                                            <p:cond delay="0"/>
                                          </p:stCondLst>
                                        </p:cTn>
                                        <p:tgtEl>
                                          <p:spTgt spid="161801"/>
                                        </p:tgtEl>
                                        <p:attrNameLst>
                                          <p:attrName>style.visibility</p:attrName>
                                        </p:attrNameLst>
                                      </p:cBhvr>
                                      <p:to>
                                        <p:strVal val="visible"/>
                                      </p:to>
                                    </p:set>
                                    <p:animEffect transition="in" filter="box(in)">
                                      <p:cBhvr>
                                        <p:cTn id="24" dur="500"/>
                                        <p:tgtEl>
                                          <p:spTgt spid="1618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1794" grpId="0"/>
      <p:bldP spid="161801" grpId="0"/>
      <p:bldP spid="161803" grpId="0" bldLvl="0" animBg="1"/>
    </p:bldLst>
  </p:timing>
</p:sld>
</file>

<file path=ppt/slides/slide48.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62466" name="灯片编号占位符 5"/>
          <p:cNvSpPr txBox="1">
            <a:spLocks noGrp="1"/>
          </p:cNvSpPr>
          <p:nvPr>
            <p:ph type="sldNum" sz="quarter" idx="12"/>
          </p:nvPr>
        </p:nvSpPr>
        <p:spPr>
          <a:xfrm>
            <a:off x="3486150" y="5624513"/>
            <a:ext cx="2171700" cy="273844"/>
          </a:xfrm>
          <a:noFill/>
          <a:ln>
            <a:noFill/>
          </a:ln>
        </p:spPr>
        <p:txBody>
          <a:bodyPr anchor="ctr" anchorCtr="0"/>
          <a:lstStyle/>
          <a:p>
            <a:pPr marL="0" indent="0" algn="ctr" eaLnBrk="1" hangingPunct="1">
              <a:spcBef>
                <a:spcPct val="0"/>
              </a:spcBef>
              <a:buFontTx/>
              <a:buNone/>
            </a:pPr>
            <a:fld id="{9A0DB2DC-4C9A-4742-B13C-FB6460FD3503}" type="slidenum">
              <a:rPr lang="en-US" altLang="zh-CN" sz="900" dirty="0">
                <a:solidFill>
                  <a:srgbClr val="898989"/>
                </a:solidFill>
              </a:rPr>
              <a:t>48</a:t>
            </a:fld>
            <a:endParaRPr lang="en-US" altLang="zh-CN" sz="900" dirty="0">
              <a:solidFill>
                <a:srgbClr val="898989"/>
              </a:solidFill>
            </a:endParaRPr>
          </a:p>
        </p:txBody>
      </p:sp>
      <p:sp>
        <p:nvSpPr>
          <p:cNvPr id="162818" name="Rectangle 2"/>
          <p:cNvSpPr>
            <a:spLocks noGrp="1"/>
          </p:cNvSpPr>
          <p:nvPr>
            <p:ph type="title"/>
          </p:nvPr>
        </p:nvSpPr>
        <p:spPr>
          <a:xfrm>
            <a:off x="2482454" y="1071563"/>
            <a:ext cx="4982765" cy="857250"/>
          </a:xfrm>
        </p:spPr>
        <p:txBody>
          <a:bodyPr vert="horz" wrap="square" lIns="68580" tIns="34290" rIns="68580" bIns="34290" anchor="ctr" anchorCtr="0"/>
          <a:lstStyle/>
          <a:p>
            <a:pPr algn="l" eaLnBrk="1" hangingPunct="1"/>
            <a:r>
              <a:rPr lang="en-US" altLang="zh-CN" sz="2100" b="1" dirty="0">
                <a:solidFill>
                  <a:srgbClr val="C00000"/>
                </a:solidFill>
                <a:latin typeface="Times New Roman" panose="02020603050405020304" pitchFamily="18" charset="0"/>
                <a:ea typeface="微软雅黑" panose="020B0503020204020204" pitchFamily="34" charset="-122"/>
              </a:rPr>
              <a:t>(4)Take off point</a:t>
            </a:r>
            <a:r>
              <a:rPr lang="en-US" altLang="zh-CN" sz="2100" b="1" dirty="0">
                <a:solidFill>
                  <a:srgbClr val="C00000"/>
                </a:solidFill>
                <a:latin typeface="微软雅黑" panose="020B0503020204020204" pitchFamily="34" charset="-122"/>
                <a:ea typeface="微软雅黑" panose="020B0503020204020204" pitchFamily="34" charset="-122"/>
              </a:rPr>
              <a:t> </a:t>
            </a:r>
            <a:r>
              <a:rPr lang="zh-CN" altLang="en-US" sz="1800" b="1" dirty="0">
                <a:solidFill>
                  <a:srgbClr val="C00000"/>
                </a:solidFill>
                <a:latin typeface="微软雅黑" panose="020B0503020204020204" pitchFamily="34" charset="-122"/>
                <a:ea typeface="微软雅黑" panose="020B0503020204020204" pitchFamily="34" charset="-122"/>
              </a:rPr>
              <a:t>引出点</a:t>
            </a:r>
            <a:r>
              <a:rPr lang="en-US" altLang="zh-CN" sz="1800" b="1" dirty="0">
                <a:solidFill>
                  <a:srgbClr val="C00000"/>
                </a:solidFill>
                <a:latin typeface="微软雅黑" panose="020B0503020204020204" pitchFamily="34" charset="-122"/>
                <a:ea typeface="微软雅黑" panose="020B0503020204020204" pitchFamily="34" charset="-122"/>
              </a:rPr>
              <a:t>(</a:t>
            </a:r>
            <a:r>
              <a:rPr lang="zh-CN" altLang="en-US" sz="1800" b="1" dirty="0">
                <a:solidFill>
                  <a:srgbClr val="C00000"/>
                </a:solidFill>
                <a:latin typeface="微软雅黑" panose="020B0503020204020204" pitchFamily="34" charset="-122"/>
                <a:ea typeface="微软雅黑" panose="020B0503020204020204" pitchFamily="34" charset="-122"/>
              </a:rPr>
              <a:t>分支点</a:t>
            </a:r>
            <a:r>
              <a:rPr lang="en-US" altLang="zh-CN" sz="1800" b="1" dirty="0">
                <a:solidFill>
                  <a:srgbClr val="C00000"/>
                </a:solidFill>
                <a:latin typeface="微软雅黑" panose="020B0503020204020204" pitchFamily="34" charset="-122"/>
                <a:ea typeface="微软雅黑" panose="020B0503020204020204" pitchFamily="34" charset="-122"/>
              </a:rPr>
              <a:t>)</a:t>
            </a:r>
          </a:p>
        </p:txBody>
      </p:sp>
      <p:sp>
        <p:nvSpPr>
          <p:cNvPr id="162823" name="Text Box 7"/>
          <p:cNvSpPr txBox="1"/>
          <p:nvPr/>
        </p:nvSpPr>
        <p:spPr>
          <a:xfrm>
            <a:off x="1907704" y="4149080"/>
            <a:ext cx="5183981" cy="523220"/>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50000"/>
              </a:spcBef>
              <a:buFont typeface="Wingdings" panose="05000000000000000000" pitchFamily="2" charset="2"/>
              <a:buChar char="Ø"/>
            </a:pPr>
            <a:r>
              <a:rPr lang="zh-CN" altLang="en-US" sz="2800" b="1" dirty="0">
                <a:ea typeface="微软雅黑" panose="020B0503020204020204" pitchFamily="34" charset="-122"/>
              </a:rPr>
              <a:t>表示同一信号传输到几个地方。</a:t>
            </a:r>
          </a:p>
        </p:txBody>
      </p:sp>
      <p:grpSp>
        <p:nvGrpSpPr>
          <p:cNvPr id="2" name="Group 9"/>
          <p:cNvGrpSpPr/>
          <p:nvPr/>
        </p:nvGrpSpPr>
        <p:grpSpPr>
          <a:xfrm>
            <a:off x="2514600" y="2511029"/>
            <a:ext cx="3143250" cy="1345406"/>
            <a:chOff x="1152" y="1389"/>
            <a:chExt cx="2640" cy="1130"/>
          </a:xfrm>
        </p:grpSpPr>
        <p:graphicFrame>
          <p:nvGraphicFramePr>
            <p:cNvPr id="62470" name="Object 2"/>
            <p:cNvGraphicFramePr>
              <a:graphicFrameLocks noChangeAspect="1"/>
            </p:cNvGraphicFramePr>
            <p:nvPr/>
          </p:nvGraphicFramePr>
          <p:xfrm>
            <a:off x="2200" y="2251"/>
            <a:ext cx="453" cy="268"/>
          </p:xfrm>
          <a:graphic>
            <a:graphicData uri="http://schemas.openxmlformats.org/presentationml/2006/ole">
              <mc:AlternateContent xmlns:mc="http://schemas.openxmlformats.org/markup-compatibility/2006">
                <mc:Choice xmlns:v="urn:schemas-microsoft-com:vml" Requires="v">
                  <p:oleObj r:id="rId3" imgW="342900" imgH="203200" progId="Equation.DSMT4">
                    <p:embed/>
                  </p:oleObj>
                </mc:Choice>
                <mc:Fallback>
                  <p:oleObj r:id="rId3" imgW="342900" imgH="203200" progId="Equation.DSMT4">
                    <p:embed/>
                    <p:pic>
                      <p:nvPicPr>
                        <p:cNvPr id="0" name="图片 3183"/>
                        <p:cNvPicPr/>
                        <p:nvPr/>
                      </p:nvPicPr>
                      <p:blipFill>
                        <a:blip r:embed="rId4"/>
                        <a:stretch>
                          <a:fillRect/>
                        </a:stretch>
                      </p:blipFill>
                      <p:spPr>
                        <a:xfrm>
                          <a:off x="2200" y="2251"/>
                          <a:ext cx="453" cy="268"/>
                        </a:xfrm>
                        <a:prstGeom prst="rect">
                          <a:avLst/>
                        </a:prstGeom>
                        <a:noFill/>
                        <a:ln w="38100">
                          <a:noFill/>
                          <a:miter/>
                        </a:ln>
                      </p:spPr>
                    </p:pic>
                  </p:oleObj>
                </mc:Fallback>
              </mc:AlternateContent>
            </a:graphicData>
          </a:graphic>
        </p:graphicFrame>
        <p:sp>
          <p:nvSpPr>
            <p:cNvPr id="62471" name="Line 4"/>
            <p:cNvSpPr/>
            <p:nvPr/>
          </p:nvSpPr>
          <p:spPr>
            <a:xfrm>
              <a:off x="1152" y="1632"/>
              <a:ext cx="2640" cy="0"/>
            </a:xfrm>
            <a:prstGeom prst="line">
              <a:avLst/>
            </a:prstGeom>
            <a:ln w="28575" cap="flat" cmpd="sng">
              <a:solidFill>
                <a:schemeClr val="folHlink"/>
              </a:solidFill>
              <a:prstDash val="solid"/>
              <a:miter/>
              <a:headEnd type="none" w="med" len="med"/>
              <a:tailEnd type="triangle" w="med" len="med"/>
            </a:ln>
          </p:spPr>
        </p:sp>
        <p:sp>
          <p:nvSpPr>
            <p:cNvPr id="62472" name="Line 5"/>
            <p:cNvSpPr/>
            <p:nvPr/>
          </p:nvSpPr>
          <p:spPr>
            <a:xfrm>
              <a:off x="1872" y="1632"/>
              <a:ext cx="0" cy="528"/>
            </a:xfrm>
            <a:prstGeom prst="line">
              <a:avLst/>
            </a:prstGeom>
            <a:ln w="28575" cap="flat" cmpd="sng">
              <a:solidFill>
                <a:schemeClr val="hlink"/>
              </a:solidFill>
              <a:prstDash val="solid"/>
              <a:miter/>
              <a:headEnd type="oval" w="med" len="med"/>
              <a:tailEnd type="none" w="med" len="med"/>
            </a:ln>
          </p:spPr>
        </p:sp>
        <p:sp>
          <p:nvSpPr>
            <p:cNvPr id="62473" name="Line 6"/>
            <p:cNvSpPr/>
            <p:nvPr/>
          </p:nvSpPr>
          <p:spPr>
            <a:xfrm>
              <a:off x="1872" y="2160"/>
              <a:ext cx="1392" cy="0"/>
            </a:xfrm>
            <a:prstGeom prst="line">
              <a:avLst/>
            </a:prstGeom>
            <a:ln w="28575" cap="flat" cmpd="sng">
              <a:solidFill>
                <a:schemeClr val="hlink"/>
              </a:solidFill>
              <a:prstDash val="solid"/>
              <a:miter/>
              <a:headEnd type="none" w="med" len="med"/>
              <a:tailEnd type="triangle" w="med" len="med"/>
            </a:ln>
          </p:spPr>
        </p:sp>
        <p:graphicFrame>
          <p:nvGraphicFramePr>
            <p:cNvPr id="62474" name="Object 3"/>
            <p:cNvGraphicFramePr>
              <a:graphicFrameLocks noChangeAspect="1"/>
            </p:cNvGraphicFramePr>
            <p:nvPr/>
          </p:nvGraphicFramePr>
          <p:xfrm>
            <a:off x="1202" y="1389"/>
            <a:ext cx="499" cy="296"/>
          </p:xfrm>
          <a:graphic>
            <a:graphicData uri="http://schemas.openxmlformats.org/presentationml/2006/ole">
              <mc:AlternateContent xmlns:mc="http://schemas.openxmlformats.org/markup-compatibility/2006">
                <mc:Choice xmlns:v="urn:schemas-microsoft-com:vml" Requires="v">
                  <p:oleObj r:id="rId3" imgW="342900" imgH="203200" progId="Equation.DSMT4">
                    <p:embed/>
                  </p:oleObj>
                </mc:Choice>
                <mc:Fallback>
                  <p:oleObj r:id="rId3" imgW="342900" imgH="203200" progId="Equation.DSMT4">
                    <p:embed/>
                    <p:pic>
                      <p:nvPicPr>
                        <p:cNvPr id="0" name="图片 3181"/>
                        <p:cNvPicPr/>
                        <p:nvPr/>
                      </p:nvPicPr>
                      <p:blipFill>
                        <a:blip r:embed="rId4"/>
                        <a:stretch>
                          <a:fillRect/>
                        </a:stretch>
                      </p:blipFill>
                      <p:spPr>
                        <a:xfrm>
                          <a:off x="1202" y="1389"/>
                          <a:ext cx="499" cy="296"/>
                        </a:xfrm>
                        <a:prstGeom prst="rect">
                          <a:avLst/>
                        </a:prstGeom>
                        <a:noFill/>
                        <a:ln w="38100">
                          <a:noFill/>
                          <a:miter/>
                        </a:ln>
                      </p:spPr>
                    </p:pic>
                  </p:oleObj>
                </mc:Fallback>
              </mc:AlternateContent>
            </a:graphicData>
          </a:graphic>
        </p:graphicFrame>
      </p:grpSp>
    </p:spTree>
  </p:cSld>
  <p:clrMapOvr>
    <a:masterClrMapping/>
  </p:clrMapOvr>
  <p:transition>
    <p:cover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162818"/>
                                        </p:tgtEl>
                                        <p:attrNameLst>
                                          <p:attrName>style.visibility</p:attrName>
                                        </p:attrNameLst>
                                      </p:cBhvr>
                                      <p:to>
                                        <p:strVal val="visible"/>
                                      </p:to>
                                    </p:set>
                                    <p:anim calcmode="lin" valueType="num">
                                      <p:cBhvr>
                                        <p:cTn id="7" dur="1000" fill="hold"/>
                                        <p:tgtEl>
                                          <p:spTgt spid="162818"/>
                                        </p:tgtEl>
                                        <p:attrNameLst>
                                          <p:attrName>ppt_w</p:attrName>
                                        </p:attrNameLst>
                                      </p:cBhvr>
                                      <p:tavLst>
                                        <p:tav tm="0">
                                          <p:val>
                                            <p:strVal val="#ppt_w*0.70"/>
                                          </p:val>
                                        </p:tav>
                                        <p:tav tm="100000">
                                          <p:val>
                                            <p:strVal val="#ppt_w"/>
                                          </p:val>
                                        </p:tav>
                                      </p:tavLst>
                                    </p:anim>
                                    <p:anim calcmode="lin" valueType="num">
                                      <p:cBhvr>
                                        <p:cTn id="8" dur="1000" fill="hold"/>
                                        <p:tgtEl>
                                          <p:spTgt spid="162818"/>
                                        </p:tgtEl>
                                        <p:attrNameLst>
                                          <p:attrName>ppt_h</p:attrName>
                                        </p:attrNameLst>
                                      </p:cBhvr>
                                      <p:tavLst>
                                        <p:tav tm="0">
                                          <p:val>
                                            <p:strVal val="#ppt_h"/>
                                          </p:val>
                                        </p:tav>
                                        <p:tav tm="100000">
                                          <p:val>
                                            <p:strVal val="#ppt_h"/>
                                          </p:val>
                                        </p:tav>
                                      </p:tavLst>
                                    </p:anim>
                                    <p:animEffect transition="in" filter="fade">
                                      <p:cBhvr>
                                        <p:cTn id="9" dur="1000"/>
                                        <p:tgtEl>
                                          <p:spTgt spid="162818"/>
                                        </p:tgtEl>
                                      </p:cBhvr>
                                    </p:animEffect>
                                  </p:childTnLst>
                                </p:cTn>
                              </p:par>
                            </p:childTnLst>
                          </p:cTn>
                        </p:par>
                      </p:childTnLst>
                    </p:cTn>
                  </p:par>
                  <p:par>
                    <p:cTn id="10" fill="hold">
                      <p:stCondLst>
                        <p:cond delay="indefinite"/>
                      </p:stCondLst>
                      <p:childTnLst>
                        <p:par>
                          <p:cTn id="11" fill="hold">
                            <p:stCondLst>
                              <p:cond delay="0"/>
                            </p:stCondLst>
                            <p:childTnLst>
                              <p:par>
                                <p:cTn id="12" presetID="5" presetClass="entr" presetSubtype="10" fill="hold"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checkerboard(across)">
                                      <p:cBhvr>
                                        <p:cTn id="14" dur="500"/>
                                        <p:tgtEl>
                                          <p:spTgt spid="2"/>
                                        </p:tgtEl>
                                      </p:cBhvr>
                                    </p:animEffect>
                                  </p:childTnLst>
                                </p:cTn>
                              </p:par>
                            </p:childTnLst>
                          </p:cTn>
                        </p:par>
                      </p:childTnLst>
                    </p:cTn>
                  </p:par>
                  <p:par>
                    <p:cTn id="15" fill="hold">
                      <p:stCondLst>
                        <p:cond delay="indefinite"/>
                      </p:stCondLst>
                      <p:childTnLst>
                        <p:par>
                          <p:cTn id="16" fill="hold">
                            <p:stCondLst>
                              <p:cond delay="0"/>
                            </p:stCondLst>
                            <p:childTnLst>
                              <p:par>
                                <p:cTn id="17" presetID="9" presetClass="entr" presetSubtype="0" fill="hold" grpId="0" nodeType="clickEffect">
                                  <p:stCondLst>
                                    <p:cond delay="0"/>
                                  </p:stCondLst>
                                  <p:childTnLst>
                                    <p:set>
                                      <p:cBhvr>
                                        <p:cTn id="18" dur="1" fill="hold">
                                          <p:stCondLst>
                                            <p:cond delay="0"/>
                                          </p:stCondLst>
                                        </p:cTn>
                                        <p:tgtEl>
                                          <p:spTgt spid="162823"/>
                                        </p:tgtEl>
                                        <p:attrNameLst>
                                          <p:attrName>style.visibility</p:attrName>
                                        </p:attrNameLst>
                                      </p:cBhvr>
                                      <p:to>
                                        <p:strVal val="visible"/>
                                      </p:to>
                                    </p:set>
                                    <p:animEffect transition="in" filter="dissolve">
                                      <p:cBhvr>
                                        <p:cTn id="19" dur="500"/>
                                        <p:tgtEl>
                                          <p:spTgt spid="1628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2818" grpId="0"/>
      <p:bldP spid="162823" grpId="0"/>
    </p:bldLst>
  </p:timing>
</p:sld>
</file>

<file path=ppt/slides/slide49.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63490" name="Rectangle 3"/>
          <p:cNvSpPr>
            <a:spLocks noGrp="1"/>
          </p:cNvSpPr>
          <p:nvPr>
            <p:ph idx="1"/>
          </p:nvPr>
        </p:nvSpPr>
        <p:spPr>
          <a:xfrm>
            <a:off x="1625204" y="2196704"/>
            <a:ext cx="6172200" cy="589359"/>
          </a:xfrm>
        </p:spPr>
        <p:txBody>
          <a:bodyPr vert="horz" wrap="square" lIns="68580" tIns="34290" rIns="68580" bIns="34290" anchor="t" anchorCtr="0"/>
          <a:lstStyle/>
          <a:p>
            <a:pPr eaLnBrk="1" hangingPunct="1">
              <a:buNone/>
            </a:pPr>
            <a:r>
              <a:rPr lang="en-US" altLang="zh-CN" sz="2100" dirty="0">
                <a:solidFill>
                  <a:schemeClr val="hlink"/>
                </a:solidFill>
                <a:latin typeface="Times New Roman" panose="02020603050405020304" pitchFamily="18" charset="0"/>
              </a:rPr>
              <a:t>Electromechanical servo system</a:t>
            </a:r>
            <a:r>
              <a:rPr lang="en-US" altLang="zh-CN" sz="2100" b="1" dirty="0">
                <a:latin typeface="微软雅黑" panose="020B0503020204020204" pitchFamily="34" charset="-122"/>
              </a:rPr>
              <a:t> (</a:t>
            </a:r>
            <a:r>
              <a:rPr lang="zh-CN" altLang="en-US" sz="1800" b="1" dirty="0">
                <a:latin typeface="微软雅黑" panose="020B0503020204020204" pitchFamily="34" charset="-122"/>
              </a:rPr>
              <a:t>机电随动系统</a:t>
            </a:r>
            <a:r>
              <a:rPr lang="en-US" altLang="zh-CN" sz="1800" b="1" dirty="0">
                <a:latin typeface="微软雅黑" panose="020B0503020204020204" pitchFamily="34" charset="-122"/>
              </a:rPr>
              <a:t>)</a:t>
            </a:r>
          </a:p>
        </p:txBody>
      </p:sp>
      <p:graphicFrame>
        <p:nvGraphicFramePr>
          <p:cNvPr id="63491" name="Object 2"/>
          <p:cNvGraphicFramePr>
            <a:graphicFrameLocks noChangeAspect="1"/>
          </p:cNvGraphicFramePr>
          <p:nvPr/>
        </p:nvGraphicFramePr>
        <p:xfrm>
          <a:off x="1143000" y="2888456"/>
          <a:ext cx="6669881" cy="2322910"/>
        </p:xfrm>
        <a:graphic>
          <a:graphicData uri="http://schemas.openxmlformats.org/presentationml/2006/ole">
            <mc:AlternateContent xmlns:mc="http://schemas.openxmlformats.org/markup-compatibility/2006">
              <mc:Choice xmlns:v="urn:schemas-microsoft-com:vml" Requires="v">
                <p:oleObj r:id="rId3" imgW="6219190" imgH="3326765" progId="">
                  <p:embed/>
                </p:oleObj>
              </mc:Choice>
              <mc:Fallback>
                <p:oleObj r:id="rId3" imgW="6219190" imgH="3326765" progId="">
                  <p:embed/>
                  <p:pic>
                    <p:nvPicPr>
                      <p:cNvPr id="0" name="图片 3166"/>
                      <p:cNvPicPr/>
                      <p:nvPr/>
                    </p:nvPicPr>
                    <p:blipFill>
                      <a:blip r:embed="rId4"/>
                      <a:stretch>
                        <a:fillRect/>
                      </a:stretch>
                    </p:blipFill>
                    <p:spPr>
                      <a:xfrm>
                        <a:off x="1143000" y="2888456"/>
                        <a:ext cx="6669881" cy="2322910"/>
                      </a:xfrm>
                      <a:prstGeom prst="rect">
                        <a:avLst/>
                      </a:prstGeom>
                      <a:noFill/>
                      <a:ln w="38100">
                        <a:noFill/>
                        <a:miter/>
                      </a:ln>
                    </p:spPr>
                  </p:pic>
                </p:oleObj>
              </mc:Fallback>
            </mc:AlternateContent>
          </a:graphicData>
        </a:graphic>
      </p:graphicFrame>
      <p:sp>
        <p:nvSpPr>
          <p:cNvPr id="63492" name="Rectangle 2"/>
          <p:cNvSpPr txBox="1"/>
          <p:nvPr/>
        </p:nvSpPr>
        <p:spPr>
          <a:xfrm>
            <a:off x="2214563" y="1178719"/>
            <a:ext cx="5143500" cy="565547"/>
          </a:xfrm>
          <a:prstGeom prst="rect">
            <a:avLst/>
          </a:prstGeom>
          <a:noFill/>
          <a:ln w="9525">
            <a:noFill/>
          </a:ln>
        </p:spPr>
        <p:txBody>
          <a:bodyPr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r>
              <a:rPr lang="en-US" altLang="zh-CN" sz="2100" b="1" dirty="0">
                <a:solidFill>
                  <a:srgbClr val="C00000"/>
                </a:solidFill>
                <a:latin typeface="Times New Roman" panose="02020603050405020304" pitchFamily="18" charset="0"/>
                <a:ea typeface="微软雅黑" panose="020B0503020204020204" pitchFamily="34" charset="-122"/>
              </a:rPr>
              <a:t>(5) Examples</a:t>
            </a:r>
            <a:endParaRPr lang="zh-CN" altLang="en-US" sz="2100" b="1" dirty="0">
              <a:solidFill>
                <a:srgbClr val="C00000"/>
              </a:solidFill>
              <a:latin typeface="Times New Roman" panose="02020603050405020304" pitchFamily="18" charset="0"/>
              <a:ea typeface="微软雅黑" panose="020B0503020204020204" pitchFamily="34" charset="-122"/>
            </a:endParaRPr>
          </a:p>
        </p:txBody>
      </p:sp>
    </p:spTree>
  </p:cSld>
  <p:clrMapOvr>
    <a:masterClrMapping/>
  </p:clrMapOvr>
  <p:transition>
    <p:cover dir="rd"/>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12290" name="标题 1"/>
          <p:cNvSpPr>
            <a:spLocks noGrp="1"/>
          </p:cNvSpPr>
          <p:nvPr>
            <p:ph type="title"/>
          </p:nvPr>
        </p:nvSpPr>
        <p:spPr>
          <a:xfrm>
            <a:off x="457200" y="620688"/>
            <a:ext cx="8229600" cy="1143000"/>
          </a:xfrm>
        </p:spPr>
        <p:txBody>
          <a:bodyPr vert="horz" wrap="square" lIns="68580" tIns="34290" rIns="68580" bIns="34290" anchor="ctr" anchorCtr="0"/>
          <a:lstStyle/>
          <a:p>
            <a:pPr eaLnBrk="1" hangingPunct="1"/>
            <a:r>
              <a:rPr lang="zh-CN" altLang="en-US" sz="3600" b="1" dirty="0">
                <a:solidFill>
                  <a:srgbClr val="C00000"/>
                </a:solidFill>
                <a:latin typeface="Times New Roman" panose="02020603050405020304" pitchFamily="18" charset="0"/>
              </a:rPr>
              <a:t>机理建模基本步骤</a:t>
            </a:r>
            <a:endParaRPr lang="en-US" altLang="zh-CN" sz="3600" b="1" dirty="0">
              <a:solidFill>
                <a:srgbClr val="C00000"/>
              </a:solidFill>
              <a:latin typeface="Times New Roman" panose="02020603050405020304" pitchFamily="18" charset="0"/>
              <a:ea typeface="微软雅黑" panose="020B0503020204020204" pitchFamily="34" charset="-122"/>
            </a:endParaRPr>
          </a:p>
        </p:txBody>
      </p:sp>
      <p:sp>
        <p:nvSpPr>
          <p:cNvPr id="4" name="TextBox 3"/>
          <p:cNvSpPr txBox="1"/>
          <p:nvPr/>
        </p:nvSpPr>
        <p:spPr>
          <a:xfrm>
            <a:off x="827584" y="1844824"/>
            <a:ext cx="7859216" cy="3904852"/>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342900" lvl="0" indent="-342900" algn="just" eaLnBrk="1" hangingPunct="1">
              <a:lnSpc>
                <a:spcPct val="150000"/>
              </a:lnSpc>
              <a:spcBef>
                <a:spcPct val="0"/>
              </a:spcBef>
              <a:buFontTx/>
              <a:buAutoNum type="arabicParenBoth"/>
            </a:pPr>
            <a:r>
              <a:rPr lang="zh-CN" altLang="en-US" sz="2400" b="1" dirty="0">
                <a:latin typeface="Times New Roman" panose="02020603050405020304" pitchFamily="18" charset="0"/>
                <a:ea typeface="微软雅黑" panose="020B0503020204020204" pitchFamily="34" charset="-122"/>
              </a:rPr>
              <a:t>建立物理模型，</a:t>
            </a:r>
            <a:r>
              <a:rPr lang="zh-CN" altLang="en-US" sz="2400" b="1" dirty="0">
                <a:solidFill>
                  <a:srgbClr val="0000FF"/>
                </a:solidFill>
                <a:latin typeface="Times New Roman" panose="02020603050405020304" pitchFamily="18" charset="0"/>
                <a:ea typeface="微软雅黑" panose="020B0503020204020204" pitchFamily="34" charset="-122"/>
              </a:rPr>
              <a:t>需做一些理想化的假设</a:t>
            </a:r>
            <a:r>
              <a:rPr lang="zh-CN" altLang="en-US" sz="2400" b="1" dirty="0">
                <a:latin typeface="Times New Roman" panose="02020603050405020304" pitchFamily="18" charset="0"/>
                <a:ea typeface="微软雅黑" panose="020B0503020204020204" pitchFamily="34" charset="-122"/>
              </a:rPr>
              <a:t>；</a:t>
            </a:r>
            <a:endParaRPr lang="en-US" altLang="zh-CN" sz="2400" b="1" dirty="0">
              <a:latin typeface="Times New Roman" panose="02020603050405020304" pitchFamily="18" charset="0"/>
              <a:ea typeface="微软雅黑" panose="020B0503020204020204" pitchFamily="34" charset="-122"/>
            </a:endParaRPr>
          </a:p>
          <a:p>
            <a:pPr marL="342900" lvl="0" indent="-342900" algn="just" eaLnBrk="1" hangingPunct="1">
              <a:lnSpc>
                <a:spcPct val="150000"/>
              </a:lnSpc>
              <a:spcBef>
                <a:spcPct val="0"/>
              </a:spcBef>
              <a:buFontTx/>
              <a:buAutoNum type="arabicParenBoth"/>
            </a:pPr>
            <a:r>
              <a:rPr lang="zh-CN" altLang="en-US" sz="2400" b="1" dirty="0">
                <a:solidFill>
                  <a:srgbClr val="0000FF"/>
                </a:solidFill>
                <a:latin typeface="Times New Roman" panose="02020603050405020304" pitchFamily="18" charset="0"/>
                <a:ea typeface="微软雅黑" panose="020B0503020204020204" pitchFamily="34" charset="-122"/>
              </a:rPr>
              <a:t>列些原始方程</a:t>
            </a:r>
            <a:r>
              <a:rPr lang="zh-CN" altLang="en-US" sz="2400" b="1" dirty="0">
                <a:latin typeface="Times New Roman" panose="02020603050405020304" pitchFamily="18" charset="0"/>
                <a:ea typeface="微软雅黑" panose="020B0503020204020204" pitchFamily="34" charset="-122"/>
              </a:rPr>
              <a:t>，利用适当的物理定律，如牛顿定律、基尔霍夫电流和电压定律、能量守恒定律等，建立各物理量之间的数学关系。</a:t>
            </a:r>
            <a:endParaRPr lang="en-US" altLang="zh-CN" sz="2400" b="1" dirty="0">
              <a:latin typeface="Times New Roman" panose="02020603050405020304" pitchFamily="18" charset="0"/>
              <a:ea typeface="微软雅黑" panose="020B0503020204020204" pitchFamily="34" charset="-122"/>
            </a:endParaRPr>
          </a:p>
          <a:p>
            <a:pPr marL="342900" lvl="0" indent="-342900" algn="just" eaLnBrk="1" hangingPunct="1">
              <a:lnSpc>
                <a:spcPct val="150000"/>
              </a:lnSpc>
              <a:spcBef>
                <a:spcPct val="0"/>
              </a:spcBef>
              <a:buFontTx/>
              <a:buAutoNum type="arabicParenBoth"/>
            </a:pPr>
            <a:r>
              <a:rPr lang="zh-CN" altLang="en-US" sz="2400" b="1" dirty="0">
                <a:latin typeface="Times New Roman" panose="02020603050405020304" pitchFamily="18" charset="0"/>
                <a:ea typeface="微软雅黑" panose="020B0503020204020204" pitchFamily="34" charset="-122"/>
              </a:rPr>
              <a:t>选定系统的输入量、输出量及状态变量（建立状态空间模型时要求），</a:t>
            </a:r>
            <a:r>
              <a:rPr lang="zh-CN" altLang="en-US" sz="2400" b="1" dirty="0">
                <a:solidFill>
                  <a:srgbClr val="0000FF"/>
                </a:solidFill>
                <a:latin typeface="Times New Roman" panose="02020603050405020304" pitchFamily="18" charset="0"/>
                <a:ea typeface="微软雅黑" panose="020B0503020204020204" pitchFamily="34" charset="-122"/>
              </a:rPr>
              <a:t>消去中间变量</a:t>
            </a:r>
            <a:r>
              <a:rPr lang="zh-CN" altLang="en-US" sz="2400" b="1" dirty="0">
                <a:latin typeface="Times New Roman" panose="02020603050405020304" pitchFamily="18" charset="0"/>
                <a:ea typeface="微软雅黑" panose="020B0503020204020204" pitchFamily="34" charset="-122"/>
              </a:rPr>
              <a:t>，建立适当的输入</a:t>
            </a:r>
            <a:r>
              <a:rPr lang="en-US" altLang="zh-CN" sz="2400" b="1" dirty="0">
                <a:latin typeface="Times New Roman" panose="02020603050405020304" pitchFamily="18" charset="0"/>
                <a:ea typeface="微软雅黑" panose="020B0503020204020204" pitchFamily="34" charset="-122"/>
              </a:rPr>
              <a:t>-</a:t>
            </a:r>
            <a:r>
              <a:rPr lang="zh-CN" altLang="en-US" sz="2400" b="1" dirty="0">
                <a:latin typeface="Times New Roman" panose="02020603050405020304" pitchFamily="18" charset="0"/>
                <a:ea typeface="微软雅黑" panose="020B0503020204020204" pitchFamily="34" charset="-122"/>
              </a:rPr>
              <a:t>输出模型或状态空间模型。</a:t>
            </a:r>
          </a:p>
        </p:txBody>
      </p:sp>
    </p:spTree>
  </p:cSld>
  <p:clrMapOvr>
    <a:masterClrMapping/>
  </p:clrMapOvr>
  <p:transition>
    <p:cover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anim calcmode="lin" valueType="num">
                                      <p:cBhvr additive="base">
                                        <p:cTn id="13"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anim calcmode="lin" valueType="num">
                                      <p:cBhvr additive="base">
                                        <p:cTn id="19"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17" name="矩形 16"/>
          <p:cNvSpPr/>
          <p:nvPr/>
        </p:nvSpPr>
        <p:spPr>
          <a:xfrm>
            <a:off x="3125391" y="1178719"/>
            <a:ext cx="4661297" cy="1821656"/>
          </a:xfrm>
          <a:prstGeom prst="rect">
            <a:avLst/>
          </a:prstGeom>
          <a:solidFill>
            <a:schemeClr val="bg1"/>
          </a:solidFill>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chemeClr val="lt1"/>
              </a:solidFill>
              <a:effectLst/>
              <a:uLnTx/>
              <a:uFillTx/>
              <a:latin typeface="+mn-lt"/>
              <a:ea typeface="微软雅黑" panose="020B0503020204020204" pitchFamily="34" charset="-122"/>
              <a:cs typeface="+mn-cs"/>
            </a:endParaRPr>
          </a:p>
        </p:txBody>
      </p:sp>
      <p:sp>
        <p:nvSpPr>
          <p:cNvPr id="64515" name="Text Box 3"/>
          <p:cNvSpPr txBox="1"/>
          <p:nvPr/>
        </p:nvSpPr>
        <p:spPr>
          <a:xfrm>
            <a:off x="1143000" y="2619375"/>
            <a:ext cx="1943100" cy="368300"/>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buClr>
                <a:schemeClr val="folHlink"/>
              </a:buClr>
              <a:buSzPct val="60000"/>
              <a:buFontTx/>
              <a:buNone/>
            </a:pPr>
            <a:r>
              <a:rPr lang="en-US" altLang="zh-CN" sz="1800" b="1" dirty="0">
                <a:latin typeface="Times New Roman" panose="02020603050405020304" pitchFamily="18" charset="0"/>
                <a:ea typeface="微软雅黑" panose="020B0503020204020204" pitchFamily="34" charset="-122"/>
              </a:rPr>
              <a:t>Motion equation:</a:t>
            </a:r>
          </a:p>
        </p:txBody>
      </p:sp>
      <p:grpSp>
        <p:nvGrpSpPr>
          <p:cNvPr id="19" name="Group 60"/>
          <p:cNvGrpSpPr/>
          <p:nvPr/>
        </p:nvGrpSpPr>
        <p:grpSpPr bwMode="auto">
          <a:xfrm>
            <a:off x="1732360" y="3214688"/>
            <a:ext cx="2839640" cy="2524125"/>
            <a:chOff x="35" y="1797"/>
            <a:chExt cx="2573" cy="2400"/>
          </a:xfrm>
          <a:solidFill>
            <a:schemeClr val="bg1"/>
          </a:solidFill>
        </p:grpSpPr>
        <p:sp>
          <p:nvSpPr>
            <p:cNvPr id="191494" name="Rectangle 6"/>
            <p:cNvSpPr>
              <a:spLocks noChangeArrowheads="1"/>
            </p:cNvSpPr>
            <p:nvPr/>
          </p:nvSpPr>
          <p:spPr bwMode="auto">
            <a:xfrm>
              <a:off x="35" y="1797"/>
              <a:ext cx="2571" cy="2400"/>
            </a:xfrm>
            <a:prstGeom prst="rect">
              <a:avLst/>
            </a:prstGeom>
            <a:grpFill/>
            <a:ln w="31750">
              <a:noFill/>
              <a:miter lim="800000"/>
            </a:ln>
            <a:effectLst>
              <a:outerShdw blurRad="50800" dist="38100" dir="8100000" algn="tr" rotWithShape="0">
                <a:prstClr val="black">
                  <a:alpha val="40000"/>
                </a:prstClr>
              </a:outerShdw>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endParaRPr>
            </a:p>
          </p:txBody>
        </p:sp>
        <p:graphicFrame>
          <p:nvGraphicFramePr>
            <p:cNvPr id="34823" name="Object 7"/>
            <p:cNvGraphicFramePr>
              <a:graphicFrameLocks noChangeAspect="1"/>
            </p:cNvGraphicFramePr>
            <p:nvPr/>
          </p:nvGraphicFramePr>
          <p:xfrm>
            <a:off x="132" y="3385"/>
            <a:ext cx="2476" cy="696"/>
          </p:xfrm>
          <a:graphic>
            <a:graphicData uri="http://schemas.openxmlformats.org/presentationml/2006/ole">
              <mc:AlternateContent xmlns:mc="http://schemas.openxmlformats.org/markup-compatibility/2006">
                <mc:Choice xmlns:v="urn:schemas-microsoft-com:vml" Requires="v">
                  <p:oleObj name="Equation" r:id="rId3" imgW="1625600" imgH="457200" progId="Equation.DSMT4">
                    <p:embed/>
                  </p:oleObj>
                </mc:Choice>
                <mc:Fallback>
                  <p:oleObj name="Equation" r:id="rId3" imgW="1625600" imgH="457200" progId="Equation.DSMT4">
                    <p:embed/>
                    <p:pic>
                      <p:nvPicPr>
                        <p:cNvPr id="0"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2" y="3385"/>
                          <a:ext cx="2476" cy="6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4824" name="Object 8"/>
            <p:cNvGraphicFramePr>
              <a:graphicFrameLocks noChangeAspect="1"/>
            </p:cNvGraphicFramePr>
            <p:nvPr/>
          </p:nvGraphicFramePr>
          <p:xfrm>
            <a:off x="158" y="1888"/>
            <a:ext cx="1897" cy="349"/>
          </p:xfrm>
          <a:graphic>
            <a:graphicData uri="http://schemas.openxmlformats.org/presentationml/2006/ole">
              <mc:AlternateContent xmlns:mc="http://schemas.openxmlformats.org/markup-compatibility/2006">
                <mc:Choice xmlns:v="urn:schemas-microsoft-com:vml" Requires="v">
                  <p:oleObj name="Equation" r:id="rId5" imgW="1244600" imgH="228600" progId="Equation.DSMT4">
                    <p:embed/>
                  </p:oleObj>
                </mc:Choice>
                <mc:Fallback>
                  <p:oleObj name="Equation" r:id="rId5" imgW="1244600" imgH="228600" progId="Equation.DSMT4">
                    <p:embed/>
                    <p:pic>
                      <p:nvPicPr>
                        <p:cNvPr id="0" name="Object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8" y="1888"/>
                          <a:ext cx="1897" cy="3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4825" name="Object 9"/>
            <p:cNvGraphicFramePr>
              <a:graphicFrameLocks noChangeAspect="1"/>
            </p:cNvGraphicFramePr>
            <p:nvPr/>
          </p:nvGraphicFramePr>
          <p:xfrm>
            <a:off x="158" y="2387"/>
            <a:ext cx="1528" cy="349"/>
          </p:xfrm>
          <a:graphic>
            <a:graphicData uri="http://schemas.openxmlformats.org/presentationml/2006/ole">
              <mc:AlternateContent xmlns:mc="http://schemas.openxmlformats.org/markup-compatibility/2006">
                <mc:Choice xmlns:v="urn:schemas-microsoft-com:vml" Requires="v">
                  <p:oleObj name="Equation" r:id="rId7" imgW="1002665" imgH="228600" progId="Equation.DSMT4">
                    <p:embed/>
                  </p:oleObj>
                </mc:Choice>
                <mc:Fallback>
                  <p:oleObj name="Equation" r:id="rId7" imgW="1002665" imgH="228600" progId="Equation.DSMT4">
                    <p:embed/>
                    <p:pic>
                      <p:nvPicPr>
                        <p:cNvPr id="0" name="Object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8" y="2387"/>
                          <a:ext cx="1528" cy="3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4826" name="Object 10"/>
            <p:cNvGraphicFramePr>
              <a:graphicFrameLocks noChangeAspect="1"/>
            </p:cNvGraphicFramePr>
            <p:nvPr/>
          </p:nvGraphicFramePr>
          <p:xfrm>
            <a:off x="158" y="2886"/>
            <a:ext cx="1606" cy="349"/>
          </p:xfrm>
          <a:graphic>
            <a:graphicData uri="http://schemas.openxmlformats.org/presentationml/2006/ole">
              <mc:AlternateContent xmlns:mc="http://schemas.openxmlformats.org/markup-compatibility/2006">
                <mc:Choice xmlns:v="urn:schemas-microsoft-com:vml" Requires="v">
                  <p:oleObj name="Equation" r:id="rId9" imgW="1054100" imgH="228600" progId="Equation.DSMT4">
                    <p:embed/>
                  </p:oleObj>
                </mc:Choice>
                <mc:Fallback>
                  <p:oleObj name="Equation" r:id="rId9" imgW="1054100" imgH="228600" progId="Equation.DSMT4">
                    <p:embed/>
                    <p:pic>
                      <p:nvPicPr>
                        <p:cNvPr id="0" name="Object 1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58" y="2886"/>
                          <a:ext cx="1606" cy="3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nvGrpSpPr>
          <p:cNvPr id="18" name="组合 17"/>
          <p:cNvGrpSpPr/>
          <p:nvPr/>
        </p:nvGrpSpPr>
        <p:grpSpPr>
          <a:xfrm>
            <a:off x="4707731" y="3214688"/>
            <a:ext cx="2918222" cy="2518172"/>
            <a:chOff x="4752399" y="3143248"/>
            <a:chExt cx="3891567" cy="3357586"/>
          </a:xfrm>
          <a:solidFill>
            <a:schemeClr val="bg1"/>
          </a:solidFill>
        </p:grpSpPr>
        <p:sp>
          <p:nvSpPr>
            <p:cNvPr id="191493" name="Rectangle 5"/>
            <p:cNvSpPr>
              <a:spLocks noChangeArrowheads="1"/>
            </p:cNvSpPr>
            <p:nvPr/>
          </p:nvSpPr>
          <p:spPr bwMode="auto">
            <a:xfrm>
              <a:off x="4752399" y="3143248"/>
              <a:ext cx="3820129" cy="3357586"/>
            </a:xfrm>
            <a:prstGeom prst="rect">
              <a:avLst/>
            </a:prstGeom>
            <a:grpFill/>
            <a:ln w="31750">
              <a:noFill/>
              <a:miter lim="800000"/>
            </a:ln>
            <a:effectLst>
              <a:outerShdw blurRad="50800" dist="38100" dir="10800000" algn="r" rotWithShape="0">
                <a:prstClr val="black">
                  <a:alpha val="40000"/>
                </a:prstClr>
              </a:outerShdw>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endParaRPr>
            </a:p>
          </p:txBody>
        </p:sp>
        <p:graphicFrame>
          <p:nvGraphicFramePr>
            <p:cNvPr id="34819" name="Object 3"/>
            <p:cNvGraphicFramePr>
              <a:graphicFrameLocks noChangeAspect="1"/>
            </p:cNvGraphicFramePr>
            <p:nvPr/>
          </p:nvGraphicFramePr>
          <p:xfrm>
            <a:off x="5116830" y="3262073"/>
            <a:ext cx="2446482" cy="488249"/>
          </p:xfrm>
          <a:graphic>
            <a:graphicData uri="http://schemas.openxmlformats.org/presentationml/2006/ole">
              <mc:AlternateContent xmlns:mc="http://schemas.openxmlformats.org/markup-compatibility/2006">
                <mc:Choice xmlns:v="urn:schemas-microsoft-com:vml" Requires="v">
                  <p:oleObj name="Equation" r:id="rId11" imgW="1066800" imgH="228600" progId="Equation.DSMT4">
                    <p:embed/>
                  </p:oleObj>
                </mc:Choice>
                <mc:Fallback>
                  <p:oleObj name="Equation" r:id="rId11" imgW="1066800" imgH="228600" progId="Equation.DSMT4">
                    <p:embed/>
                    <p:pic>
                      <p:nvPicPr>
                        <p:cNvPr id="0" name="Object 3"/>
                        <p:cNvPicPr preferRelativeResize="0">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116830" y="3262073"/>
                          <a:ext cx="2446482" cy="488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4820" name="Object 4"/>
            <p:cNvGraphicFramePr>
              <a:graphicFrameLocks noChangeAspect="1"/>
            </p:cNvGraphicFramePr>
            <p:nvPr/>
          </p:nvGraphicFramePr>
          <p:xfrm>
            <a:off x="5047788" y="4848533"/>
            <a:ext cx="3596178" cy="513431"/>
          </p:xfrm>
          <a:graphic>
            <a:graphicData uri="http://schemas.openxmlformats.org/presentationml/2006/ole">
              <mc:AlternateContent xmlns:mc="http://schemas.openxmlformats.org/markup-compatibility/2006">
                <mc:Choice xmlns:v="urn:schemas-microsoft-com:vml" Requires="v">
                  <p:oleObj name="Equation" r:id="rId13" imgW="1574800" imgH="241300" progId="Equation.DSMT4">
                    <p:embed/>
                  </p:oleObj>
                </mc:Choice>
                <mc:Fallback>
                  <p:oleObj name="Equation" r:id="rId13" imgW="1574800" imgH="241300" progId="Equation.DSMT4">
                    <p:embed/>
                    <p:pic>
                      <p:nvPicPr>
                        <p:cNvPr id="0" name="Object 4"/>
                        <p:cNvPicPr preferRelativeResize="0">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047788" y="4848533"/>
                          <a:ext cx="3596178" cy="5134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4821" name="Object 5"/>
            <p:cNvGraphicFramePr>
              <a:graphicFrameLocks noChangeAspect="1"/>
            </p:cNvGraphicFramePr>
            <p:nvPr/>
          </p:nvGraphicFramePr>
          <p:xfrm>
            <a:off x="4980247" y="5483676"/>
            <a:ext cx="2095269" cy="840795"/>
          </p:xfrm>
          <a:graphic>
            <a:graphicData uri="http://schemas.openxmlformats.org/presentationml/2006/ole">
              <mc:AlternateContent xmlns:mc="http://schemas.openxmlformats.org/markup-compatibility/2006">
                <mc:Choice xmlns:v="urn:schemas-microsoft-com:vml" Requires="v">
                  <p:oleObj name="Equation" r:id="rId15" imgW="914400" imgH="393700" progId="Equation.DSMT4">
                    <p:embed/>
                  </p:oleObj>
                </mc:Choice>
                <mc:Fallback>
                  <p:oleObj name="Equation" r:id="rId15" imgW="914400" imgH="393700" progId="Equation.DSMT4">
                    <p:embed/>
                    <p:pic>
                      <p:nvPicPr>
                        <p:cNvPr id="0" name="Object 5"/>
                        <p:cNvPicPr preferRelativeResize="0">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980247" y="5483676"/>
                          <a:ext cx="2095269" cy="8407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4822" name="Object 6"/>
            <p:cNvGraphicFramePr>
              <a:graphicFrameLocks noChangeAspect="1"/>
            </p:cNvGraphicFramePr>
            <p:nvPr/>
          </p:nvGraphicFramePr>
          <p:xfrm>
            <a:off x="5056794" y="4087480"/>
            <a:ext cx="2578562" cy="503638"/>
          </p:xfrm>
          <a:graphic>
            <a:graphicData uri="http://schemas.openxmlformats.org/presentationml/2006/ole">
              <mc:AlternateContent xmlns:mc="http://schemas.openxmlformats.org/markup-compatibility/2006">
                <mc:Choice xmlns:v="urn:schemas-microsoft-com:vml" Requires="v">
                  <p:oleObj name="Equation" r:id="rId17" imgW="1091565" imgH="228600" progId="Equation.DSMT4">
                    <p:embed/>
                  </p:oleObj>
                </mc:Choice>
                <mc:Fallback>
                  <p:oleObj name="Equation" r:id="rId17" imgW="1091565" imgH="228600" progId="Equation.DSMT4">
                    <p:embed/>
                    <p:pic>
                      <p:nvPicPr>
                        <p:cNvPr id="0" name="Object 6"/>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056794" y="4087480"/>
                          <a:ext cx="2578562" cy="5036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aphicFrame>
        <p:nvGraphicFramePr>
          <p:cNvPr id="64518" name="Object 2"/>
          <p:cNvGraphicFramePr>
            <a:graphicFrameLocks noChangeAspect="1"/>
          </p:cNvGraphicFramePr>
          <p:nvPr/>
        </p:nvGraphicFramePr>
        <p:xfrm>
          <a:off x="3178969" y="1339454"/>
          <a:ext cx="4481513" cy="1560909"/>
        </p:xfrm>
        <a:graphic>
          <a:graphicData uri="http://schemas.openxmlformats.org/presentationml/2006/ole">
            <mc:AlternateContent xmlns:mc="http://schemas.openxmlformats.org/markup-compatibility/2006">
              <mc:Choice xmlns:v="urn:schemas-microsoft-com:vml" Requires="v">
                <p:oleObj r:id="rId19" imgW="6219190" imgH="3326765" progId="">
                  <p:embed/>
                </p:oleObj>
              </mc:Choice>
              <mc:Fallback>
                <p:oleObj r:id="rId19" imgW="6219190" imgH="3326765" progId="">
                  <p:embed/>
                  <p:pic>
                    <p:nvPicPr>
                      <p:cNvPr id="0" name="图片 3202"/>
                      <p:cNvPicPr/>
                      <p:nvPr/>
                    </p:nvPicPr>
                    <p:blipFill>
                      <a:blip r:embed="rId20"/>
                      <a:stretch>
                        <a:fillRect/>
                      </a:stretch>
                    </p:blipFill>
                    <p:spPr>
                      <a:xfrm>
                        <a:off x="3178969" y="1339454"/>
                        <a:ext cx="4481513" cy="1560909"/>
                      </a:xfrm>
                      <a:prstGeom prst="rect">
                        <a:avLst/>
                      </a:prstGeom>
                      <a:noFill/>
                      <a:ln w="38100">
                        <a:noFill/>
                        <a:miter/>
                      </a:ln>
                    </p:spPr>
                  </p:pic>
                </p:oleObj>
              </mc:Fallback>
            </mc:AlternateContent>
          </a:graphicData>
        </a:graphic>
      </p:graphicFrame>
    </p:spTree>
  </p:cSld>
  <p:clrMapOvr>
    <a:masterClrMapping/>
  </p:clrMapOvr>
  <p:transition>
    <p:cover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checkerboard(across)">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 calcmode="lin" valueType="num">
                                      <p:cBhvr additive="base">
                                        <p:cTn id="12" dur="500" fill="hold"/>
                                        <p:tgtEl>
                                          <p:spTgt spid="18"/>
                                        </p:tgtEl>
                                        <p:attrNameLst>
                                          <p:attrName>ppt_x</p:attrName>
                                        </p:attrNameLst>
                                      </p:cBhvr>
                                      <p:tavLst>
                                        <p:tav tm="0">
                                          <p:val>
                                            <p:strVal val="#ppt_x"/>
                                          </p:val>
                                        </p:tav>
                                        <p:tav tm="100000">
                                          <p:val>
                                            <p:strVal val="#ppt_x"/>
                                          </p:val>
                                        </p:tav>
                                      </p:tavLst>
                                    </p:anim>
                                    <p:anim calcmode="lin" valueType="num">
                                      <p:cBhvr additive="base">
                                        <p:cTn id="13"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192514" name="Rectangle 2"/>
          <p:cNvSpPr>
            <a:spLocks noGrp="1" noChangeArrowheads="1"/>
          </p:cNvSpPr>
          <p:nvPr>
            <p:ph type="title"/>
          </p:nvPr>
        </p:nvSpPr>
        <p:spPr>
          <a:xfrm>
            <a:off x="2268141" y="964406"/>
            <a:ext cx="5529263" cy="642938"/>
          </a:xfrm>
        </p:spPr>
        <p:txBody>
          <a:bodyPr vert="horz" wrap="square" lIns="68580" tIns="34290" rIns="68580" bIns="34290" numCol="1" anchor="ctr" anchorCtr="0" compatLnSpc="1">
            <a:normAutofit fontScale="90000"/>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2400" b="1" i="0" u="none" strike="noStrike" kern="1200" cap="none" spc="0" normalizeH="0" baseline="0" noProof="0" dirty="0">
                <a:ln>
                  <a:noFill/>
                </a:ln>
                <a:solidFill>
                  <a:srgbClr val="C00000"/>
                </a:solidFill>
                <a:effectLst/>
                <a:uLnTx/>
                <a:uFillTx/>
                <a:latin typeface="Times New Roman" panose="02020603050405020304" pitchFamily="18" charset="0"/>
                <a:cs typeface="+mj-cs"/>
              </a:rPr>
              <a:t>Block diagram of the system</a:t>
            </a:r>
            <a:br>
              <a:rPr kumimoji="0" lang="en-US" altLang="zh-CN" sz="2100" b="1" i="0" u="none" strike="noStrike" kern="1200" cap="none" spc="0" normalizeH="0" baseline="0" noProof="0" dirty="0">
                <a:ln>
                  <a:noFill/>
                </a:ln>
                <a:solidFill>
                  <a:srgbClr val="C00000"/>
                </a:solidFill>
                <a:effectLst/>
                <a:uLnTx/>
                <a:uFillTx/>
                <a:latin typeface="微软雅黑" panose="020B0503020204020204" pitchFamily="34" charset="-122"/>
                <a:cs typeface="+mj-cs"/>
              </a:rPr>
            </a:br>
            <a:r>
              <a:rPr kumimoji="0" lang="zh-CN" altLang="en-US" sz="1800" b="1" i="0" u="none" strike="noStrike" kern="1200" cap="none" spc="0" normalizeH="0" baseline="0" noProof="0" dirty="0">
                <a:ln>
                  <a:noFill/>
                </a:ln>
                <a:solidFill>
                  <a:schemeClr val="tx1"/>
                </a:solidFill>
                <a:effectLst/>
                <a:uLnTx/>
                <a:uFillTx/>
                <a:latin typeface="微软雅黑" panose="020B0503020204020204" pitchFamily="34" charset="-122"/>
                <a:cs typeface="+mj-cs"/>
              </a:rPr>
              <a:t>系统各元部件的动态结构图</a:t>
            </a:r>
            <a:r>
              <a:rPr kumimoji="0" lang="en-US" altLang="zh-CN" sz="1800" b="1" i="0" u="none" strike="noStrike" kern="1200" cap="none" spc="0" normalizeH="0" baseline="0" noProof="0" dirty="0">
                <a:ln>
                  <a:noFill/>
                </a:ln>
                <a:solidFill>
                  <a:schemeClr val="tx1"/>
                </a:solidFill>
                <a:effectLst/>
                <a:uLnTx/>
                <a:uFillTx/>
                <a:latin typeface="微软雅黑" panose="020B0503020204020204" pitchFamily="34" charset="-122"/>
                <a:cs typeface="+mj-cs"/>
              </a:rPr>
              <a:t>(1)</a:t>
            </a:r>
          </a:p>
        </p:txBody>
      </p:sp>
      <p:graphicFrame>
        <p:nvGraphicFramePr>
          <p:cNvPr id="192527" name="Object 2"/>
          <p:cNvGraphicFramePr>
            <a:graphicFrameLocks noChangeAspect="1"/>
          </p:cNvGraphicFramePr>
          <p:nvPr/>
        </p:nvGraphicFramePr>
        <p:xfrm>
          <a:off x="1428750" y="4371975"/>
          <a:ext cx="2057400" cy="1200150"/>
        </p:xfrm>
        <a:graphic>
          <a:graphicData uri="http://schemas.openxmlformats.org/presentationml/2006/ole">
            <mc:AlternateContent xmlns:mc="http://schemas.openxmlformats.org/markup-compatibility/2006">
              <mc:Choice xmlns:v="urn:schemas-microsoft-com:vml" Requires="v">
                <p:oleObj r:id="rId3" imgW="1651635" imgH="1047115" progId="Visio.Drawing.11">
                  <p:embed/>
                </p:oleObj>
              </mc:Choice>
              <mc:Fallback>
                <p:oleObj r:id="rId3" imgW="1651635" imgH="1047115" progId="Visio.Drawing.11">
                  <p:embed/>
                  <p:pic>
                    <p:nvPicPr>
                      <p:cNvPr id="0" name="图片 3203"/>
                      <p:cNvPicPr/>
                      <p:nvPr/>
                    </p:nvPicPr>
                    <p:blipFill>
                      <a:blip r:embed="rId4"/>
                      <a:stretch>
                        <a:fillRect/>
                      </a:stretch>
                    </p:blipFill>
                    <p:spPr>
                      <a:xfrm>
                        <a:off x="1428750" y="4371975"/>
                        <a:ext cx="2057400" cy="1200150"/>
                      </a:xfrm>
                      <a:prstGeom prst="rect">
                        <a:avLst/>
                      </a:prstGeom>
                      <a:noFill/>
                      <a:ln w="38100">
                        <a:noFill/>
                        <a:miter/>
                      </a:ln>
                    </p:spPr>
                  </p:pic>
                </p:oleObj>
              </mc:Fallback>
            </mc:AlternateContent>
          </a:graphicData>
        </a:graphic>
      </p:graphicFrame>
      <p:grpSp>
        <p:nvGrpSpPr>
          <p:cNvPr id="20" name="Group 31"/>
          <p:cNvGrpSpPr/>
          <p:nvPr/>
        </p:nvGrpSpPr>
        <p:grpSpPr bwMode="auto">
          <a:xfrm>
            <a:off x="1462088" y="2196704"/>
            <a:ext cx="2839641" cy="2035969"/>
            <a:chOff x="132" y="1797"/>
            <a:chExt cx="2476" cy="2400"/>
          </a:xfrm>
          <a:solidFill>
            <a:schemeClr val="bg1"/>
          </a:solidFill>
        </p:grpSpPr>
        <p:sp>
          <p:nvSpPr>
            <p:cNvPr id="192544" name="Rectangle 32"/>
            <p:cNvSpPr>
              <a:spLocks noChangeArrowheads="1"/>
            </p:cNvSpPr>
            <p:nvPr/>
          </p:nvSpPr>
          <p:spPr bwMode="auto">
            <a:xfrm>
              <a:off x="158" y="1797"/>
              <a:ext cx="2448" cy="2400"/>
            </a:xfrm>
            <a:prstGeom prst="rect">
              <a:avLst/>
            </a:prstGeom>
            <a:grpFill/>
            <a:ln w="31750">
              <a:noFill/>
              <a:miter lim="800000"/>
            </a:ln>
            <a:effectLst>
              <a:outerShdw blurRad="50800" dist="38100" dir="10800000" algn="r" rotWithShape="0">
                <a:prstClr val="black">
                  <a:alpha val="40000"/>
                </a:prstClr>
              </a:outerShdw>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endParaRPr>
            </a:p>
          </p:txBody>
        </p:sp>
        <p:graphicFrame>
          <p:nvGraphicFramePr>
            <p:cNvPr id="35848" name="Object 8"/>
            <p:cNvGraphicFramePr>
              <a:graphicFrameLocks noChangeAspect="1"/>
            </p:cNvGraphicFramePr>
            <p:nvPr/>
          </p:nvGraphicFramePr>
          <p:xfrm>
            <a:off x="132" y="3385"/>
            <a:ext cx="2476" cy="696"/>
          </p:xfrm>
          <a:graphic>
            <a:graphicData uri="http://schemas.openxmlformats.org/presentationml/2006/ole">
              <mc:AlternateContent xmlns:mc="http://schemas.openxmlformats.org/markup-compatibility/2006">
                <mc:Choice xmlns:v="urn:schemas-microsoft-com:vml" Requires="v">
                  <p:oleObj name="Equation" r:id="rId5" imgW="1625600" imgH="457200" progId="Equation.DSMT4">
                    <p:embed/>
                  </p:oleObj>
                </mc:Choice>
                <mc:Fallback>
                  <p:oleObj name="Equation" r:id="rId5" imgW="1625600" imgH="457200" progId="Equation.DSMT4">
                    <p:embed/>
                    <p:pic>
                      <p:nvPicPr>
                        <p:cNvPr id="0" name="Object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2" y="3385"/>
                          <a:ext cx="2476" cy="6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5849" name="Object 9"/>
            <p:cNvGraphicFramePr>
              <a:graphicFrameLocks noChangeAspect="1"/>
            </p:cNvGraphicFramePr>
            <p:nvPr/>
          </p:nvGraphicFramePr>
          <p:xfrm>
            <a:off x="158" y="1888"/>
            <a:ext cx="1897" cy="349"/>
          </p:xfrm>
          <a:graphic>
            <a:graphicData uri="http://schemas.openxmlformats.org/presentationml/2006/ole">
              <mc:AlternateContent xmlns:mc="http://schemas.openxmlformats.org/markup-compatibility/2006">
                <mc:Choice xmlns:v="urn:schemas-microsoft-com:vml" Requires="v">
                  <p:oleObj name="Equation" r:id="rId7" imgW="1244600" imgH="228600" progId="Equation.DSMT4">
                    <p:embed/>
                  </p:oleObj>
                </mc:Choice>
                <mc:Fallback>
                  <p:oleObj name="Equation" r:id="rId7" imgW="1244600" imgH="228600" progId="Equation.DSMT4">
                    <p:embed/>
                    <p:pic>
                      <p:nvPicPr>
                        <p:cNvPr id="0" name="Object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8" y="1888"/>
                          <a:ext cx="1897" cy="3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5850" name="Object 10"/>
            <p:cNvGraphicFramePr>
              <a:graphicFrameLocks noChangeAspect="1"/>
            </p:cNvGraphicFramePr>
            <p:nvPr/>
          </p:nvGraphicFramePr>
          <p:xfrm>
            <a:off x="158" y="2387"/>
            <a:ext cx="1528" cy="349"/>
          </p:xfrm>
          <a:graphic>
            <a:graphicData uri="http://schemas.openxmlformats.org/presentationml/2006/ole">
              <mc:AlternateContent xmlns:mc="http://schemas.openxmlformats.org/markup-compatibility/2006">
                <mc:Choice xmlns:v="urn:schemas-microsoft-com:vml" Requires="v">
                  <p:oleObj name="Equation" r:id="rId9" imgW="1002665" imgH="228600" progId="Equation.DSMT4">
                    <p:embed/>
                  </p:oleObj>
                </mc:Choice>
                <mc:Fallback>
                  <p:oleObj name="Equation" r:id="rId9" imgW="1002665" imgH="228600" progId="Equation.DSMT4">
                    <p:embed/>
                    <p:pic>
                      <p:nvPicPr>
                        <p:cNvPr id="0" name="Object 1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58" y="2387"/>
                          <a:ext cx="1528" cy="3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5851" name="Object 11"/>
            <p:cNvGraphicFramePr>
              <a:graphicFrameLocks noChangeAspect="1"/>
            </p:cNvGraphicFramePr>
            <p:nvPr/>
          </p:nvGraphicFramePr>
          <p:xfrm>
            <a:off x="158" y="2886"/>
            <a:ext cx="1606" cy="349"/>
          </p:xfrm>
          <a:graphic>
            <a:graphicData uri="http://schemas.openxmlformats.org/presentationml/2006/ole">
              <mc:AlternateContent xmlns:mc="http://schemas.openxmlformats.org/markup-compatibility/2006">
                <mc:Choice xmlns:v="urn:schemas-microsoft-com:vml" Requires="v">
                  <p:oleObj name="Equation" r:id="rId11" imgW="1054100" imgH="228600" progId="Equation.DSMT4">
                    <p:embed/>
                  </p:oleObj>
                </mc:Choice>
                <mc:Fallback>
                  <p:oleObj name="Equation" r:id="rId11" imgW="1054100" imgH="228600" progId="Equation.DSMT4">
                    <p:embed/>
                    <p:pic>
                      <p:nvPicPr>
                        <p:cNvPr id="0" name="Object 11"/>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58" y="2886"/>
                          <a:ext cx="1606" cy="3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nvGrpSpPr>
          <p:cNvPr id="19" name="Group 47"/>
          <p:cNvGrpSpPr/>
          <p:nvPr/>
        </p:nvGrpSpPr>
        <p:grpSpPr bwMode="auto">
          <a:xfrm>
            <a:off x="4518422" y="2196704"/>
            <a:ext cx="2728913" cy="2035969"/>
            <a:chOff x="2835" y="655"/>
            <a:chExt cx="2292" cy="1995"/>
          </a:xfrm>
          <a:solidFill>
            <a:schemeClr val="bg1"/>
          </a:solidFill>
        </p:grpSpPr>
        <p:sp>
          <p:nvSpPr>
            <p:cNvPr id="192550" name="Rectangle 38"/>
            <p:cNvSpPr>
              <a:spLocks noChangeArrowheads="1"/>
            </p:cNvSpPr>
            <p:nvPr/>
          </p:nvSpPr>
          <p:spPr bwMode="auto">
            <a:xfrm>
              <a:off x="2835" y="655"/>
              <a:ext cx="2292" cy="1995"/>
            </a:xfrm>
            <a:prstGeom prst="rect">
              <a:avLst/>
            </a:prstGeom>
            <a:grpFill/>
            <a:ln w="31750">
              <a:noFill/>
              <a:miter lim="800000"/>
            </a:ln>
            <a:effectLst>
              <a:outerShdw blurRad="50800" dist="38100" dir="10800000" algn="r" rotWithShape="0">
                <a:prstClr val="black">
                  <a:alpha val="40000"/>
                </a:prstClr>
              </a:outerShdw>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endParaRPr>
            </a:p>
          </p:txBody>
        </p:sp>
        <p:graphicFrame>
          <p:nvGraphicFramePr>
            <p:cNvPr id="35844" name="Object 4"/>
            <p:cNvGraphicFramePr>
              <a:graphicFrameLocks noChangeAspect="1"/>
            </p:cNvGraphicFramePr>
            <p:nvPr/>
          </p:nvGraphicFramePr>
          <p:xfrm>
            <a:off x="3065" y="822"/>
            <a:ext cx="1390" cy="290"/>
          </p:xfrm>
          <a:graphic>
            <a:graphicData uri="http://schemas.openxmlformats.org/presentationml/2006/ole">
              <mc:AlternateContent xmlns:mc="http://schemas.openxmlformats.org/markup-compatibility/2006">
                <mc:Choice xmlns:v="urn:schemas-microsoft-com:vml" Requires="v">
                  <p:oleObj name="Equation" r:id="rId13" imgW="1066800" imgH="228600" progId="Equation.DSMT4">
                    <p:embed/>
                  </p:oleObj>
                </mc:Choice>
                <mc:Fallback>
                  <p:oleObj name="Equation" r:id="rId13" imgW="1066800" imgH="228600" progId="Equation.DSMT4">
                    <p:embed/>
                    <p:pic>
                      <p:nvPicPr>
                        <p:cNvPr id="0" name="Object 4"/>
                        <p:cNvPicPr preferRelativeResize="0">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065" y="822"/>
                          <a:ext cx="1390" cy="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5845" name="Object 5"/>
            <p:cNvGraphicFramePr>
              <a:graphicFrameLocks noChangeAspect="1"/>
            </p:cNvGraphicFramePr>
            <p:nvPr/>
          </p:nvGraphicFramePr>
          <p:xfrm>
            <a:off x="2970" y="1680"/>
            <a:ext cx="2043" cy="390"/>
          </p:xfrm>
          <a:graphic>
            <a:graphicData uri="http://schemas.openxmlformats.org/presentationml/2006/ole">
              <mc:AlternateContent xmlns:mc="http://schemas.openxmlformats.org/markup-compatibility/2006">
                <mc:Choice xmlns:v="urn:schemas-microsoft-com:vml" Requires="v">
                  <p:oleObj name="Equation" r:id="rId15" imgW="1574800" imgH="241300" progId="Equation.DSMT4">
                    <p:embed/>
                  </p:oleObj>
                </mc:Choice>
                <mc:Fallback>
                  <p:oleObj name="Equation" r:id="rId15" imgW="1574800" imgH="241300" progId="Equation.DSMT4">
                    <p:embed/>
                    <p:pic>
                      <p:nvPicPr>
                        <p:cNvPr id="0" name="Object 5"/>
                        <p:cNvPicPr preferRelativeResize="0">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970" y="1680"/>
                          <a:ext cx="2043" cy="3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5846" name="Object 6"/>
            <p:cNvGraphicFramePr>
              <a:graphicFrameLocks noChangeAspect="1"/>
            </p:cNvGraphicFramePr>
            <p:nvPr/>
          </p:nvGraphicFramePr>
          <p:xfrm>
            <a:off x="2970" y="2142"/>
            <a:ext cx="1190" cy="500"/>
          </p:xfrm>
          <a:graphic>
            <a:graphicData uri="http://schemas.openxmlformats.org/presentationml/2006/ole">
              <mc:AlternateContent xmlns:mc="http://schemas.openxmlformats.org/markup-compatibility/2006">
                <mc:Choice xmlns:v="urn:schemas-microsoft-com:vml" Requires="v">
                  <p:oleObj name="Equation" r:id="rId17" imgW="914400" imgH="393700" progId="Equation.DSMT4">
                    <p:embed/>
                  </p:oleObj>
                </mc:Choice>
                <mc:Fallback>
                  <p:oleObj name="Equation" r:id="rId17" imgW="914400" imgH="393700" progId="Equation.DSMT4">
                    <p:embed/>
                    <p:pic>
                      <p:nvPicPr>
                        <p:cNvPr id="0" name="Object 6"/>
                        <p:cNvPicPr preferRelativeResize="0">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970" y="2142"/>
                          <a:ext cx="1190" cy="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5847" name="Object 7"/>
            <p:cNvGraphicFramePr>
              <a:graphicFrameLocks noChangeAspect="1"/>
            </p:cNvGraphicFramePr>
            <p:nvPr/>
          </p:nvGraphicFramePr>
          <p:xfrm>
            <a:off x="3015" y="1248"/>
            <a:ext cx="1718" cy="319"/>
          </p:xfrm>
          <a:graphic>
            <a:graphicData uri="http://schemas.openxmlformats.org/presentationml/2006/ole">
              <mc:AlternateContent xmlns:mc="http://schemas.openxmlformats.org/markup-compatibility/2006">
                <mc:Choice xmlns:v="urn:schemas-microsoft-com:vml" Requires="v">
                  <p:oleObj name="Equation" r:id="rId19" imgW="1091565" imgH="228600" progId="Equation.DSMT4">
                    <p:embed/>
                  </p:oleObj>
                </mc:Choice>
                <mc:Fallback>
                  <p:oleObj name="Equation" r:id="rId19" imgW="1091565" imgH="228600" progId="Equation.DSMT4">
                    <p:embed/>
                    <p:pic>
                      <p:nvPicPr>
                        <p:cNvPr id="0" name="Object 7"/>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015" y="1248"/>
                          <a:ext cx="1718" cy="31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10" name="Group 18"/>
          <p:cNvGrpSpPr/>
          <p:nvPr/>
        </p:nvGrpSpPr>
        <p:grpSpPr>
          <a:xfrm>
            <a:off x="3607594" y="1875235"/>
            <a:ext cx="2839641" cy="1039415"/>
            <a:chOff x="2608" y="527"/>
            <a:chExt cx="2784" cy="1008"/>
          </a:xfrm>
        </p:grpSpPr>
        <p:sp>
          <p:nvSpPr>
            <p:cNvPr id="65543" name="AutoShape 13"/>
            <p:cNvSpPr/>
            <p:nvPr/>
          </p:nvSpPr>
          <p:spPr>
            <a:xfrm>
              <a:off x="2608" y="572"/>
              <a:ext cx="2784" cy="912"/>
            </a:xfrm>
            <a:prstGeom prst="leftArrowCallout">
              <a:avLst>
                <a:gd name="adj1" fmla="val 25000"/>
                <a:gd name="adj2" fmla="val 25000"/>
                <a:gd name="adj3" fmla="val 50877"/>
                <a:gd name="adj4" fmla="val 66667"/>
              </a:avLst>
            </a:prstGeom>
            <a:solidFill>
              <a:schemeClr val="accent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endParaRPr lang="zh-CN" altLang="en-US" sz="1350" dirty="0">
                <a:ea typeface="微软雅黑" panose="020B0503020204020204" pitchFamily="34" charset="-122"/>
              </a:endParaRPr>
            </a:p>
          </p:txBody>
        </p:sp>
        <p:graphicFrame>
          <p:nvGraphicFramePr>
            <p:cNvPr id="65544" name="Object 3"/>
            <p:cNvGraphicFramePr>
              <a:graphicFrameLocks noChangeAspect="1"/>
            </p:cNvGraphicFramePr>
            <p:nvPr/>
          </p:nvGraphicFramePr>
          <p:xfrm>
            <a:off x="3508" y="527"/>
            <a:ext cx="1728" cy="1008"/>
          </p:xfrm>
          <a:graphic>
            <a:graphicData uri="http://schemas.openxmlformats.org/presentationml/2006/ole">
              <mc:AlternateContent xmlns:mc="http://schemas.openxmlformats.org/markup-compatibility/2006">
                <mc:Choice xmlns:v="urn:schemas-microsoft-com:vml" Requires="v">
                  <p:oleObj r:id="rId21" imgW="1577975" imgH="977265" progId="Visio.Drawing.11">
                    <p:embed/>
                  </p:oleObj>
                </mc:Choice>
                <mc:Fallback>
                  <p:oleObj r:id="rId21" imgW="1577975" imgH="977265" progId="Visio.Drawing.11">
                    <p:embed/>
                    <p:pic>
                      <p:nvPicPr>
                        <p:cNvPr id="0" name="图片 3204"/>
                        <p:cNvPicPr/>
                        <p:nvPr/>
                      </p:nvPicPr>
                      <p:blipFill>
                        <a:blip r:embed="rId22"/>
                        <a:stretch>
                          <a:fillRect/>
                        </a:stretch>
                      </p:blipFill>
                      <p:spPr>
                        <a:xfrm>
                          <a:off x="3508" y="527"/>
                          <a:ext cx="1728" cy="1008"/>
                        </a:xfrm>
                        <a:prstGeom prst="rect">
                          <a:avLst/>
                        </a:prstGeom>
                        <a:noFill/>
                        <a:ln w="38100">
                          <a:noFill/>
                          <a:miter/>
                        </a:ln>
                      </p:spPr>
                    </p:pic>
                  </p:oleObj>
                </mc:Fallback>
              </mc:AlternateContent>
            </a:graphicData>
          </a:graphic>
        </p:graphicFrame>
      </p:grpSp>
    </p:spTree>
  </p:cSld>
  <p:clrMapOvr>
    <a:masterClrMapping/>
  </p:clrMapOvr>
  <p:transition>
    <p:cover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checkerboard(across)">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checkerboard(across)">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92527"/>
                                        </p:tgtEl>
                                        <p:attrNameLst>
                                          <p:attrName>style.visibility</p:attrName>
                                        </p:attrNameLst>
                                      </p:cBhvr>
                                      <p:to>
                                        <p:strVal val="visible"/>
                                      </p:to>
                                    </p:set>
                                    <p:animEffect transition="in" filter="dissolve">
                                      <p:cBhvr>
                                        <p:cTn id="17" dur="500"/>
                                        <p:tgtEl>
                                          <p:spTgt spid="1925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grpSp>
        <p:nvGrpSpPr>
          <p:cNvPr id="31" name="Group 21"/>
          <p:cNvGrpSpPr/>
          <p:nvPr/>
        </p:nvGrpSpPr>
        <p:grpSpPr bwMode="auto">
          <a:xfrm>
            <a:off x="1462088" y="2191941"/>
            <a:ext cx="2839641" cy="1987153"/>
            <a:chOff x="132" y="1797"/>
            <a:chExt cx="2476" cy="2400"/>
          </a:xfrm>
          <a:solidFill>
            <a:schemeClr val="bg1"/>
          </a:solidFill>
        </p:grpSpPr>
        <p:sp>
          <p:nvSpPr>
            <p:cNvPr id="24" name="Rectangle 22"/>
            <p:cNvSpPr>
              <a:spLocks noChangeArrowheads="1"/>
            </p:cNvSpPr>
            <p:nvPr/>
          </p:nvSpPr>
          <p:spPr bwMode="auto">
            <a:xfrm>
              <a:off x="158" y="1797"/>
              <a:ext cx="2448" cy="2400"/>
            </a:xfrm>
            <a:prstGeom prst="rect">
              <a:avLst/>
            </a:prstGeom>
            <a:grpFill/>
            <a:ln w="31750">
              <a:noFill/>
              <a:miter lim="800000"/>
            </a:ln>
            <a:effectLst>
              <a:outerShdw blurRad="50800" dist="38100" dir="8100000" algn="tr" rotWithShape="0">
                <a:prstClr val="black">
                  <a:alpha val="40000"/>
                </a:prstClr>
              </a:outerShdw>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endParaRPr>
            </a:p>
          </p:txBody>
        </p:sp>
        <p:graphicFrame>
          <p:nvGraphicFramePr>
            <p:cNvPr id="36870" name="Object 14"/>
            <p:cNvGraphicFramePr>
              <a:graphicFrameLocks noChangeAspect="1"/>
            </p:cNvGraphicFramePr>
            <p:nvPr/>
          </p:nvGraphicFramePr>
          <p:xfrm>
            <a:off x="132" y="3385"/>
            <a:ext cx="2476" cy="696"/>
          </p:xfrm>
          <a:graphic>
            <a:graphicData uri="http://schemas.openxmlformats.org/presentationml/2006/ole">
              <mc:AlternateContent xmlns:mc="http://schemas.openxmlformats.org/markup-compatibility/2006">
                <mc:Choice xmlns:v="urn:schemas-microsoft-com:vml" Requires="v">
                  <p:oleObj name="Equation" r:id="rId3" imgW="1625600" imgH="457200" progId="Equation.DSMT4">
                    <p:embed/>
                  </p:oleObj>
                </mc:Choice>
                <mc:Fallback>
                  <p:oleObj name="Equation" r:id="rId3" imgW="1625600" imgH="457200" progId="Equation.DSMT4">
                    <p:embed/>
                    <p:pic>
                      <p:nvPicPr>
                        <p:cNvPr id="0" name="Object 1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2" y="3385"/>
                          <a:ext cx="2476" cy="6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6871" name="Object 15"/>
            <p:cNvGraphicFramePr>
              <a:graphicFrameLocks noChangeAspect="1"/>
            </p:cNvGraphicFramePr>
            <p:nvPr/>
          </p:nvGraphicFramePr>
          <p:xfrm>
            <a:off x="158" y="1888"/>
            <a:ext cx="1897" cy="349"/>
          </p:xfrm>
          <a:graphic>
            <a:graphicData uri="http://schemas.openxmlformats.org/presentationml/2006/ole">
              <mc:AlternateContent xmlns:mc="http://schemas.openxmlformats.org/markup-compatibility/2006">
                <mc:Choice xmlns:v="urn:schemas-microsoft-com:vml" Requires="v">
                  <p:oleObj name="Equation" r:id="rId5" imgW="1244600" imgH="228600" progId="Equation.DSMT4">
                    <p:embed/>
                  </p:oleObj>
                </mc:Choice>
                <mc:Fallback>
                  <p:oleObj name="Equation" r:id="rId5" imgW="1244600" imgH="228600" progId="Equation.DSMT4">
                    <p:embed/>
                    <p:pic>
                      <p:nvPicPr>
                        <p:cNvPr id="0" name="Object 1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8" y="1888"/>
                          <a:ext cx="1897" cy="3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6872" name="Object 16"/>
            <p:cNvGraphicFramePr>
              <a:graphicFrameLocks noChangeAspect="1"/>
            </p:cNvGraphicFramePr>
            <p:nvPr/>
          </p:nvGraphicFramePr>
          <p:xfrm>
            <a:off x="158" y="2387"/>
            <a:ext cx="1528" cy="349"/>
          </p:xfrm>
          <a:graphic>
            <a:graphicData uri="http://schemas.openxmlformats.org/presentationml/2006/ole">
              <mc:AlternateContent xmlns:mc="http://schemas.openxmlformats.org/markup-compatibility/2006">
                <mc:Choice xmlns:v="urn:schemas-microsoft-com:vml" Requires="v">
                  <p:oleObj name="Equation" r:id="rId7" imgW="1002665" imgH="228600" progId="Equation.DSMT4">
                    <p:embed/>
                  </p:oleObj>
                </mc:Choice>
                <mc:Fallback>
                  <p:oleObj name="Equation" r:id="rId7" imgW="1002665" imgH="228600" progId="Equation.DSMT4">
                    <p:embed/>
                    <p:pic>
                      <p:nvPicPr>
                        <p:cNvPr id="0" name="Object 1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8" y="2387"/>
                          <a:ext cx="1528" cy="3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6873" name="Object 17"/>
            <p:cNvGraphicFramePr>
              <a:graphicFrameLocks noChangeAspect="1"/>
            </p:cNvGraphicFramePr>
            <p:nvPr/>
          </p:nvGraphicFramePr>
          <p:xfrm>
            <a:off x="158" y="2886"/>
            <a:ext cx="1606" cy="349"/>
          </p:xfrm>
          <a:graphic>
            <a:graphicData uri="http://schemas.openxmlformats.org/presentationml/2006/ole">
              <mc:AlternateContent xmlns:mc="http://schemas.openxmlformats.org/markup-compatibility/2006">
                <mc:Choice xmlns:v="urn:schemas-microsoft-com:vml" Requires="v">
                  <p:oleObj name="Equation" r:id="rId9" imgW="1054100" imgH="228600" progId="Equation.DSMT4">
                    <p:embed/>
                  </p:oleObj>
                </mc:Choice>
                <mc:Fallback>
                  <p:oleObj name="Equation" r:id="rId9" imgW="1054100" imgH="228600" progId="Equation.DSMT4">
                    <p:embed/>
                    <p:pic>
                      <p:nvPicPr>
                        <p:cNvPr id="0" name="Object 1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58" y="2886"/>
                          <a:ext cx="1606" cy="3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nvGrpSpPr>
          <p:cNvPr id="29" name="Group 37"/>
          <p:cNvGrpSpPr/>
          <p:nvPr/>
        </p:nvGrpSpPr>
        <p:grpSpPr bwMode="auto">
          <a:xfrm>
            <a:off x="4518422" y="2191941"/>
            <a:ext cx="2753915" cy="1987153"/>
            <a:chOff x="2835" y="619"/>
            <a:chExt cx="2313" cy="1995"/>
          </a:xfrm>
          <a:solidFill>
            <a:schemeClr val="bg1"/>
          </a:solidFill>
        </p:grpSpPr>
        <p:sp>
          <p:nvSpPr>
            <p:cNvPr id="30" name="Rectangle 28"/>
            <p:cNvSpPr>
              <a:spLocks noChangeArrowheads="1"/>
            </p:cNvSpPr>
            <p:nvPr/>
          </p:nvSpPr>
          <p:spPr bwMode="auto">
            <a:xfrm>
              <a:off x="2835" y="619"/>
              <a:ext cx="2292" cy="1995"/>
            </a:xfrm>
            <a:prstGeom prst="rect">
              <a:avLst/>
            </a:prstGeom>
            <a:grpFill/>
            <a:ln w="31750">
              <a:noFill/>
              <a:miter lim="800000"/>
            </a:ln>
            <a:effectLst>
              <a:outerShdw blurRad="50800" dist="38100" dir="10800000" algn="r" rotWithShape="0">
                <a:prstClr val="black">
                  <a:alpha val="40000"/>
                </a:prstClr>
              </a:outerShdw>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endParaRPr>
            </a:p>
          </p:txBody>
        </p:sp>
        <p:grpSp>
          <p:nvGrpSpPr>
            <p:cNvPr id="23" name="Group 36"/>
            <p:cNvGrpSpPr/>
            <p:nvPr/>
          </p:nvGrpSpPr>
          <p:grpSpPr bwMode="auto">
            <a:xfrm>
              <a:off x="3067" y="733"/>
              <a:ext cx="2081" cy="1819"/>
              <a:chOff x="3067" y="732"/>
              <a:chExt cx="2081" cy="1820"/>
            </a:xfrm>
            <a:grpFill/>
          </p:grpSpPr>
          <p:graphicFrame>
            <p:nvGraphicFramePr>
              <p:cNvPr id="36874" name="Object 18"/>
              <p:cNvGraphicFramePr>
                <a:graphicFrameLocks noChangeAspect="1"/>
              </p:cNvGraphicFramePr>
              <p:nvPr/>
            </p:nvGraphicFramePr>
            <p:xfrm>
              <a:off x="3144" y="732"/>
              <a:ext cx="1390" cy="290"/>
            </p:xfrm>
            <a:graphic>
              <a:graphicData uri="http://schemas.openxmlformats.org/presentationml/2006/ole">
                <mc:AlternateContent xmlns:mc="http://schemas.openxmlformats.org/markup-compatibility/2006">
                  <mc:Choice xmlns:v="urn:schemas-microsoft-com:vml" Requires="v">
                    <p:oleObj name="Equation" r:id="rId11" imgW="1066800" imgH="228600" progId="Equation.DSMT4">
                      <p:embed/>
                    </p:oleObj>
                  </mc:Choice>
                  <mc:Fallback>
                    <p:oleObj name="Equation" r:id="rId11" imgW="1066800" imgH="228600" progId="Equation.DSMT4">
                      <p:embed/>
                      <p:pic>
                        <p:nvPicPr>
                          <p:cNvPr id="0" name="Object 18"/>
                          <p:cNvPicPr preferRelativeResize="0">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144" y="732"/>
                            <a:ext cx="1390" cy="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6875" name="Object 19"/>
              <p:cNvGraphicFramePr>
                <a:graphicFrameLocks noChangeAspect="1"/>
              </p:cNvGraphicFramePr>
              <p:nvPr/>
            </p:nvGraphicFramePr>
            <p:xfrm>
              <a:off x="3105" y="1675"/>
              <a:ext cx="2043" cy="305"/>
            </p:xfrm>
            <a:graphic>
              <a:graphicData uri="http://schemas.openxmlformats.org/presentationml/2006/ole">
                <mc:AlternateContent xmlns:mc="http://schemas.openxmlformats.org/markup-compatibility/2006">
                  <mc:Choice xmlns:v="urn:schemas-microsoft-com:vml" Requires="v">
                    <p:oleObj name="Equation" r:id="rId13" imgW="1574800" imgH="241300" progId="Equation.DSMT4">
                      <p:embed/>
                    </p:oleObj>
                  </mc:Choice>
                  <mc:Fallback>
                    <p:oleObj name="Equation" r:id="rId13" imgW="1574800" imgH="241300" progId="Equation.DSMT4">
                      <p:embed/>
                      <p:pic>
                        <p:nvPicPr>
                          <p:cNvPr id="0" name="Object 19"/>
                          <p:cNvPicPr preferRelativeResize="0">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105" y="1675"/>
                            <a:ext cx="2043" cy="3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6876" name="Object 20"/>
              <p:cNvGraphicFramePr>
                <a:graphicFrameLocks noChangeAspect="1"/>
              </p:cNvGraphicFramePr>
              <p:nvPr/>
            </p:nvGraphicFramePr>
            <p:xfrm>
              <a:off x="3067" y="2052"/>
              <a:ext cx="1190" cy="500"/>
            </p:xfrm>
            <a:graphic>
              <a:graphicData uri="http://schemas.openxmlformats.org/presentationml/2006/ole">
                <mc:AlternateContent xmlns:mc="http://schemas.openxmlformats.org/markup-compatibility/2006">
                  <mc:Choice xmlns:v="urn:schemas-microsoft-com:vml" Requires="v">
                    <p:oleObj name="Equation" r:id="rId15" imgW="914400" imgH="393700" progId="Equation.DSMT4">
                      <p:embed/>
                    </p:oleObj>
                  </mc:Choice>
                  <mc:Fallback>
                    <p:oleObj name="Equation" r:id="rId15" imgW="914400" imgH="393700" progId="Equation.DSMT4">
                      <p:embed/>
                      <p:pic>
                        <p:nvPicPr>
                          <p:cNvPr id="0" name="Object 20"/>
                          <p:cNvPicPr preferRelativeResize="0">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067" y="2052"/>
                            <a:ext cx="1190" cy="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6877" name="Object 21"/>
              <p:cNvGraphicFramePr>
                <a:graphicFrameLocks noChangeAspect="1"/>
              </p:cNvGraphicFramePr>
              <p:nvPr/>
            </p:nvGraphicFramePr>
            <p:xfrm>
              <a:off x="3112" y="1162"/>
              <a:ext cx="1718" cy="360"/>
            </p:xfrm>
            <a:graphic>
              <a:graphicData uri="http://schemas.openxmlformats.org/presentationml/2006/ole">
                <mc:AlternateContent xmlns:mc="http://schemas.openxmlformats.org/markup-compatibility/2006">
                  <mc:Choice xmlns:v="urn:schemas-microsoft-com:vml" Requires="v">
                    <p:oleObj name="Equation" r:id="rId17" imgW="1091565" imgH="228600" progId="Equation.DSMT4">
                      <p:embed/>
                    </p:oleObj>
                  </mc:Choice>
                  <mc:Fallback>
                    <p:oleObj name="Equation" r:id="rId17" imgW="1091565" imgH="228600" progId="Equation.DSMT4">
                      <p:embed/>
                      <p:pic>
                        <p:nvPicPr>
                          <p:cNvPr id="0" name="Object 21"/>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112" y="1162"/>
                            <a:ext cx="1718" cy="36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sp>
        <p:nvSpPr>
          <p:cNvPr id="66564" name="Rectangle 2"/>
          <p:cNvSpPr>
            <a:spLocks noGrp="1"/>
          </p:cNvSpPr>
          <p:nvPr>
            <p:ph type="title"/>
          </p:nvPr>
        </p:nvSpPr>
        <p:spPr>
          <a:xfrm>
            <a:off x="2268141" y="1232297"/>
            <a:ext cx="5547122" cy="357188"/>
          </a:xfrm>
        </p:spPr>
        <p:txBody>
          <a:bodyPr vert="horz" wrap="square" lIns="68580" tIns="34290" rIns="68580" bIns="34290" anchor="ctr" anchorCtr="0"/>
          <a:lstStyle/>
          <a:p>
            <a:pPr eaLnBrk="1" hangingPunct="1"/>
            <a:r>
              <a:rPr lang="en-US" altLang="zh-CN" sz="2400" b="1" dirty="0">
                <a:solidFill>
                  <a:srgbClr val="C00000"/>
                </a:solidFill>
                <a:latin typeface="Times New Roman" panose="02020603050405020304" pitchFamily="18" charset="0"/>
              </a:rPr>
              <a:t>Block diagram of the system</a:t>
            </a:r>
            <a:br>
              <a:rPr lang="zh-CN" altLang="en-US" sz="2100" b="1" dirty="0">
                <a:solidFill>
                  <a:srgbClr val="C00000"/>
                </a:solidFill>
                <a:latin typeface="微软雅黑" panose="020B0503020204020204" pitchFamily="34" charset="-122"/>
              </a:rPr>
            </a:br>
            <a:r>
              <a:rPr lang="zh-CN" altLang="en-US" sz="1800" b="1" dirty="0">
                <a:latin typeface="微软雅黑" panose="020B0503020204020204" pitchFamily="34" charset="-122"/>
              </a:rPr>
              <a:t>系统各元部件的动态结构图</a:t>
            </a:r>
            <a:r>
              <a:rPr lang="en-US" altLang="zh-CN" sz="1800" b="1" dirty="0">
                <a:latin typeface="微软雅黑" panose="020B0503020204020204" pitchFamily="34" charset="-122"/>
              </a:rPr>
              <a:t>(2)</a:t>
            </a:r>
          </a:p>
        </p:txBody>
      </p:sp>
      <p:grpSp>
        <p:nvGrpSpPr>
          <p:cNvPr id="10" name="Group 15"/>
          <p:cNvGrpSpPr/>
          <p:nvPr/>
        </p:nvGrpSpPr>
        <p:grpSpPr>
          <a:xfrm>
            <a:off x="1331119" y="4346972"/>
            <a:ext cx="3449241" cy="1220390"/>
            <a:chOff x="192" y="2632"/>
            <a:chExt cx="2352" cy="1016"/>
          </a:xfrm>
        </p:grpSpPr>
        <p:graphicFrame>
          <p:nvGraphicFramePr>
            <p:cNvPr id="66570" name="Object 11"/>
            <p:cNvGraphicFramePr>
              <a:graphicFrameLocks noChangeAspect="1"/>
            </p:cNvGraphicFramePr>
            <p:nvPr/>
          </p:nvGraphicFramePr>
          <p:xfrm>
            <a:off x="192" y="2640"/>
            <a:ext cx="1728" cy="1008"/>
          </p:xfrm>
          <a:graphic>
            <a:graphicData uri="http://schemas.openxmlformats.org/presentationml/2006/ole">
              <mc:AlternateContent xmlns:mc="http://schemas.openxmlformats.org/markup-compatibility/2006">
                <mc:Choice xmlns:v="urn:schemas-microsoft-com:vml" Requires="v">
                  <p:oleObj r:id="rId19" imgW="1506220" imgH="968375" progId="Visio.Drawing.11">
                    <p:embed/>
                  </p:oleObj>
                </mc:Choice>
                <mc:Fallback>
                  <p:oleObj r:id="rId19" imgW="1506220" imgH="968375" progId="Visio.Drawing.11">
                    <p:embed/>
                    <p:pic>
                      <p:nvPicPr>
                        <p:cNvPr id="0" name="图片 3205"/>
                        <p:cNvPicPr/>
                        <p:nvPr/>
                      </p:nvPicPr>
                      <p:blipFill>
                        <a:blip r:embed="rId20"/>
                        <a:stretch>
                          <a:fillRect/>
                        </a:stretch>
                      </p:blipFill>
                      <p:spPr>
                        <a:xfrm>
                          <a:off x="192" y="2640"/>
                          <a:ext cx="1728" cy="1008"/>
                        </a:xfrm>
                        <a:prstGeom prst="rect">
                          <a:avLst/>
                        </a:prstGeom>
                        <a:noFill/>
                        <a:ln w="38100">
                          <a:noFill/>
                          <a:miter/>
                        </a:ln>
                      </p:spPr>
                    </p:pic>
                  </p:oleObj>
                </mc:Fallback>
              </mc:AlternateContent>
            </a:graphicData>
          </a:graphic>
        </p:graphicFrame>
        <p:graphicFrame>
          <p:nvGraphicFramePr>
            <p:cNvPr id="66571" name="Object 12"/>
            <p:cNvGraphicFramePr>
              <a:graphicFrameLocks noChangeAspect="1"/>
            </p:cNvGraphicFramePr>
            <p:nvPr/>
          </p:nvGraphicFramePr>
          <p:xfrm>
            <a:off x="1680" y="2632"/>
            <a:ext cx="864" cy="454"/>
          </p:xfrm>
          <a:graphic>
            <a:graphicData uri="http://schemas.openxmlformats.org/presentationml/2006/ole">
              <mc:AlternateContent xmlns:mc="http://schemas.openxmlformats.org/markup-compatibility/2006">
                <mc:Choice xmlns:v="urn:schemas-microsoft-com:vml" Requires="v">
                  <p:oleObj r:id="rId21" imgW="1379220" imgH="551180" progId="Visio.Drawing.11">
                    <p:embed/>
                  </p:oleObj>
                </mc:Choice>
                <mc:Fallback>
                  <p:oleObj r:id="rId21" imgW="1379220" imgH="551180" progId="Visio.Drawing.11">
                    <p:embed/>
                    <p:pic>
                      <p:nvPicPr>
                        <p:cNvPr id="0" name="图片 3206"/>
                        <p:cNvPicPr/>
                        <p:nvPr/>
                      </p:nvPicPr>
                      <p:blipFill>
                        <a:blip r:embed="rId22"/>
                        <a:stretch>
                          <a:fillRect/>
                        </a:stretch>
                      </p:blipFill>
                      <p:spPr>
                        <a:xfrm>
                          <a:off x="1680" y="2632"/>
                          <a:ext cx="864" cy="454"/>
                        </a:xfrm>
                        <a:prstGeom prst="rect">
                          <a:avLst/>
                        </a:prstGeom>
                        <a:noFill/>
                        <a:ln w="38100">
                          <a:noFill/>
                          <a:miter/>
                        </a:ln>
                      </p:spPr>
                    </p:pic>
                  </p:oleObj>
                </mc:Fallback>
              </mc:AlternateContent>
            </a:graphicData>
          </a:graphic>
        </p:graphicFrame>
      </p:grpSp>
      <p:grpSp>
        <p:nvGrpSpPr>
          <p:cNvPr id="11" name="Group 21"/>
          <p:cNvGrpSpPr/>
          <p:nvPr/>
        </p:nvGrpSpPr>
        <p:grpSpPr>
          <a:xfrm>
            <a:off x="3393281" y="2357438"/>
            <a:ext cx="3171825" cy="867966"/>
            <a:chOff x="2245" y="2387"/>
            <a:chExt cx="3024" cy="864"/>
          </a:xfrm>
        </p:grpSpPr>
        <p:sp>
          <p:nvSpPr>
            <p:cNvPr id="66568" name="AutoShape 13"/>
            <p:cNvSpPr/>
            <p:nvPr/>
          </p:nvSpPr>
          <p:spPr>
            <a:xfrm>
              <a:off x="2245" y="2387"/>
              <a:ext cx="3024" cy="864"/>
            </a:xfrm>
            <a:prstGeom prst="leftArrowCallout">
              <a:avLst>
                <a:gd name="adj1" fmla="val 25000"/>
                <a:gd name="adj2" fmla="val 25000"/>
                <a:gd name="adj3" fmla="val 58333"/>
                <a:gd name="adj4" fmla="val 72088"/>
              </a:avLst>
            </a:prstGeom>
            <a:solidFill>
              <a:schemeClr val="accent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endParaRPr lang="zh-CN" altLang="en-US" sz="1350" dirty="0">
                <a:ea typeface="微软雅黑" panose="020B0503020204020204" pitchFamily="34" charset="-122"/>
              </a:endParaRPr>
            </a:p>
          </p:txBody>
        </p:sp>
        <p:graphicFrame>
          <p:nvGraphicFramePr>
            <p:cNvPr id="66569" name="Object 2"/>
            <p:cNvGraphicFramePr>
              <a:graphicFrameLocks noChangeAspect="1"/>
            </p:cNvGraphicFramePr>
            <p:nvPr/>
          </p:nvGraphicFramePr>
          <p:xfrm>
            <a:off x="3152" y="2568"/>
            <a:ext cx="1968" cy="508"/>
          </p:xfrm>
          <a:graphic>
            <a:graphicData uri="http://schemas.openxmlformats.org/presentationml/2006/ole">
              <mc:AlternateContent xmlns:mc="http://schemas.openxmlformats.org/markup-compatibility/2006">
                <mc:Choice xmlns:v="urn:schemas-microsoft-com:vml" Requires="v">
                  <p:oleObj r:id="rId23" imgW="2124075" imgH="560705" progId="Visio.Drawing.11">
                    <p:embed/>
                  </p:oleObj>
                </mc:Choice>
                <mc:Fallback>
                  <p:oleObj r:id="rId23" imgW="2124075" imgH="560705" progId="Visio.Drawing.11">
                    <p:embed/>
                    <p:pic>
                      <p:nvPicPr>
                        <p:cNvPr id="0" name="图片 3207"/>
                        <p:cNvPicPr/>
                        <p:nvPr/>
                      </p:nvPicPr>
                      <p:blipFill>
                        <a:blip r:embed="rId24"/>
                        <a:stretch>
                          <a:fillRect/>
                        </a:stretch>
                      </p:blipFill>
                      <p:spPr>
                        <a:xfrm>
                          <a:off x="3152" y="2568"/>
                          <a:ext cx="1968" cy="508"/>
                        </a:xfrm>
                        <a:prstGeom prst="rect">
                          <a:avLst/>
                        </a:prstGeom>
                        <a:noFill/>
                        <a:ln w="38100">
                          <a:noFill/>
                          <a:miter/>
                        </a:ln>
                      </p:spPr>
                    </p:pic>
                  </p:oleObj>
                </mc:Fallback>
              </mc:AlternateContent>
            </a:graphicData>
          </a:graphic>
        </p:graphicFrame>
      </p:grpSp>
      <p:graphicFrame>
        <p:nvGraphicFramePr>
          <p:cNvPr id="101389" name="Object 13"/>
          <p:cNvGraphicFramePr>
            <a:graphicFrameLocks noChangeAspect="1"/>
          </p:cNvGraphicFramePr>
          <p:nvPr/>
        </p:nvGraphicFramePr>
        <p:xfrm>
          <a:off x="4950619" y="4346972"/>
          <a:ext cx="2057400" cy="1200150"/>
        </p:xfrm>
        <a:graphic>
          <a:graphicData uri="http://schemas.openxmlformats.org/presentationml/2006/ole">
            <mc:AlternateContent xmlns:mc="http://schemas.openxmlformats.org/markup-compatibility/2006">
              <mc:Choice xmlns:v="urn:schemas-microsoft-com:vml" Requires="v">
                <p:oleObj r:id="rId25" imgW="1651635" imgH="1047115" progId="Visio.Drawing.11">
                  <p:embed/>
                </p:oleObj>
              </mc:Choice>
              <mc:Fallback>
                <p:oleObj r:id="rId25" imgW="1651635" imgH="1047115" progId="Visio.Drawing.11">
                  <p:embed/>
                  <p:pic>
                    <p:nvPicPr>
                      <p:cNvPr id="0" name="图片 3188"/>
                      <p:cNvPicPr/>
                      <p:nvPr/>
                    </p:nvPicPr>
                    <p:blipFill>
                      <a:blip r:embed="rId26"/>
                      <a:stretch>
                        <a:fillRect/>
                      </a:stretch>
                    </p:blipFill>
                    <p:spPr>
                      <a:xfrm>
                        <a:off x="4950619" y="4346972"/>
                        <a:ext cx="2057400" cy="1200150"/>
                      </a:xfrm>
                      <a:prstGeom prst="rect">
                        <a:avLst/>
                      </a:prstGeom>
                      <a:noFill/>
                      <a:ln w="38100">
                        <a:noFill/>
                        <a:miter/>
                      </a:ln>
                    </p:spPr>
                  </p:pic>
                </p:oleObj>
              </mc:Fallback>
            </mc:AlternateContent>
          </a:graphicData>
        </a:graphic>
      </p:graphicFrame>
    </p:spTree>
  </p:cSld>
  <p:clrMapOvr>
    <a:masterClrMapping/>
  </p:clrMapOvr>
  <p:transition>
    <p:cover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1+#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xit" presetSubtype="2" fill="hold" nodeType="clickEffect">
                                  <p:stCondLst>
                                    <p:cond delay="0"/>
                                  </p:stCondLst>
                                  <p:childTnLst>
                                    <p:anim calcmode="lin" valueType="num">
                                      <p:cBhvr additive="base">
                                        <p:cTn id="12" dur="500"/>
                                        <p:tgtEl>
                                          <p:spTgt spid="101389"/>
                                        </p:tgtEl>
                                        <p:attrNameLst>
                                          <p:attrName>ppt_x</p:attrName>
                                        </p:attrNameLst>
                                      </p:cBhvr>
                                      <p:tavLst>
                                        <p:tav tm="0">
                                          <p:val>
                                            <p:strVal val="ppt_x"/>
                                          </p:val>
                                        </p:tav>
                                        <p:tav tm="100000">
                                          <p:val>
                                            <p:strVal val="1+ppt_w/2"/>
                                          </p:val>
                                        </p:tav>
                                      </p:tavLst>
                                    </p:anim>
                                    <p:anim calcmode="lin" valueType="num">
                                      <p:cBhvr additive="base">
                                        <p:cTn id="13" dur="500"/>
                                        <p:tgtEl>
                                          <p:spTgt spid="101389"/>
                                        </p:tgtEl>
                                        <p:attrNameLst>
                                          <p:attrName>ppt_y</p:attrName>
                                        </p:attrNameLst>
                                      </p:cBhvr>
                                      <p:tavLst>
                                        <p:tav tm="0">
                                          <p:val>
                                            <p:strVal val="ppt_y"/>
                                          </p:val>
                                        </p:tav>
                                        <p:tav tm="100000">
                                          <p:val>
                                            <p:strVal val="ppt_y"/>
                                          </p:val>
                                        </p:tav>
                                      </p:tavLst>
                                    </p:anim>
                                    <p:set>
                                      <p:cBhvr>
                                        <p:cTn id="14" dur="1" fill="hold">
                                          <p:stCondLst>
                                            <p:cond delay="499"/>
                                          </p:stCondLst>
                                        </p:cTn>
                                        <p:tgtEl>
                                          <p:spTgt spid="10138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67586" name="Rectangle 2"/>
          <p:cNvSpPr>
            <a:spLocks noGrp="1"/>
          </p:cNvSpPr>
          <p:nvPr>
            <p:ph type="title"/>
          </p:nvPr>
        </p:nvSpPr>
        <p:spPr>
          <a:xfrm>
            <a:off x="2250281" y="1322785"/>
            <a:ext cx="5069681" cy="357188"/>
          </a:xfrm>
        </p:spPr>
        <p:txBody>
          <a:bodyPr vert="horz" wrap="square" lIns="68580" tIns="34290" rIns="68580" bIns="34290" anchor="ctr" anchorCtr="0"/>
          <a:lstStyle/>
          <a:p>
            <a:pPr eaLnBrk="1" hangingPunct="1"/>
            <a:r>
              <a:rPr lang="en-US" altLang="zh-CN" sz="2400" b="1" dirty="0">
                <a:solidFill>
                  <a:srgbClr val="C00000"/>
                </a:solidFill>
                <a:latin typeface="Times New Roman" panose="02020603050405020304" pitchFamily="18" charset="0"/>
              </a:rPr>
              <a:t>Block diagram of the system</a:t>
            </a:r>
            <a:br>
              <a:rPr lang="zh-CN" altLang="en-US" sz="2100" b="1" dirty="0">
                <a:solidFill>
                  <a:srgbClr val="C00000"/>
                </a:solidFill>
                <a:latin typeface="微软雅黑" panose="020B0503020204020204" pitchFamily="34" charset="-122"/>
              </a:rPr>
            </a:br>
            <a:r>
              <a:rPr lang="zh-CN" altLang="en-US" sz="1800" b="1" dirty="0">
                <a:latin typeface="微软雅黑" panose="020B0503020204020204" pitchFamily="34" charset="-122"/>
              </a:rPr>
              <a:t>系统各元部件的动态结构图</a:t>
            </a:r>
            <a:r>
              <a:rPr lang="en-US" altLang="zh-CN" sz="1800" b="1" dirty="0">
                <a:latin typeface="微软雅黑" panose="020B0503020204020204" pitchFamily="34" charset="-122"/>
              </a:rPr>
              <a:t>(3)</a:t>
            </a:r>
          </a:p>
        </p:txBody>
      </p:sp>
      <p:grpSp>
        <p:nvGrpSpPr>
          <p:cNvPr id="67587" name="Group 16"/>
          <p:cNvGrpSpPr/>
          <p:nvPr/>
        </p:nvGrpSpPr>
        <p:grpSpPr>
          <a:xfrm>
            <a:off x="1331119" y="4211241"/>
            <a:ext cx="2686050" cy="1200150"/>
            <a:chOff x="192" y="2640"/>
            <a:chExt cx="2256" cy="1008"/>
          </a:xfrm>
        </p:grpSpPr>
        <p:graphicFrame>
          <p:nvGraphicFramePr>
            <p:cNvPr id="67599" name="Object 11"/>
            <p:cNvGraphicFramePr>
              <a:graphicFrameLocks noChangeAspect="1"/>
            </p:cNvGraphicFramePr>
            <p:nvPr/>
          </p:nvGraphicFramePr>
          <p:xfrm>
            <a:off x="192" y="2640"/>
            <a:ext cx="1728" cy="1008"/>
          </p:xfrm>
          <a:graphic>
            <a:graphicData uri="http://schemas.openxmlformats.org/presentationml/2006/ole">
              <mc:AlternateContent xmlns:mc="http://schemas.openxmlformats.org/markup-compatibility/2006">
                <mc:Choice xmlns:v="urn:schemas-microsoft-com:vml" Requires="v">
                  <p:oleObj r:id="rId3" imgW="1672590" imgH="1023620" progId="Visio.Drawing.11">
                    <p:embed/>
                  </p:oleObj>
                </mc:Choice>
                <mc:Fallback>
                  <p:oleObj r:id="rId3" imgW="1672590" imgH="1023620" progId="Visio.Drawing.11">
                    <p:embed/>
                    <p:pic>
                      <p:nvPicPr>
                        <p:cNvPr id="0" name="图片 3187"/>
                        <p:cNvPicPr/>
                        <p:nvPr/>
                      </p:nvPicPr>
                      <p:blipFill>
                        <a:blip r:embed="rId4"/>
                        <a:stretch>
                          <a:fillRect/>
                        </a:stretch>
                      </p:blipFill>
                      <p:spPr>
                        <a:xfrm>
                          <a:off x="192" y="2640"/>
                          <a:ext cx="1728" cy="1008"/>
                        </a:xfrm>
                        <a:prstGeom prst="rect">
                          <a:avLst/>
                        </a:prstGeom>
                        <a:noFill/>
                        <a:ln w="38100">
                          <a:noFill/>
                          <a:miter/>
                        </a:ln>
                      </p:spPr>
                    </p:pic>
                  </p:oleObj>
                </mc:Fallback>
              </mc:AlternateContent>
            </a:graphicData>
          </a:graphic>
        </p:graphicFrame>
        <p:graphicFrame>
          <p:nvGraphicFramePr>
            <p:cNvPr id="67600" name="Object 12"/>
            <p:cNvGraphicFramePr>
              <a:graphicFrameLocks noChangeAspect="1"/>
            </p:cNvGraphicFramePr>
            <p:nvPr/>
          </p:nvGraphicFramePr>
          <p:xfrm>
            <a:off x="1584" y="2640"/>
            <a:ext cx="864" cy="454"/>
          </p:xfrm>
          <a:graphic>
            <a:graphicData uri="http://schemas.openxmlformats.org/presentationml/2006/ole">
              <mc:AlternateContent xmlns:mc="http://schemas.openxmlformats.org/markup-compatibility/2006">
                <mc:Choice xmlns:v="urn:schemas-microsoft-com:vml" Requires="v">
                  <p:oleObj r:id="rId5" imgW="1379220" imgH="551180" progId="Visio.Drawing.11">
                    <p:embed/>
                  </p:oleObj>
                </mc:Choice>
                <mc:Fallback>
                  <p:oleObj r:id="rId5" imgW="1379220" imgH="551180" progId="Visio.Drawing.11">
                    <p:embed/>
                    <p:pic>
                      <p:nvPicPr>
                        <p:cNvPr id="0" name="图片 3194"/>
                        <p:cNvPicPr/>
                        <p:nvPr/>
                      </p:nvPicPr>
                      <p:blipFill>
                        <a:blip r:embed="rId6"/>
                        <a:stretch>
                          <a:fillRect/>
                        </a:stretch>
                      </p:blipFill>
                      <p:spPr>
                        <a:xfrm>
                          <a:off x="1584" y="2640"/>
                          <a:ext cx="864" cy="454"/>
                        </a:xfrm>
                        <a:prstGeom prst="rect">
                          <a:avLst/>
                        </a:prstGeom>
                        <a:noFill/>
                        <a:ln w="38100">
                          <a:noFill/>
                          <a:miter/>
                        </a:ln>
                      </p:spPr>
                    </p:pic>
                  </p:oleObj>
                </mc:Fallback>
              </mc:AlternateContent>
            </a:graphicData>
          </a:graphic>
        </p:graphicFrame>
      </p:grpSp>
      <p:graphicFrame>
        <p:nvGraphicFramePr>
          <p:cNvPr id="194579" name="Object 10"/>
          <p:cNvGraphicFramePr>
            <a:graphicFrameLocks noChangeAspect="1"/>
          </p:cNvGraphicFramePr>
          <p:nvPr/>
        </p:nvGraphicFramePr>
        <p:xfrm>
          <a:off x="3731419" y="4268391"/>
          <a:ext cx="1143000" cy="522684"/>
        </p:xfrm>
        <a:graphic>
          <a:graphicData uri="http://schemas.openxmlformats.org/presentationml/2006/ole">
            <mc:AlternateContent xmlns:mc="http://schemas.openxmlformats.org/markup-compatibility/2006">
              <mc:Choice xmlns:v="urn:schemas-microsoft-com:vml" Requires="v">
                <p:oleObj r:id="rId7" imgW="1020445" imgH="475615" progId="Visio.Drawing.11">
                  <p:embed/>
                </p:oleObj>
              </mc:Choice>
              <mc:Fallback>
                <p:oleObj r:id="rId7" imgW="1020445" imgH="475615" progId="Visio.Drawing.11">
                  <p:embed/>
                  <p:pic>
                    <p:nvPicPr>
                      <p:cNvPr id="0" name="图片 3196"/>
                      <p:cNvPicPr/>
                      <p:nvPr/>
                    </p:nvPicPr>
                    <p:blipFill>
                      <a:blip r:embed="rId8"/>
                      <a:stretch>
                        <a:fillRect/>
                      </a:stretch>
                    </p:blipFill>
                    <p:spPr>
                      <a:xfrm>
                        <a:off x="3731419" y="4268391"/>
                        <a:ext cx="1143000" cy="522684"/>
                      </a:xfrm>
                      <a:prstGeom prst="rect">
                        <a:avLst/>
                      </a:prstGeom>
                      <a:noFill/>
                      <a:ln w="38100">
                        <a:noFill/>
                        <a:miter/>
                      </a:ln>
                    </p:spPr>
                  </p:pic>
                </p:oleObj>
              </mc:Fallback>
            </mc:AlternateContent>
          </a:graphicData>
        </a:graphic>
      </p:graphicFrame>
      <p:grpSp>
        <p:nvGrpSpPr>
          <p:cNvPr id="67589" name="Group 21"/>
          <p:cNvGrpSpPr/>
          <p:nvPr/>
        </p:nvGrpSpPr>
        <p:grpSpPr>
          <a:xfrm>
            <a:off x="1462088" y="2191941"/>
            <a:ext cx="2839641" cy="1987153"/>
            <a:chOff x="132" y="1797"/>
            <a:chExt cx="2476" cy="2400"/>
          </a:xfrm>
        </p:grpSpPr>
        <p:sp>
          <p:nvSpPr>
            <p:cNvPr id="194582" name="Rectangle 22"/>
            <p:cNvSpPr>
              <a:spLocks noChangeArrowheads="1"/>
            </p:cNvSpPr>
            <p:nvPr/>
          </p:nvSpPr>
          <p:spPr bwMode="auto">
            <a:xfrm>
              <a:off x="158" y="1797"/>
              <a:ext cx="2448" cy="2400"/>
            </a:xfrm>
            <a:prstGeom prst="rect">
              <a:avLst/>
            </a:prstGeom>
            <a:solidFill>
              <a:schemeClr val="bg1"/>
            </a:solidFill>
            <a:ln w="31750">
              <a:noFill/>
              <a:miter lim="800000"/>
            </a:ln>
            <a:effectLst>
              <a:outerShdw blurRad="50800" dist="38100" dir="8100000" algn="tr" rotWithShape="0">
                <a:prstClr val="black">
                  <a:alpha val="40000"/>
                </a:prstClr>
              </a:outerShdw>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endParaRPr>
            </a:p>
          </p:txBody>
        </p:sp>
        <p:graphicFrame>
          <p:nvGraphicFramePr>
            <p:cNvPr id="67595" name="Object 6"/>
            <p:cNvGraphicFramePr>
              <a:graphicFrameLocks noChangeAspect="1"/>
            </p:cNvGraphicFramePr>
            <p:nvPr/>
          </p:nvGraphicFramePr>
          <p:xfrm>
            <a:off x="132" y="3385"/>
            <a:ext cx="2476" cy="696"/>
          </p:xfrm>
          <a:graphic>
            <a:graphicData uri="http://schemas.openxmlformats.org/presentationml/2006/ole">
              <mc:AlternateContent xmlns:mc="http://schemas.openxmlformats.org/markup-compatibility/2006">
                <mc:Choice xmlns:v="urn:schemas-microsoft-com:vml" Requires="v">
                  <p:oleObj r:id="rId9" imgW="1625600" imgH="457200" progId="Equation.DSMT4">
                    <p:embed/>
                  </p:oleObj>
                </mc:Choice>
                <mc:Fallback>
                  <p:oleObj r:id="rId9" imgW="1625600" imgH="457200" progId="Equation.DSMT4">
                    <p:embed/>
                    <p:pic>
                      <p:nvPicPr>
                        <p:cNvPr id="0" name="图片 3198"/>
                        <p:cNvPicPr/>
                        <p:nvPr/>
                      </p:nvPicPr>
                      <p:blipFill>
                        <a:blip r:embed="rId10"/>
                        <a:stretch>
                          <a:fillRect/>
                        </a:stretch>
                      </p:blipFill>
                      <p:spPr>
                        <a:xfrm>
                          <a:off x="132" y="3385"/>
                          <a:ext cx="2476" cy="696"/>
                        </a:xfrm>
                        <a:prstGeom prst="rect">
                          <a:avLst/>
                        </a:prstGeom>
                        <a:noFill/>
                        <a:ln w="38100">
                          <a:noFill/>
                          <a:miter/>
                        </a:ln>
                      </p:spPr>
                    </p:pic>
                  </p:oleObj>
                </mc:Fallback>
              </mc:AlternateContent>
            </a:graphicData>
          </a:graphic>
        </p:graphicFrame>
        <p:graphicFrame>
          <p:nvGraphicFramePr>
            <p:cNvPr id="67596" name="Object 7"/>
            <p:cNvGraphicFramePr>
              <a:graphicFrameLocks noChangeAspect="1"/>
            </p:cNvGraphicFramePr>
            <p:nvPr/>
          </p:nvGraphicFramePr>
          <p:xfrm>
            <a:off x="158" y="1888"/>
            <a:ext cx="1897" cy="349"/>
          </p:xfrm>
          <a:graphic>
            <a:graphicData uri="http://schemas.openxmlformats.org/presentationml/2006/ole">
              <mc:AlternateContent xmlns:mc="http://schemas.openxmlformats.org/markup-compatibility/2006">
                <mc:Choice xmlns:v="urn:schemas-microsoft-com:vml" Requires="v">
                  <p:oleObj r:id="rId11" imgW="1244600" imgH="228600" progId="Equation.DSMT4">
                    <p:embed/>
                  </p:oleObj>
                </mc:Choice>
                <mc:Fallback>
                  <p:oleObj r:id="rId11" imgW="1244600" imgH="228600" progId="Equation.DSMT4">
                    <p:embed/>
                    <p:pic>
                      <p:nvPicPr>
                        <p:cNvPr id="0" name="图片 3193"/>
                        <p:cNvPicPr/>
                        <p:nvPr/>
                      </p:nvPicPr>
                      <p:blipFill>
                        <a:blip r:embed="rId12"/>
                        <a:stretch>
                          <a:fillRect/>
                        </a:stretch>
                      </p:blipFill>
                      <p:spPr>
                        <a:xfrm>
                          <a:off x="158" y="1888"/>
                          <a:ext cx="1897" cy="349"/>
                        </a:xfrm>
                        <a:prstGeom prst="rect">
                          <a:avLst/>
                        </a:prstGeom>
                        <a:noFill/>
                        <a:ln w="38100">
                          <a:noFill/>
                          <a:miter/>
                        </a:ln>
                      </p:spPr>
                    </p:pic>
                  </p:oleObj>
                </mc:Fallback>
              </mc:AlternateContent>
            </a:graphicData>
          </a:graphic>
        </p:graphicFrame>
        <p:graphicFrame>
          <p:nvGraphicFramePr>
            <p:cNvPr id="67597" name="Object 8"/>
            <p:cNvGraphicFramePr>
              <a:graphicFrameLocks noChangeAspect="1"/>
            </p:cNvGraphicFramePr>
            <p:nvPr/>
          </p:nvGraphicFramePr>
          <p:xfrm>
            <a:off x="158" y="2387"/>
            <a:ext cx="1528" cy="349"/>
          </p:xfrm>
          <a:graphic>
            <a:graphicData uri="http://schemas.openxmlformats.org/presentationml/2006/ole">
              <mc:AlternateContent xmlns:mc="http://schemas.openxmlformats.org/markup-compatibility/2006">
                <mc:Choice xmlns:v="urn:schemas-microsoft-com:vml" Requires="v">
                  <p:oleObj r:id="rId13" imgW="1002665" imgH="228600" progId="Equation.DSMT4">
                    <p:embed/>
                  </p:oleObj>
                </mc:Choice>
                <mc:Fallback>
                  <p:oleObj r:id="rId13" imgW="1002665" imgH="228600" progId="Equation.DSMT4">
                    <p:embed/>
                    <p:pic>
                      <p:nvPicPr>
                        <p:cNvPr id="0" name="图片 3189"/>
                        <p:cNvPicPr/>
                        <p:nvPr/>
                      </p:nvPicPr>
                      <p:blipFill>
                        <a:blip r:embed="rId14"/>
                        <a:stretch>
                          <a:fillRect/>
                        </a:stretch>
                      </p:blipFill>
                      <p:spPr>
                        <a:xfrm>
                          <a:off x="158" y="2387"/>
                          <a:ext cx="1528" cy="349"/>
                        </a:xfrm>
                        <a:prstGeom prst="rect">
                          <a:avLst/>
                        </a:prstGeom>
                        <a:noFill/>
                        <a:ln w="38100">
                          <a:noFill/>
                          <a:miter/>
                        </a:ln>
                      </p:spPr>
                    </p:pic>
                  </p:oleObj>
                </mc:Fallback>
              </mc:AlternateContent>
            </a:graphicData>
          </a:graphic>
        </p:graphicFrame>
        <p:graphicFrame>
          <p:nvGraphicFramePr>
            <p:cNvPr id="67598" name="Object 9"/>
            <p:cNvGraphicFramePr>
              <a:graphicFrameLocks noChangeAspect="1"/>
            </p:cNvGraphicFramePr>
            <p:nvPr/>
          </p:nvGraphicFramePr>
          <p:xfrm>
            <a:off x="158" y="2886"/>
            <a:ext cx="1606" cy="349"/>
          </p:xfrm>
          <a:graphic>
            <a:graphicData uri="http://schemas.openxmlformats.org/presentationml/2006/ole">
              <mc:AlternateContent xmlns:mc="http://schemas.openxmlformats.org/markup-compatibility/2006">
                <mc:Choice xmlns:v="urn:schemas-microsoft-com:vml" Requires="v">
                  <p:oleObj r:id="rId15" imgW="1054100" imgH="228600" progId="Equation.DSMT4">
                    <p:embed/>
                  </p:oleObj>
                </mc:Choice>
                <mc:Fallback>
                  <p:oleObj r:id="rId15" imgW="1054100" imgH="228600" progId="Equation.DSMT4">
                    <p:embed/>
                    <p:pic>
                      <p:nvPicPr>
                        <p:cNvPr id="0" name="图片 3197"/>
                        <p:cNvPicPr/>
                        <p:nvPr/>
                      </p:nvPicPr>
                      <p:blipFill>
                        <a:blip r:embed="rId16"/>
                        <a:stretch>
                          <a:fillRect/>
                        </a:stretch>
                      </p:blipFill>
                      <p:spPr>
                        <a:xfrm>
                          <a:off x="158" y="2886"/>
                          <a:ext cx="1606" cy="349"/>
                        </a:xfrm>
                        <a:prstGeom prst="rect">
                          <a:avLst/>
                        </a:prstGeom>
                        <a:noFill/>
                        <a:ln w="38100">
                          <a:noFill/>
                          <a:miter/>
                        </a:ln>
                      </p:spPr>
                    </p:pic>
                  </p:oleObj>
                </mc:Fallback>
              </mc:AlternateContent>
            </a:graphicData>
          </a:graphic>
        </p:graphicFrame>
      </p:grpSp>
      <p:grpSp>
        <p:nvGrpSpPr>
          <p:cNvPr id="24" name="Group 37"/>
          <p:cNvGrpSpPr/>
          <p:nvPr/>
        </p:nvGrpSpPr>
        <p:grpSpPr bwMode="auto">
          <a:xfrm>
            <a:off x="4518422" y="2191941"/>
            <a:ext cx="2753915" cy="1987153"/>
            <a:chOff x="2835" y="619"/>
            <a:chExt cx="2313" cy="1995"/>
          </a:xfrm>
          <a:solidFill>
            <a:schemeClr val="bg1"/>
          </a:solidFill>
        </p:grpSpPr>
        <p:sp>
          <p:nvSpPr>
            <p:cNvPr id="194588" name="Rectangle 28"/>
            <p:cNvSpPr>
              <a:spLocks noChangeArrowheads="1"/>
            </p:cNvSpPr>
            <p:nvPr/>
          </p:nvSpPr>
          <p:spPr bwMode="auto">
            <a:xfrm>
              <a:off x="2835" y="619"/>
              <a:ext cx="2292" cy="1995"/>
            </a:xfrm>
            <a:prstGeom prst="rect">
              <a:avLst/>
            </a:prstGeom>
            <a:grpFill/>
            <a:ln w="31750">
              <a:noFill/>
              <a:miter lim="800000"/>
            </a:ln>
            <a:effectLst>
              <a:outerShdw blurRad="50800" dist="38100" dir="10800000" algn="r" rotWithShape="0">
                <a:prstClr val="black">
                  <a:alpha val="40000"/>
                </a:prstClr>
              </a:outerShdw>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endParaRPr>
            </a:p>
          </p:txBody>
        </p:sp>
        <p:grpSp>
          <p:nvGrpSpPr>
            <p:cNvPr id="23" name="Group 36"/>
            <p:cNvGrpSpPr/>
            <p:nvPr/>
          </p:nvGrpSpPr>
          <p:grpSpPr bwMode="auto">
            <a:xfrm>
              <a:off x="3067" y="733"/>
              <a:ext cx="2081" cy="1819"/>
              <a:chOff x="3067" y="732"/>
              <a:chExt cx="2081" cy="1820"/>
            </a:xfrm>
            <a:grpFill/>
          </p:grpSpPr>
          <p:graphicFrame>
            <p:nvGraphicFramePr>
              <p:cNvPr id="37890" name="Object 2"/>
              <p:cNvGraphicFramePr>
                <a:graphicFrameLocks noChangeAspect="1"/>
              </p:cNvGraphicFramePr>
              <p:nvPr/>
            </p:nvGraphicFramePr>
            <p:xfrm>
              <a:off x="3144" y="732"/>
              <a:ext cx="1390" cy="290"/>
            </p:xfrm>
            <a:graphic>
              <a:graphicData uri="http://schemas.openxmlformats.org/presentationml/2006/ole">
                <mc:AlternateContent xmlns:mc="http://schemas.openxmlformats.org/markup-compatibility/2006">
                  <mc:Choice xmlns:v="urn:schemas-microsoft-com:vml" Requires="v">
                    <p:oleObj name="Equation" r:id="rId17" imgW="1066800" imgH="228600" progId="Equation.DSMT4">
                      <p:embed/>
                    </p:oleObj>
                  </mc:Choice>
                  <mc:Fallback>
                    <p:oleObj name="Equation" r:id="rId17" imgW="1066800" imgH="228600" progId="Equation.DSMT4">
                      <p:embed/>
                      <p:pic>
                        <p:nvPicPr>
                          <p:cNvPr id="0" name="Object 2"/>
                          <p:cNvPicPr preferRelativeResize="0">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144" y="732"/>
                            <a:ext cx="1390" cy="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7891" name="Object 3"/>
              <p:cNvGraphicFramePr>
                <a:graphicFrameLocks noChangeAspect="1"/>
              </p:cNvGraphicFramePr>
              <p:nvPr/>
            </p:nvGraphicFramePr>
            <p:xfrm>
              <a:off x="3105" y="1675"/>
              <a:ext cx="2043" cy="305"/>
            </p:xfrm>
            <a:graphic>
              <a:graphicData uri="http://schemas.openxmlformats.org/presentationml/2006/ole">
                <mc:AlternateContent xmlns:mc="http://schemas.openxmlformats.org/markup-compatibility/2006">
                  <mc:Choice xmlns:v="urn:schemas-microsoft-com:vml" Requires="v">
                    <p:oleObj name="Equation" r:id="rId19" imgW="1574800" imgH="241300" progId="Equation.DSMT4">
                      <p:embed/>
                    </p:oleObj>
                  </mc:Choice>
                  <mc:Fallback>
                    <p:oleObj name="Equation" r:id="rId19" imgW="1574800" imgH="241300" progId="Equation.DSMT4">
                      <p:embed/>
                      <p:pic>
                        <p:nvPicPr>
                          <p:cNvPr id="0" name="Object 3"/>
                          <p:cNvPicPr preferRelativeResize="0">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105" y="1675"/>
                            <a:ext cx="2043" cy="3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7892" name="Object 4"/>
              <p:cNvGraphicFramePr>
                <a:graphicFrameLocks noChangeAspect="1"/>
              </p:cNvGraphicFramePr>
              <p:nvPr/>
            </p:nvGraphicFramePr>
            <p:xfrm>
              <a:off x="3067" y="2052"/>
              <a:ext cx="1190" cy="500"/>
            </p:xfrm>
            <a:graphic>
              <a:graphicData uri="http://schemas.openxmlformats.org/presentationml/2006/ole">
                <mc:AlternateContent xmlns:mc="http://schemas.openxmlformats.org/markup-compatibility/2006">
                  <mc:Choice xmlns:v="urn:schemas-microsoft-com:vml" Requires="v">
                    <p:oleObj name="Equation" r:id="rId21" imgW="914400" imgH="393700" progId="Equation.DSMT4">
                      <p:embed/>
                    </p:oleObj>
                  </mc:Choice>
                  <mc:Fallback>
                    <p:oleObj name="Equation" r:id="rId21" imgW="914400" imgH="393700" progId="Equation.DSMT4">
                      <p:embed/>
                      <p:pic>
                        <p:nvPicPr>
                          <p:cNvPr id="0" name="Object 4"/>
                          <p:cNvPicPr preferRelativeResize="0">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3067" y="2052"/>
                            <a:ext cx="1190" cy="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7893" name="Object 5"/>
              <p:cNvGraphicFramePr>
                <a:graphicFrameLocks noChangeAspect="1"/>
              </p:cNvGraphicFramePr>
              <p:nvPr/>
            </p:nvGraphicFramePr>
            <p:xfrm>
              <a:off x="3112" y="1162"/>
              <a:ext cx="1718" cy="360"/>
            </p:xfrm>
            <a:graphic>
              <a:graphicData uri="http://schemas.openxmlformats.org/presentationml/2006/ole">
                <mc:AlternateContent xmlns:mc="http://schemas.openxmlformats.org/markup-compatibility/2006">
                  <mc:Choice xmlns:v="urn:schemas-microsoft-com:vml" Requires="v">
                    <p:oleObj name="Equation" r:id="rId23" imgW="1091565" imgH="228600" progId="Equation.DSMT4">
                      <p:embed/>
                    </p:oleObj>
                  </mc:Choice>
                  <mc:Fallback>
                    <p:oleObj name="Equation" r:id="rId23" imgW="1091565" imgH="228600" progId="Equation.DSMT4">
                      <p:embed/>
                      <p:pic>
                        <p:nvPicPr>
                          <p:cNvPr id="0" name="Object 5"/>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3112" y="1162"/>
                            <a:ext cx="1718" cy="36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grpSp>
        <p:nvGrpSpPr>
          <p:cNvPr id="6" name="Group 20"/>
          <p:cNvGrpSpPr/>
          <p:nvPr/>
        </p:nvGrpSpPr>
        <p:grpSpPr>
          <a:xfrm>
            <a:off x="3339704" y="2721769"/>
            <a:ext cx="2786063" cy="975122"/>
            <a:chOff x="2208" y="1200"/>
            <a:chExt cx="3168" cy="864"/>
          </a:xfrm>
        </p:grpSpPr>
        <p:sp>
          <p:nvSpPr>
            <p:cNvPr id="67592" name="AutoShape 13"/>
            <p:cNvSpPr/>
            <p:nvPr/>
          </p:nvSpPr>
          <p:spPr>
            <a:xfrm>
              <a:off x="2208" y="1200"/>
              <a:ext cx="3120" cy="864"/>
            </a:xfrm>
            <a:prstGeom prst="leftArrowCallout">
              <a:avLst>
                <a:gd name="adj1" fmla="val 25000"/>
                <a:gd name="adj2" fmla="val 25000"/>
                <a:gd name="adj3" fmla="val 60185"/>
                <a:gd name="adj4" fmla="val 70065"/>
              </a:avLst>
            </a:prstGeom>
            <a:solidFill>
              <a:schemeClr val="accent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endParaRPr lang="zh-CN" altLang="en-US" sz="1350" dirty="0">
                <a:ea typeface="微软雅黑" panose="020B0503020204020204" pitchFamily="34" charset="-122"/>
              </a:endParaRPr>
            </a:p>
          </p:txBody>
        </p:sp>
        <p:graphicFrame>
          <p:nvGraphicFramePr>
            <p:cNvPr id="67593" name="Object 13"/>
            <p:cNvGraphicFramePr>
              <a:graphicFrameLocks noChangeAspect="1"/>
            </p:cNvGraphicFramePr>
            <p:nvPr/>
          </p:nvGraphicFramePr>
          <p:xfrm>
            <a:off x="3072" y="1344"/>
            <a:ext cx="2304" cy="600"/>
          </p:xfrm>
          <a:graphic>
            <a:graphicData uri="http://schemas.openxmlformats.org/presentationml/2006/ole">
              <mc:AlternateContent xmlns:mc="http://schemas.openxmlformats.org/markup-compatibility/2006">
                <mc:Choice xmlns:v="urn:schemas-microsoft-com:vml" Requires="v">
                  <p:oleObj r:id="rId25" imgW="2124075" imgH="575310" progId="Visio.Drawing.11">
                    <p:embed/>
                  </p:oleObj>
                </mc:Choice>
                <mc:Fallback>
                  <p:oleObj r:id="rId25" imgW="2124075" imgH="575310" progId="Visio.Drawing.11">
                    <p:embed/>
                    <p:pic>
                      <p:nvPicPr>
                        <p:cNvPr id="0" name="图片 3191"/>
                        <p:cNvPicPr/>
                        <p:nvPr/>
                      </p:nvPicPr>
                      <p:blipFill>
                        <a:blip r:embed="rId26"/>
                        <a:stretch>
                          <a:fillRect/>
                        </a:stretch>
                      </p:blipFill>
                      <p:spPr>
                        <a:xfrm>
                          <a:off x="3072" y="1344"/>
                          <a:ext cx="2304" cy="600"/>
                        </a:xfrm>
                        <a:prstGeom prst="rect">
                          <a:avLst/>
                        </a:prstGeom>
                        <a:noFill/>
                        <a:ln w="38100">
                          <a:noFill/>
                          <a:miter/>
                        </a:ln>
                      </p:spPr>
                    </p:pic>
                  </p:oleObj>
                </mc:Fallback>
              </mc:AlternateContent>
            </a:graphicData>
          </a:graphic>
        </p:graphicFrame>
      </p:grpSp>
    </p:spTree>
  </p:cSld>
  <p:clrMapOvr>
    <a:masterClrMapping/>
  </p:clrMapOvr>
  <p:transition>
    <p:cover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194579"/>
                                        </p:tgtEl>
                                        <p:attrNameLst>
                                          <p:attrName>style.visibility</p:attrName>
                                        </p:attrNameLst>
                                      </p:cBhvr>
                                      <p:to>
                                        <p:strVal val="visible"/>
                                      </p:to>
                                    </p:set>
                                    <p:anim calcmode="lin" valueType="num">
                                      <p:cBhvr additive="base">
                                        <p:cTn id="12" dur="500" fill="hold"/>
                                        <p:tgtEl>
                                          <p:spTgt spid="194579"/>
                                        </p:tgtEl>
                                        <p:attrNameLst>
                                          <p:attrName>ppt_x</p:attrName>
                                        </p:attrNameLst>
                                      </p:cBhvr>
                                      <p:tavLst>
                                        <p:tav tm="0">
                                          <p:val>
                                            <p:strVal val="1+#ppt_w/2"/>
                                          </p:val>
                                        </p:tav>
                                        <p:tav tm="100000">
                                          <p:val>
                                            <p:strVal val="#ppt_x"/>
                                          </p:val>
                                        </p:tav>
                                      </p:tavLst>
                                    </p:anim>
                                    <p:anim calcmode="lin" valueType="num">
                                      <p:cBhvr additive="base">
                                        <p:cTn id="13" dur="500" fill="hold"/>
                                        <p:tgtEl>
                                          <p:spTgt spid="19457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68610" name="Rectangle 2"/>
          <p:cNvSpPr>
            <a:spLocks noGrp="1"/>
          </p:cNvSpPr>
          <p:nvPr>
            <p:ph type="title"/>
          </p:nvPr>
        </p:nvSpPr>
        <p:spPr/>
        <p:txBody>
          <a:bodyPr vert="horz" wrap="square" lIns="68580" tIns="34290" rIns="68580" bIns="34290" anchor="ctr" anchorCtr="0"/>
          <a:lstStyle/>
          <a:p>
            <a:pPr eaLnBrk="1" hangingPunct="1"/>
            <a:r>
              <a:rPr lang="en-US" altLang="zh-CN" sz="2400" b="1" dirty="0">
                <a:solidFill>
                  <a:srgbClr val="C00000"/>
                </a:solidFill>
                <a:latin typeface="Times New Roman" panose="02020603050405020304" pitchFamily="18" charset="0"/>
              </a:rPr>
              <a:t>Block diagram of the system</a:t>
            </a:r>
            <a:br>
              <a:rPr lang="zh-CN" altLang="en-US" sz="2100" b="1" dirty="0">
                <a:solidFill>
                  <a:srgbClr val="C00000"/>
                </a:solidFill>
                <a:latin typeface="微软雅黑" panose="020B0503020204020204" pitchFamily="34" charset="-122"/>
              </a:rPr>
            </a:br>
            <a:r>
              <a:rPr lang="zh-CN" altLang="en-US" sz="1800" b="1" dirty="0">
                <a:latin typeface="微软雅黑" panose="020B0503020204020204" pitchFamily="34" charset="-122"/>
              </a:rPr>
              <a:t>系统各元部件的动态结构图</a:t>
            </a:r>
            <a:r>
              <a:rPr lang="en-US" altLang="zh-CN" sz="1800" b="1" dirty="0">
                <a:latin typeface="微软雅黑" panose="020B0503020204020204" pitchFamily="34" charset="-122"/>
              </a:rPr>
              <a:t>(4)</a:t>
            </a:r>
          </a:p>
        </p:txBody>
      </p:sp>
      <p:graphicFrame>
        <p:nvGraphicFramePr>
          <p:cNvPr id="68611" name="Object 7"/>
          <p:cNvGraphicFramePr>
            <a:graphicFrameLocks noChangeAspect="1"/>
          </p:cNvGraphicFramePr>
          <p:nvPr/>
        </p:nvGraphicFramePr>
        <p:xfrm>
          <a:off x="1331119" y="4185047"/>
          <a:ext cx="2057400" cy="1200150"/>
        </p:xfrm>
        <a:graphic>
          <a:graphicData uri="http://schemas.openxmlformats.org/presentationml/2006/ole">
            <mc:AlternateContent xmlns:mc="http://schemas.openxmlformats.org/markup-compatibility/2006">
              <mc:Choice xmlns:v="urn:schemas-microsoft-com:vml" Requires="v">
                <p:oleObj r:id="rId3" imgW="1672590" imgH="1023620" progId="Visio.Drawing.11">
                  <p:embed/>
                </p:oleObj>
              </mc:Choice>
              <mc:Fallback>
                <p:oleObj r:id="rId3" imgW="1672590" imgH="1023620" progId="Visio.Drawing.11">
                  <p:embed/>
                  <p:pic>
                    <p:nvPicPr>
                      <p:cNvPr id="0" name="图片 3195"/>
                      <p:cNvPicPr/>
                      <p:nvPr/>
                    </p:nvPicPr>
                    <p:blipFill>
                      <a:blip r:embed="rId4"/>
                      <a:stretch>
                        <a:fillRect/>
                      </a:stretch>
                    </p:blipFill>
                    <p:spPr>
                      <a:xfrm>
                        <a:off x="1331119" y="4185047"/>
                        <a:ext cx="2057400" cy="1200150"/>
                      </a:xfrm>
                      <a:prstGeom prst="rect">
                        <a:avLst/>
                      </a:prstGeom>
                      <a:noFill/>
                      <a:ln w="38100">
                        <a:noFill/>
                        <a:miter/>
                      </a:ln>
                    </p:spPr>
                  </p:pic>
                </p:oleObj>
              </mc:Fallback>
            </mc:AlternateContent>
          </a:graphicData>
        </a:graphic>
      </p:graphicFrame>
      <p:graphicFrame>
        <p:nvGraphicFramePr>
          <p:cNvPr id="68612" name="Object 8"/>
          <p:cNvGraphicFramePr>
            <a:graphicFrameLocks noChangeAspect="1"/>
          </p:cNvGraphicFramePr>
          <p:nvPr/>
        </p:nvGraphicFramePr>
        <p:xfrm>
          <a:off x="2988469" y="4185047"/>
          <a:ext cx="1028700" cy="540544"/>
        </p:xfrm>
        <a:graphic>
          <a:graphicData uri="http://schemas.openxmlformats.org/presentationml/2006/ole">
            <mc:AlternateContent xmlns:mc="http://schemas.openxmlformats.org/markup-compatibility/2006">
              <mc:Choice xmlns:v="urn:schemas-microsoft-com:vml" Requires="v">
                <p:oleObj r:id="rId5" imgW="1379220" imgH="551180" progId="Visio.Drawing.11">
                  <p:embed/>
                </p:oleObj>
              </mc:Choice>
              <mc:Fallback>
                <p:oleObj r:id="rId5" imgW="1379220" imgH="551180" progId="Visio.Drawing.11">
                  <p:embed/>
                  <p:pic>
                    <p:nvPicPr>
                      <p:cNvPr id="0" name="图片 3199"/>
                      <p:cNvPicPr/>
                      <p:nvPr/>
                    </p:nvPicPr>
                    <p:blipFill>
                      <a:blip r:embed="rId6"/>
                      <a:stretch>
                        <a:fillRect/>
                      </a:stretch>
                    </p:blipFill>
                    <p:spPr>
                      <a:xfrm>
                        <a:off x="2988469" y="4185047"/>
                        <a:ext cx="1028700" cy="540544"/>
                      </a:xfrm>
                      <a:prstGeom prst="rect">
                        <a:avLst/>
                      </a:prstGeom>
                      <a:noFill/>
                      <a:ln w="38100">
                        <a:noFill/>
                        <a:miter/>
                      </a:ln>
                    </p:spPr>
                  </p:pic>
                </p:oleObj>
              </mc:Fallback>
            </mc:AlternateContent>
          </a:graphicData>
        </a:graphic>
      </p:graphicFrame>
      <p:graphicFrame>
        <p:nvGraphicFramePr>
          <p:cNvPr id="68613" name="Object 9"/>
          <p:cNvGraphicFramePr>
            <a:graphicFrameLocks noChangeAspect="1"/>
          </p:cNvGraphicFramePr>
          <p:nvPr/>
        </p:nvGraphicFramePr>
        <p:xfrm>
          <a:off x="3731419" y="4242197"/>
          <a:ext cx="1143000" cy="522684"/>
        </p:xfrm>
        <a:graphic>
          <a:graphicData uri="http://schemas.openxmlformats.org/presentationml/2006/ole">
            <mc:AlternateContent xmlns:mc="http://schemas.openxmlformats.org/markup-compatibility/2006">
              <mc:Choice xmlns:v="urn:schemas-microsoft-com:vml" Requires="v">
                <p:oleObj r:id="rId7" imgW="1020445" imgH="475615" progId="Visio.Drawing.11">
                  <p:embed/>
                </p:oleObj>
              </mc:Choice>
              <mc:Fallback>
                <p:oleObj r:id="rId7" imgW="1020445" imgH="475615" progId="Visio.Drawing.11">
                  <p:embed/>
                  <p:pic>
                    <p:nvPicPr>
                      <p:cNvPr id="0" name="图片 3200"/>
                      <p:cNvPicPr/>
                      <p:nvPr/>
                    </p:nvPicPr>
                    <p:blipFill>
                      <a:blip r:embed="rId8"/>
                      <a:stretch>
                        <a:fillRect/>
                      </a:stretch>
                    </p:blipFill>
                    <p:spPr>
                      <a:xfrm>
                        <a:off x="3731419" y="4242197"/>
                        <a:ext cx="1143000" cy="522684"/>
                      </a:xfrm>
                      <a:prstGeom prst="rect">
                        <a:avLst/>
                      </a:prstGeom>
                      <a:noFill/>
                      <a:ln w="38100">
                        <a:noFill/>
                        <a:miter/>
                      </a:ln>
                    </p:spPr>
                  </p:pic>
                </p:oleObj>
              </mc:Fallback>
            </mc:AlternateContent>
          </a:graphicData>
        </a:graphic>
      </p:graphicFrame>
      <p:grpSp>
        <p:nvGrpSpPr>
          <p:cNvPr id="2" name="Group 127"/>
          <p:cNvGrpSpPr/>
          <p:nvPr/>
        </p:nvGrpSpPr>
        <p:grpSpPr>
          <a:xfrm>
            <a:off x="4680347" y="4308872"/>
            <a:ext cx="1997869" cy="877490"/>
            <a:chOff x="2971" y="2899"/>
            <a:chExt cx="1678" cy="737"/>
          </a:xfrm>
        </p:grpSpPr>
        <p:sp>
          <p:nvSpPr>
            <p:cNvPr id="68621" name="AutoShape 108"/>
            <p:cNvSpPr/>
            <p:nvPr/>
          </p:nvSpPr>
          <p:spPr>
            <a:xfrm>
              <a:off x="2971" y="3006"/>
              <a:ext cx="182" cy="181"/>
            </a:xfrm>
            <a:prstGeom prst="flowChartSummingJunction">
              <a:avLst/>
            </a:prstGeom>
            <a:solidFill>
              <a:srgbClr val="FFFFFF"/>
            </a:solidFill>
            <a:ln w="28575" cap="flat" cmpd="sng">
              <a:solidFill>
                <a:srgbClr val="000000"/>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endParaRPr lang="zh-CN" altLang="en-US" sz="1350" dirty="0">
                <a:ea typeface="微软雅黑" panose="020B0503020204020204" pitchFamily="34" charset="-122"/>
              </a:endParaRPr>
            </a:p>
          </p:txBody>
        </p:sp>
        <p:sp>
          <p:nvSpPr>
            <p:cNvPr id="68622" name="Line 109"/>
            <p:cNvSpPr/>
            <p:nvPr/>
          </p:nvSpPr>
          <p:spPr>
            <a:xfrm>
              <a:off x="3152" y="3083"/>
              <a:ext cx="363" cy="0"/>
            </a:xfrm>
            <a:prstGeom prst="line">
              <a:avLst/>
            </a:prstGeom>
            <a:ln w="28575" cap="flat" cmpd="sng">
              <a:solidFill>
                <a:srgbClr val="000000"/>
              </a:solidFill>
              <a:prstDash val="solid"/>
              <a:headEnd type="none" w="med" len="med"/>
              <a:tailEnd type="triangle" w="med" len="med"/>
            </a:ln>
          </p:spPr>
        </p:sp>
        <p:sp>
          <p:nvSpPr>
            <p:cNvPr id="68623" name="Rectangle 110"/>
            <p:cNvSpPr/>
            <p:nvPr/>
          </p:nvSpPr>
          <p:spPr>
            <a:xfrm>
              <a:off x="3515" y="2899"/>
              <a:ext cx="635" cy="363"/>
            </a:xfrm>
            <a:prstGeom prst="rect">
              <a:avLst/>
            </a:prstGeom>
            <a:solidFill>
              <a:srgbClr val="FFFFFF"/>
            </a:solidFill>
            <a:ln w="28575" cap="flat" cmpd="sng">
              <a:solidFill>
                <a:srgbClr val="000000"/>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endParaRPr lang="zh-CN" altLang="en-US" sz="1350" dirty="0">
                <a:ea typeface="微软雅黑" panose="020B0503020204020204" pitchFamily="34" charset="-122"/>
              </a:endParaRPr>
            </a:p>
          </p:txBody>
        </p:sp>
        <p:graphicFrame>
          <p:nvGraphicFramePr>
            <p:cNvPr id="68624" name="Object 11"/>
            <p:cNvGraphicFramePr>
              <a:graphicFrameLocks noChangeAspect="1"/>
            </p:cNvGraphicFramePr>
            <p:nvPr/>
          </p:nvGraphicFramePr>
          <p:xfrm>
            <a:off x="3560" y="2931"/>
            <a:ext cx="499" cy="330"/>
          </p:xfrm>
          <a:graphic>
            <a:graphicData uri="http://schemas.openxmlformats.org/presentationml/2006/ole">
              <mc:AlternateContent xmlns:mc="http://schemas.openxmlformats.org/markup-compatibility/2006">
                <mc:Choice xmlns:v="urn:schemas-microsoft-com:vml" Requires="v">
                  <p:oleObj r:id="rId9" imgW="673100" imgH="444500" progId="Equation.DSMT4">
                    <p:embed/>
                  </p:oleObj>
                </mc:Choice>
                <mc:Fallback>
                  <p:oleObj r:id="rId9" imgW="673100" imgH="444500" progId="Equation.DSMT4">
                    <p:embed/>
                    <p:pic>
                      <p:nvPicPr>
                        <p:cNvPr id="0" name="图片 3190"/>
                        <p:cNvPicPr/>
                        <p:nvPr/>
                      </p:nvPicPr>
                      <p:blipFill>
                        <a:blip r:embed="rId10"/>
                        <a:stretch>
                          <a:fillRect/>
                        </a:stretch>
                      </p:blipFill>
                      <p:spPr>
                        <a:xfrm>
                          <a:off x="3560" y="2931"/>
                          <a:ext cx="499" cy="330"/>
                        </a:xfrm>
                        <a:prstGeom prst="rect">
                          <a:avLst/>
                        </a:prstGeom>
                        <a:noFill/>
                        <a:ln w="38100">
                          <a:noFill/>
                          <a:miter/>
                        </a:ln>
                      </p:spPr>
                    </p:pic>
                  </p:oleObj>
                </mc:Fallback>
              </mc:AlternateContent>
            </a:graphicData>
          </a:graphic>
        </p:graphicFrame>
        <p:sp>
          <p:nvSpPr>
            <p:cNvPr id="68625" name="Line 114"/>
            <p:cNvSpPr/>
            <p:nvPr/>
          </p:nvSpPr>
          <p:spPr>
            <a:xfrm>
              <a:off x="4150" y="3089"/>
              <a:ext cx="499" cy="0"/>
            </a:xfrm>
            <a:prstGeom prst="line">
              <a:avLst/>
            </a:prstGeom>
            <a:ln w="28575" cap="flat" cmpd="sng">
              <a:solidFill>
                <a:srgbClr val="000000"/>
              </a:solidFill>
              <a:prstDash val="solid"/>
              <a:headEnd type="none" w="med" len="med"/>
              <a:tailEnd type="triangle" w="med" len="med"/>
            </a:ln>
          </p:spPr>
        </p:sp>
        <p:sp>
          <p:nvSpPr>
            <p:cNvPr id="68626" name="Line 115"/>
            <p:cNvSpPr/>
            <p:nvPr/>
          </p:nvSpPr>
          <p:spPr>
            <a:xfrm flipV="1">
              <a:off x="3061" y="3182"/>
              <a:ext cx="0" cy="454"/>
            </a:xfrm>
            <a:prstGeom prst="line">
              <a:avLst/>
            </a:prstGeom>
            <a:ln w="28575" cap="flat" cmpd="sng">
              <a:solidFill>
                <a:srgbClr val="000000"/>
              </a:solidFill>
              <a:prstDash val="solid"/>
              <a:headEnd type="none" w="med" len="med"/>
              <a:tailEnd type="triangle" w="med" len="med"/>
            </a:ln>
          </p:spPr>
        </p:sp>
        <p:sp>
          <p:nvSpPr>
            <p:cNvPr id="68627" name="Line 119"/>
            <p:cNvSpPr/>
            <p:nvPr/>
          </p:nvSpPr>
          <p:spPr>
            <a:xfrm>
              <a:off x="3107" y="3294"/>
              <a:ext cx="136" cy="0"/>
            </a:xfrm>
            <a:prstGeom prst="line">
              <a:avLst/>
            </a:prstGeom>
            <a:ln w="28575" cap="flat" cmpd="sng">
              <a:solidFill>
                <a:srgbClr val="000000"/>
              </a:solidFill>
              <a:prstDash val="solid"/>
              <a:headEnd type="none" w="med" len="med"/>
              <a:tailEnd type="none" w="med" len="med"/>
            </a:ln>
          </p:spPr>
        </p:sp>
        <p:graphicFrame>
          <p:nvGraphicFramePr>
            <p:cNvPr id="68628" name="Object 12"/>
            <p:cNvGraphicFramePr>
              <a:graphicFrameLocks noChangeAspect="1"/>
            </p:cNvGraphicFramePr>
            <p:nvPr/>
          </p:nvGraphicFramePr>
          <p:xfrm>
            <a:off x="3086" y="3369"/>
            <a:ext cx="384" cy="236"/>
          </p:xfrm>
          <a:graphic>
            <a:graphicData uri="http://schemas.openxmlformats.org/presentationml/2006/ole">
              <mc:AlternateContent xmlns:mc="http://schemas.openxmlformats.org/markup-compatibility/2006">
                <mc:Choice xmlns:v="urn:schemas-microsoft-com:vml" Requires="v">
                  <p:oleObj r:id="rId11" imgW="393700" imgH="241300" progId="Equation.DSMT4">
                    <p:embed/>
                  </p:oleObj>
                </mc:Choice>
                <mc:Fallback>
                  <p:oleObj r:id="rId11" imgW="393700" imgH="241300" progId="Equation.DSMT4">
                    <p:embed/>
                    <p:pic>
                      <p:nvPicPr>
                        <p:cNvPr id="0" name="图片 3192"/>
                        <p:cNvPicPr/>
                        <p:nvPr/>
                      </p:nvPicPr>
                      <p:blipFill>
                        <a:blip r:embed="rId12"/>
                        <a:stretch>
                          <a:fillRect/>
                        </a:stretch>
                      </p:blipFill>
                      <p:spPr>
                        <a:xfrm>
                          <a:off x="3086" y="3369"/>
                          <a:ext cx="384" cy="236"/>
                        </a:xfrm>
                        <a:prstGeom prst="rect">
                          <a:avLst/>
                        </a:prstGeom>
                        <a:noFill/>
                        <a:ln w="38100">
                          <a:noFill/>
                          <a:miter/>
                        </a:ln>
                      </p:spPr>
                    </p:pic>
                  </p:oleObj>
                </mc:Fallback>
              </mc:AlternateContent>
            </a:graphicData>
          </a:graphic>
        </p:graphicFrame>
      </p:grpSp>
      <p:graphicFrame>
        <p:nvGraphicFramePr>
          <p:cNvPr id="68615" name="Object 10"/>
          <p:cNvGraphicFramePr>
            <a:graphicFrameLocks noChangeAspect="1"/>
          </p:cNvGraphicFramePr>
          <p:nvPr/>
        </p:nvGraphicFramePr>
        <p:xfrm>
          <a:off x="6354366" y="4238625"/>
          <a:ext cx="485775" cy="317897"/>
        </p:xfrm>
        <a:graphic>
          <a:graphicData uri="http://schemas.openxmlformats.org/presentationml/2006/ole">
            <mc:AlternateContent xmlns:mc="http://schemas.openxmlformats.org/markup-compatibility/2006">
              <mc:Choice xmlns:v="urn:schemas-microsoft-com:vml" Requires="v">
                <p:oleObj r:id="rId13" imgW="368300" imgH="241300" progId="Equation.DSMT4">
                  <p:embed/>
                </p:oleObj>
              </mc:Choice>
              <mc:Fallback>
                <p:oleObj r:id="rId13" imgW="368300" imgH="241300" progId="Equation.DSMT4">
                  <p:embed/>
                  <p:pic>
                    <p:nvPicPr>
                      <p:cNvPr id="0" name="图片 3201"/>
                      <p:cNvPicPr/>
                      <p:nvPr/>
                    </p:nvPicPr>
                    <p:blipFill>
                      <a:blip r:embed="rId14"/>
                      <a:stretch>
                        <a:fillRect/>
                      </a:stretch>
                    </p:blipFill>
                    <p:spPr>
                      <a:xfrm>
                        <a:off x="6354366" y="4238625"/>
                        <a:ext cx="485775" cy="317897"/>
                      </a:xfrm>
                      <a:prstGeom prst="rect">
                        <a:avLst/>
                      </a:prstGeom>
                      <a:noFill/>
                      <a:ln w="38100">
                        <a:noFill/>
                        <a:miter/>
                      </a:ln>
                    </p:spPr>
                  </p:pic>
                </p:oleObj>
              </mc:Fallback>
            </mc:AlternateContent>
          </a:graphicData>
        </a:graphic>
      </p:graphicFrame>
      <p:grpSp>
        <p:nvGrpSpPr>
          <p:cNvPr id="39" name="Group 21"/>
          <p:cNvGrpSpPr/>
          <p:nvPr/>
        </p:nvGrpSpPr>
        <p:grpSpPr bwMode="auto">
          <a:xfrm>
            <a:off x="1708547" y="2245519"/>
            <a:ext cx="2839640" cy="1987154"/>
            <a:chOff x="132" y="1797"/>
            <a:chExt cx="2476" cy="2400"/>
          </a:xfrm>
          <a:solidFill>
            <a:schemeClr val="bg1"/>
          </a:solidFill>
        </p:grpSpPr>
        <p:sp>
          <p:nvSpPr>
            <p:cNvPr id="34" name="Rectangle 22"/>
            <p:cNvSpPr>
              <a:spLocks noChangeArrowheads="1"/>
            </p:cNvSpPr>
            <p:nvPr/>
          </p:nvSpPr>
          <p:spPr bwMode="auto">
            <a:xfrm>
              <a:off x="158" y="1797"/>
              <a:ext cx="2448" cy="2400"/>
            </a:xfrm>
            <a:prstGeom prst="rect">
              <a:avLst/>
            </a:prstGeom>
            <a:grpFill/>
            <a:ln w="31750">
              <a:noFill/>
              <a:miter lim="800000"/>
            </a:ln>
            <a:effectLst>
              <a:outerShdw blurRad="50800" dist="38100" dir="8100000" algn="tr" rotWithShape="0">
                <a:prstClr val="black">
                  <a:alpha val="40000"/>
                </a:prstClr>
              </a:outerShdw>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endParaRPr>
            </a:p>
          </p:txBody>
        </p:sp>
        <p:graphicFrame>
          <p:nvGraphicFramePr>
            <p:cNvPr id="38921" name="Object 17"/>
            <p:cNvGraphicFramePr>
              <a:graphicFrameLocks noChangeAspect="1"/>
            </p:cNvGraphicFramePr>
            <p:nvPr/>
          </p:nvGraphicFramePr>
          <p:xfrm>
            <a:off x="132" y="3385"/>
            <a:ext cx="2476" cy="696"/>
          </p:xfrm>
          <a:graphic>
            <a:graphicData uri="http://schemas.openxmlformats.org/presentationml/2006/ole">
              <mc:AlternateContent xmlns:mc="http://schemas.openxmlformats.org/markup-compatibility/2006">
                <mc:Choice xmlns:v="urn:schemas-microsoft-com:vml" Requires="v">
                  <p:oleObj name="Equation" r:id="rId15" imgW="1625600" imgH="457200" progId="Equation.DSMT4">
                    <p:embed/>
                  </p:oleObj>
                </mc:Choice>
                <mc:Fallback>
                  <p:oleObj name="Equation" r:id="rId15" imgW="1625600" imgH="457200" progId="Equation.DSMT4">
                    <p:embed/>
                    <p:pic>
                      <p:nvPicPr>
                        <p:cNvPr id="0" name="Object 17"/>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32" y="3385"/>
                          <a:ext cx="2476" cy="6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8922" name="Object 18"/>
            <p:cNvGraphicFramePr>
              <a:graphicFrameLocks noChangeAspect="1"/>
            </p:cNvGraphicFramePr>
            <p:nvPr/>
          </p:nvGraphicFramePr>
          <p:xfrm>
            <a:off x="158" y="1888"/>
            <a:ext cx="1897" cy="349"/>
          </p:xfrm>
          <a:graphic>
            <a:graphicData uri="http://schemas.openxmlformats.org/presentationml/2006/ole">
              <mc:AlternateContent xmlns:mc="http://schemas.openxmlformats.org/markup-compatibility/2006">
                <mc:Choice xmlns:v="urn:schemas-microsoft-com:vml" Requires="v">
                  <p:oleObj name="Equation" r:id="rId17" imgW="1244600" imgH="228600" progId="Equation.DSMT4">
                    <p:embed/>
                  </p:oleObj>
                </mc:Choice>
                <mc:Fallback>
                  <p:oleObj name="Equation" r:id="rId17" imgW="1244600" imgH="228600" progId="Equation.DSMT4">
                    <p:embed/>
                    <p:pic>
                      <p:nvPicPr>
                        <p:cNvPr id="0" name="Object 18"/>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58" y="1888"/>
                          <a:ext cx="1897" cy="3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8923" name="Object 19"/>
            <p:cNvGraphicFramePr>
              <a:graphicFrameLocks noChangeAspect="1"/>
            </p:cNvGraphicFramePr>
            <p:nvPr/>
          </p:nvGraphicFramePr>
          <p:xfrm>
            <a:off x="158" y="2387"/>
            <a:ext cx="1528" cy="349"/>
          </p:xfrm>
          <a:graphic>
            <a:graphicData uri="http://schemas.openxmlformats.org/presentationml/2006/ole">
              <mc:AlternateContent xmlns:mc="http://schemas.openxmlformats.org/markup-compatibility/2006">
                <mc:Choice xmlns:v="urn:schemas-microsoft-com:vml" Requires="v">
                  <p:oleObj name="Equation" r:id="rId19" imgW="1002665" imgH="228600" progId="Equation.DSMT4">
                    <p:embed/>
                  </p:oleObj>
                </mc:Choice>
                <mc:Fallback>
                  <p:oleObj name="Equation" r:id="rId19" imgW="1002665" imgH="228600" progId="Equation.DSMT4">
                    <p:embed/>
                    <p:pic>
                      <p:nvPicPr>
                        <p:cNvPr id="0" name="Object 19"/>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58" y="2387"/>
                          <a:ext cx="1528" cy="3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8924" name="Object 20"/>
            <p:cNvGraphicFramePr>
              <a:graphicFrameLocks noChangeAspect="1"/>
            </p:cNvGraphicFramePr>
            <p:nvPr/>
          </p:nvGraphicFramePr>
          <p:xfrm>
            <a:off x="158" y="2886"/>
            <a:ext cx="1606" cy="349"/>
          </p:xfrm>
          <a:graphic>
            <a:graphicData uri="http://schemas.openxmlformats.org/presentationml/2006/ole">
              <mc:AlternateContent xmlns:mc="http://schemas.openxmlformats.org/markup-compatibility/2006">
                <mc:Choice xmlns:v="urn:schemas-microsoft-com:vml" Requires="v">
                  <p:oleObj name="Equation" r:id="rId21" imgW="1054100" imgH="228600" progId="Equation.DSMT4">
                    <p:embed/>
                  </p:oleObj>
                </mc:Choice>
                <mc:Fallback>
                  <p:oleObj name="Equation" r:id="rId21" imgW="1054100" imgH="228600" progId="Equation.DSMT4">
                    <p:embed/>
                    <p:pic>
                      <p:nvPicPr>
                        <p:cNvPr id="0" name="Object 20"/>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58" y="2886"/>
                          <a:ext cx="1606" cy="3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nvGrpSpPr>
          <p:cNvPr id="33" name="Group 37"/>
          <p:cNvGrpSpPr/>
          <p:nvPr/>
        </p:nvGrpSpPr>
        <p:grpSpPr bwMode="auto">
          <a:xfrm>
            <a:off x="4764881" y="2245519"/>
            <a:ext cx="2753916" cy="1987154"/>
            <a:chOff x="2835" y="619"/>
            <a:chExt cx="2313" cy="1995"/>
          </a:xfrm>
          <a:solidFill>
            <a:schemeClr val="bg1"/>
          </a:solidFill>
        </p:grpSpPr>
        <p:sp>
          <p:nvSpPr>
            <p:cNvPr id="40" name="Rectangle 28"/>
            <p:cNvSpPr>
              <a:spLocks noChangeArrowheads="1"/>
            </p:cNvSpPr>
            <p:nvPr/>
          </p:nvSpPr>
          <p:spPr bwMode="auto">
            <a:xfrm>
              <a:off x="2835" y="619"/>
              <a:ext cx="2292" cy="1995"/>
            </a:xfrm>
            <a:prstGeom prst="rect">
              <a:avLst/>
            </a:prstGeom>
            <a:grpFill/>
            <a:ln w="31750">
              <a:noFill/>
              <a:miter lim="800000"/>
            </a:ln>
            <a:effectLst>
              <a:outerShdw blurRad="50800" dist="38100" dir="10800000" algn="r" rotWithShape="0">
                <a:prstClr val="black">
                  <a:alpha val="40000"/>
                </a:prstClr>
              </a:outerShdw>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endParaRPr>
            </a:p>
          </p:txBody>
        </p:sp>
        <p:grpSp>
          <p:nvGrpSpPr>
            <p:cNvPr id="32" name="Group 36"/>
            <p:cNvGrpSpPr/>
            <p:nvPr/>
          </p:nvGrpSpPr>
          <p:grpSpPr bwMode="auto">
            <a:xfrm>
              <a:off x="3067" y="733"/>
              <a:ext cx="2081" cy="1819"/>
              <a:chOff x="3067" y="732"/>
              <a:chExt cx="2081" cy="1820"/>
            </a:xfrm>
            <a:grpFill/>
          </p:grpSpPr>
          <p:graphicFrame>
            <p:nvGraphicFramePr>
              <p:cNvPr id="38925" name="Object 21"/>
              <p:cNvGraphicFramePr>
                <a:graphicFrameLocks noChangeAspect="1"/>
              </p:cNvGraphicFramePr>
              <p:nvPr/>
            </p:nvGraphicFramePr>
            <p:xfrm>
              <a:off x="3144" y="732"/>
              <a:ext cx="1390" cy="290"/>
            </p:xfrm>
            <a:graphic>
              <a:graphicData uri="http://schemas.openxmlformats.org/presentationml/2006/ole">
                <mc:AlternateContent xmlns:mc="http://schemas.openxmlformats.org/markup-compatibility/2006">
                  <mc:Choice xmlns:v="urn:schemas-microsoft-com:vml" Requires="v">
                    <p:oleObj name="Equation" r:id="rId23" imgW="1066800" imgH="228600" progId="Equation.DSMT4">
                      <p:embed/>
                    </p:oleObj>
                  </mc:Choice>
                  <mc:Fallback>
                    <p:oleObj name="Equation" r:id="rId23" imgW="1066800" imgH="228600" progId="Equation.DSMT4">
                      <p:embed/>
                      <p:pic>
                        <p:nvPicPr>
                          <p:cNvPr id="0" name="Object 21"/>
                          <p:cNvPicPr preferRelativeResize="0">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3144" y="732"/>
                            <a:ext cx="1390" cy="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8926" name="Object 22"/>
              <p:cNvGraphicFramePr>
                <a:graphicFrameLocks noChangeAspect="1"/>
              </p:cNvGraphicFramePr>
              <p:nvPr/>
            </p:nvGraphicFramePr>
            <p:xfrm>
              <a:off x="3105" y="1675"/>
              <a:ext cx="2043" cy="305"/>
            </p:xfrm>
            <a:graphic>
              <a:graphicData uri="http://schemas.openxmlformats.org/presentationml/2006/ole">
                <mc:AlternateContent xmlns:mc="http://schemas.openxmlformats.org/markup-compatibility/2006">
                  <mc:Choice xmlns:v="urn:schemas-microsoft-com:vml" Requires="v">
                    <p:oleObj name="Equation" r:id="rId25" imgW="1574800" imgH="241300" progId="Equation.DSMT4">
                      <p:embed/>
                    </p:oleObj>
                  </mc:Choice>
                  <mc:Fallback>
                    <p:oleObj name="Equation" r:id="rId25" imgW="1574800" imgH="241300" progId="Equation.DSMT4">
                      <p:embed/>
                      <p:pic>
                        <p:nvPicPr>
                          <p:cNvPr id="0" name="Object 22"/>
                          <p:cNvPicPr preferRelativeResize="0">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3105" y="1675"/>
                            <a:ext cx="2043" cy="3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8927" name="Object 23"/>
              <p:cNvGraphicFramePr>
                <a:graphicFrameLocks noChangeAspect="1"/>
              </p:cNvGraphicFramePr>
              <p:nvPr/>
            </p:nvGraphicFramePr>
            <p:xfrm>
              <a:off x="3067" y="2052"/>
              <a:ext cx="1190" cy="500"/>
            </p:xfrm>
            <a:graphic>
              <a:graphicData uri="http://schemas.openxmlformats.org/presentationml/2006/ole">
                <mc:AlternateContent xmlns:mc="http://schemas.openxmlformats.org/markup-compatibility/2006">
                  <mc:Choice xmlns:v="urn:schemas-microsoft-com:vml" Requires="v">
                    <p:oleObj name="Equation" r:id="rId27" imgW="914400" imgH="393700" progId="Equation.DSMT4">
                      <p:embed/>
                    </p:oleObj>
                  </mc:Choice>
                  <mc:Fallback>
                    <p:oleObj name="Equation" r:id="rId27" imgW="914400" imgH="393700" progId="Equation.DSMT4">
                      <p:embed/>
                      <p:pic>
                        <p:nvPicPr>
                          <p:cNvPr id="0" name="Object 23"/>
                          <p:cNvPicPr preferRelativeResize="0">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3067" y="2052"/>
                            <a:ext cx="1190" cy="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8928" name="Object 24"/>
              <p:cNvGraphicFramePr>
                <a:graphicFrameLocks noChangeAspect="1"/>
              </p:cNvGraphicFramePr>
              <p:nvPr/>
            </p:nvGraphicFramePr>
            <p:xfrm>
              <a:off x="3112" y="1162"/>
              <a:ext cx="1718" cy="360"/>
            </p:xfrm>
            <a:graphic>
              <a:graphicData uri="http://schemas.openxmlformats.org/presentationml/2006/ole">
                <mc:AlternateContent xmlns:mc="http://schemas.openxmlformats.org/markup-compatibility/2006">
                  <mc:Choice xmlns:v="urn:schemas-microsoft-com:vml" Requires="v">
                    <p:oleObj name="Equation" r:id="rId29" imgW="1091565" imgH="228600" progId="Equation.DSMT4">
                      <p:embed/>
                    </p:oleObj>
                  </mc:Choice>
                  <mc:Fallback>
                    <p:oleObj name="Equation" r:id="rId29" imgW="1091565" imgH="228600" progId="Equation.DSMT4">
                      <p:embed/>
                      <p:pic>
                        <p:nvPicPr>
                          <p:cNvPr id="0" name="Object 24"/>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3112" y="1162"/>
                            <a:ext cx="1718" cy="36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grpSp>
        <p:nvGrpSpPr>
          <p:cNvPr id="11" name="Group 126"/>
          <p:cNvGrpSpPr/>
          <p:nvPr/>
        </p:nvGrpSpPr>
        <p:grpSpPr>
          <a:xfrm>
            <a:off x="4229100" y="3162300"/>
            <a:ext cx="2325291" cy="1016794"/>
            <a:chOff x="2592" y="1694"/>
            <a:chExt cx="2784" cy="960"/>
          </a:xfrm>
        </p:grpSpPr>
        <p:sp>
          <p:nvSpPr>
            <p:cNvPr id="68619" name="AutoShape 13"/>
            <p:cNvSpPr/>
            <p:nvPr/>
          </p:nvSpPr>
          <p:spPr>
            <a:xfrm>
              <a:off x="2592" y="1694"/>
              <a:ext cx="2784" cy="960"/>
            </a:xfrm>
            <a:prstGeom prst="leftArrowCallout">
              <a:avLst>
                <a:gd name="adj1" fmla="val 25000"/>
                <a:gd name="adj2" fmla="val 25000"/>
                <a:gd name="adj3" fmla="val 36142"/>
                <a:gd name="adj4" fmla="val 78051"/>
              </a:avLst>
            </a:prstGeom>
            <a:solidFill>
              <a:schemeClr val="accent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endParaRPr lang="zh-CN" altLang="en-US" sz="1350" dirty="0">
                <a:ea typeface="微软雅黑" panose="020B0503020204020204" pitchFamily="34" charset="-122"/>
              </a:endParaRPr>
            </a:p>
          </p:txBody>
        </p:sp>
        <p:graphicFrame>
          <p:nvGraphicFramePr>
            <p:cNvPr id="68620" name="Object 2"/>
            <p:cNvGraphicFramePr>
              <a:graphicFrameLocks noChangeAspect="1"/>
            </p:cNvGraphicFramePr>
            <p:nvPr/>
          </p:nvGraphicFramePr>
          <p:xfrm>
            <a:off x="3334" y="1745"/>
            <a:ext cx="1995" cy="841"/>
          </p:xfrm>
          <a:graphic>
            <a:graphicData uri="http://schemas.openxmlformats.org/presentationml/2006/ole">
              <mc:AlternateContent xmlns:mc="http://schemas.openxmlformats.org/markup-compatibility/2006">
                <mc:Choice xmlns:v="urn:schemas-microsoft-com:vml" Requires="v">
                  <p:oleObj r:id="rId31" imgW="2800350" imgH="1181100" progId="PBrush">
                    <p:embed/>
                  </p:oleObj>
                </mc:Choice>
                <mc:Fallback>
                  <p:oleObj r:id="rId31" imgW="2800350" imgH="1181100" progId="PBrush">
                    <p:embed/>
                    <p:pic>
                      <p:nvPicPr>
                        <p:cNvPr id="0" name="图片 3224"/>
                        <p:cNvPicPr/>
                        <p:nvPr/>
                      </p:nvPicPr>
                      <p:blipFill>
                        <a:blip r:embed="rId32"/>
                        <a:stretch>
                          <a:fillRect/>
                        </a:stretch>
                      </p:blipFill>
                      <p:spPr>
                        <a:xfrm>
                          <a:off x="3334" y="1745"/>
                          <a:ext cx="1995" cy="841"/>
                        </a:xfrm>
                        <a:prstGeom prst="rect">
                          <a:avLst/>
                        </a:prstGeom>
                        <a:solidFill>
                          <a:schemeClr val="accent1"/>
                        </a:solidFill>
                        <a:ln w="38100">
                          <a:noFill/>
                          <a:miter/>
                        </a:ln>
                      </p:spPr>
                    </p:pic>
                  </p:oleObj>
                </mc:Fallback>
              </mc:AlternateContent>
            </a:graphicData>
          </a:graphic>
        </p:graphicFrame>
      </p:grpSp>
    </p:spTree>
  </p:cSld>
  <p:clrMapOvr>
    <a:masterClrMapping/>
  </p:clrMapOvr>
  <p:transition>
    <p:cover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69634" name="灯片编号占位符 4"/>
          <p:cNvSpPr txBox="1">
            <a:spLocks noGrp="1"/>
          </p:cNvSpPr>
          <p:nvPr>
            <p:ph type="sldNum" sz="quarter" idx="4"/>
          </p:nvPr>
        </p:nvSpPr>
        <p:spPr>
          <a:xfrm>
            <a:off x="3486150" y="5624513"/>
            <a:ext cx="2171700" cy="273844"/>
          </a:xfrm>
          <a:noFill/>
          <a:ln>
            <a:noFill/>
          </a:ln>
        </p:spPr>
        <p:txBody>
          <a:bodyPr anchor="ctr" anchorCtr="0"/>
          <a:lstStyle/>
          <a:p>
            <a:pPr marL="0" indent="0" algn="ctr" eaLnBrk="1" hangingPunct="1">
              <a:spcBef>
                <a:spcPct val="0"/>
              </a:spcBef>
              <a:buFontTx/>
              <a:buNone/>
            </a:pPr>
            <a:fld id="{9A0DB2DC-4C9A-4742-B13C-FB6460FD3503}" type="slidenum">
              <a:rPr lang="en-US" altLang="zh-CN" sz="900" kern="1200" dirty="0">
                <a:solidFill>
                  <a:srgbClr val="898989"/>
                </a:solidFill>
                <a:latin typeface="+mn-lt"/>
                <a:cs typeface="+mn-cs"/>
              </a:rPr>
              <a:t>55</a:t>
            </a:fld>
            <a:endParaRPr lang="en-US" altLang="zh-CN" sz="900" kern="1200" dirty="0">
              <a:solidFill>
                <a:srgbClr val="898989"/>
              </a:solidFill>
              <a:latin typeface="+mn-lt"/>
              <a:cs typeface="+mn-cs"/>
            </a:endParaRPr>
          </a:p>
        </p:txBody>
      </p:sp>
      <p:sp>
        <p:nvSpPr>
          <p:cNvPr id="196610" name="Rectangle 2"/>
          <p:cNvSpPr>
            <a:spLocks noGrp="1" noChangeArrowheads="1"/>
          </p:cNvSpPr>
          <p:nvPr>
            <p:ph type="title"/>
          </p:nvPr>
        </p:nvSpPr>
        <p:spPr>
          <a:xfrm>
            <a:off x="1818085" y="1214438"/>
            <a:ext cx="5545931" cy="402431"/>
          </a:xfrm>
        </p:spPr>
        <p:txBody>
          <a:bodyPr vert="horz" wrap="square" lIns="68580" tIns="34290" rIns="68580" bIns="34290" numCol="1" anchor="ctr" anchorCtr="0" compatLnSpc="1">
            <a:normAutofit fontScale="90000"/>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2400" b="1" i="0" u="none" strike="noStrike" kern="1200" cap="none" spc="0" normalizeH="0" baseline="0" noProof="0" dirty="0">
                <a:ln>
                  <a:noFill/>
                </a:ln>
                <a:solidFill>
                  <a:srgbClr val="C00000"/>
                </a:solidFill>
                <a:effectLst/>
                <a:uLnTx/>
                <a:uFillTx/>
                <a:latin typeface="Times New Roman" panose="02020603050405020304" pitchFamily="18" charset="0"/>
                <a:cs typeface="+mj-cs"/>
              </a:rPr>
              <a:t>Block diagram of the system</a:t>
            </a:r>
            <a:br>
              <a:rPr kumimoji="0" lang="zh-CN" altLang="en-US" sz="2100" b="1" i="0" u="none" strike="noStrike" kern="1200" cap="none" spc="0" normalizeH="0" baseline="0" noProof="0" dirty="0">
                <a:ln>
                  <a:noFill/>
                </a:ln>
                <a:solidFill>
                  <a:srgbClr val="C00000"/>
                </a:solidFill>
                <a:effectLst/>
                <a:uLnTx/>
                <a:uFillTx/>
                <a:latin typeface="微软雅黑" panose="020B0503020204020204" pitchFamily="34" charset="-122"/>
                <a:cs typeface="+mj-cs"/>
              </a:rPr>
            </a:br>
            <a:r>
              <a:rPr kumimoji="0" lang="zh-CN" altLang="en-US" sz="1800" b="1" i="0" u="none" strike="noStrike" kern="1200" cap="none" spc="0" normalizeH="0" baseline="0" noProof="0" dirty="0">
                <a:ln>
                  <a:noFill/>
                </a:ln>
                <a:solidFill>
                  <a:schemeClr val="tx1"/>
                </a:solidFill>
                <a:effectLst/>
                <a:uLnTx/>
                <a:uFillTx/>
                <a:latin typeface="微软雅黑" panose="020B0503020204020204" pitchFamily="34" charset="-122"/>
                <a:cs typeface="+mj-cs"/>
              </a:rPr>
              <a:t>系统各元部件的动态结构图</a:t>
            </a:r>
            <a:r>
              <a:rPr kumimoji="0" lang="en-US" altLang="zh-CN" sz="1800" b="1" i="0" u="none" strike="noStrike" kern="1200" cap="none" spc="0" normalizeH="0" baseline="0" noProof="0" dirty="0">
                <a:ln>
                  <a:noFill/>
                </a:ln>
                <a:solidFill>
                  <a:schemeClr val="tx1"/>
                </a:solidFill>
                <a:effectLst/>
                <a:uLnTx/>
                <a:uFillTx/>
                <a:latin typeface="微软雅黑" panose="020B0503020204020204" pitchFamily="34" charset="-122"/>
                <a:cs typeface="+mj-cs"/>
              </a:rPr>
              <a:t>(5)</a:t>
            </a:r>
          </a:p>
        </p:txBody>
      </p:sp>
      <p:graphicFrame>
        <p:nvGraphicFramePr>
          <p:cNvPr id="196631" name="Object 2"/>
          <p:cNvGraphicFramePr>
            <a:graphicFrameLocks noChangeAspect="1"/>
          </p:cNvGraphicFramePr>
          <p:nvPr/>
        </p:nvGraphicFramePr>
        <p:xfrm>
          <a:off x="5607844" y="4293394"/>
          <a:ext cx="1073944" cy="579835"/>
        </p:xfrm>
        <a:graphic>
          <a:graphicData uri="http://schemas.openxmlformats.org/presentationml/2006/ole">
            <mc:AlternateContent xmlns:mc="http://schemas.openxmlformats.org/markup-compatibility/2006">
              <mc:Choice xmlns:v="urn:schemas-microsoft-com:vml" Requires="v">
                <p:oleObj r:id="rId3" imgW="975360" imgH="543560" progId="Visio.Drawing.11">
                  <p:embed/>
                </p:oleObj>
              </mc:Choice>
              <mc:Fallback>
                <p:oleObj r:id="rId3" imgW="975360" imgH="543560" progId="Visio.Drawing.11">
                  <p:embed/>
                  <p:pic>
                    <p:nvPicPr>
                      <p:cNvPr id="0" name="图片 3225"/>
                      <p:cNvPicPr/>
                      <p:nvPr/>
                    </p:nvPicPr>
                    <p:blipFill>
                      <a:blip r:embed="rId4"/>
                      <a:stretch>
                        <a:fillRect/>
                      </a:stretch>
                    </p:blipFill>
                    <p:spPr>
                      <a:xfrm>
                        <a:off x="5607844" y="4293394"/>
                        <a:ext cx="1073944" cy="579835"/>
                      </a:xfrm>
                      <a:prstGeom prst="rect">
                        <a:avLst/>
                      </a:prstGeom>
                      <a:noFill/>
                      <a:ln w="38100">
                        <a:noFill/>
                        <a:miter/>
                      </a:ln>
                    </p:spPr>
                  </p:pic>
                </p:oleObj>
              </mc:Fallback>
            </mc:AlternateContent>
          </a:graphicData>
        </a:graphic>
      </p:graphicFrame>
      <p:graphicFrame>
        <p:nvGraphicFramePr>
          <p:cNvPr id="69637" name="Object 3"/>
          <p:cNvGraphicFramePr>
            <a:graphicFrameLocks noChangeAspect="1"/>
          </p:cNvGraphicFramePr>
          <p:nvPr/>
        </p:nvGraphicFramePr>
        <p:xfrm>
          <a:off x="1547813" y="4346972"/>
          <a:ext cx="1513285" cy="1134665"/>
        </p:xfrm>
        <a:graphic>
          <a:graphicData uri="http://schemas.openxmlformats.org/presentationml/2006/ole">
            <mc:AlternateContent xmlns:mc="http://schemas.openxmlformats.org/markup-compatibility/2006">
              <mc:Choice xmlns:v="urn:schemas-microsoft-com:vml" Requires="v">
                <p:oleObj r:id="rId5" imgW="1672590" imgH="1023620" progId="Visio.Drawing.11">
                  <p:embed/>
                </p:oleObj>
              </mc:Choice>
              <mc:Fallback>
                <p:oleObj r:id="rId5" imgW="1672590" imgH="1023620" progId="Visio.Drawing.11">
                  <p:embed/>
                  <p:pic>
                    <p:nvPicPr>
                      <p:cNvPr id="0" name="图片 3227"/>
                      <p:cNvPicPr/>
                      <p:nvPr/>
                    </p:nvPicPr>
                    <p:blipFill>
                      <a:blip r:embed="rId6"/>
                      <a:stretch>
                        <a:fillRect/>
                      </a:stretch>
                    </p:blipFill>
                    <p:spPr>
                      <a:xfrm>
                        <a:off x="1547813" y="4346972"/>
                        <a:ext cx="1513285" cy="1134665"/>
                      </a:xfrm>
                      <a:prstGeom prst="rect">
                        <a:avLst/>
                      </a:prstGeom>
                      <a:noFill/>
                      <a:ln w="38100">
                        <a:noFill/>
                        <a:miter/>
                      </a:ln>
                    </p:spPr>
                  </p:pic>
                </p:oleObj>
              </mc:Fallback>
            </mc:AlternateContent>
          </a:graphicData>
        </a:graphic>
      </p:graphicFrame>
      <p:graphicFrame>
        <p:nvGraphicFramePr>
          <p:cNvPr id="69638" name="Object 4"/>
          <p:cNvGraphicFramePr>
            <a:graphicFrameLocks noChangeAspect="1"/>
          </p:cNvGraphicFramePr>
          <p:nvPr/>
        </p:nvGraphicFramePr>
        <p:xfrm>
          <a:off x="2765822" y="4346972"/>
          <a:ext cx="757238" cy="510778"/>
        </p:xfrm>
        <a:graphic>
          <a:graphicData uri="http://schemas.openxmlformats.org/presentationml/2006/ole">
            <mc:AlternateContent xmlns:mc="http://schemas.openxmlformats.org/markup-compatibility/2006">
              <mc:Choice xmlns:v="urn:schemas-microsoft-com:vml" Requires="v">
                <p:oleObj r:id="rId7" imgW="1379220" imgH="551180" progId="Visio.Drawing.11">
                  <p:embed/>
                </p:oleObj>
              </mc:Choice>
              <mc:Fallback>
                <p:oleObj r:id="rId7" imgW="1379220" imgH="551180" progId="Visio.Drawing.11">
                  <p:embed/>
                  <p:pic>
                    <p:nvPicPr>
                      <p:cNvPr id="0" name="图片 3226"/>
                      <p:cNvPicPr/>
                      <p:nvPr/>
                    </p:nvPicPr>
                    <p:blipFill>
                      <a:blip r:embed="rId8"/>
                      <a:stretch>
                        <a:fillRect/>
                      </a:stretch>
                    </p:blipFill>
                    <p:spPr>
                      <a:xfrm>
                        <a:off x="2765822" y="4346972"/>
                        <a:ext cx="757238" cy="510778"/>
                      </a:xfrm>
                      <a:prstGeom prst="rect">
                        <a:avLst/>
                      </a:prstGeom>
                      <a:noFill/>
                      <a:ln w="38100">
                        <a:noFill/>
                        <a:miter/>
                      </a:ln>
                    </p:spPr>
                  </p:pic>
                </p:oleObj>
              </mc:Fallback>
            </mc:AlternateContent>
          </a:graphicData>
        </a:graphic>
      </p:graphicFrame>
      <p:graphicFrame>
        <p:nvGraphicFramePr>
          <p:cNvPr id="69639" name="Object 5"/>
          <p:cNvGraphicFramePr>
            <a:graphicFrameLocks noChangeAspect="1"/>
          </p:cNvGraphicFramePr>
          <p:nvPr/>
        </p:nvGraphicFramePr>
        <p:xfrm>
          <a:off x="3312319" y="4400550"/>
          <a:ext cx="840581" cy="494110"/>
        </p:xfrm>
        <a:graphic>
          <a:graphicData uri="http://schemas.openxmlformats.org/presentationml/2006/ole">
            <mc:AlternateContent xmlns:mc="http://schemas.openxmlformats.org/markup-compatibility/2006">
              <mc:Choice xmlns:v="urn:schemas-microsoft-com:vml" Requires="v">
                <p:oleObj r:id="rId9" imgW="1020445" imgH="475615" progId="Visio.Drawing.11">
                  <p:embed/>
                </p:oleObj>
              </mc:Choice>
              <mc:Fallback>
                <p:oleObj r:id="rId9" imgW="1020445" imgH="475615" progId="Visio.Drawing.11">
                  <p:embed/>
                  <p:pic>
                    <p:nvPicPr>
                      <p:cNvPr id="0" name="图片 3228"/>
                      <p:cNvPicPr/>
                      <p:nvPr/>
                    </p:nvPicPr>
                    <p:blipFill>
                      <a:blip r:embed="rId10"/>
                      <a:stretch>
                        <a:fillRect/>
                      </a:stretch>
                    </p:blipFill>
                    <p:spPr>
                      <a:xfrm>
                        <a:off x="3312319" y="4400550"/>
                        <a:ext cx="840581" cy="494110"/>
                      </a:xfrm>
                      <a:prstGeom prst="rect">
                        <a:avLst/>
                      </a:prstGeom>
                      <a:noFill/>
                      <a:ln w="38100">
                        <a:noFill/>
                        <a:miter/>
                      </a:ln>
                    </p:spPr>
                  </p:pic>
                </p:oleObj>
              </mc:Fallback>
            </mc:AlternateContent>
          </a:graphicData>
        </a:graphic>
      </p:graphicFrame>
      <p:grpSp>
        <p:nvGrpSpPr>
          <p:cNvPr id="69640" name="Group 63"/>
          <p:cNvGrpSpPr/>
          <p:nvPr/>
        </p:nvGrpSpPr>
        <p:grpSpPr>
          <a:xfrm>
            <a:off x="4010025" y="4398169"/>
            <a:ext cx="1750219" cy="895350"/>
            <a:chOff x="2408" y="2974"/>
            <a:chExt cx="1470" cy="752"/>
          </a:xfrm>
        </p:grpSpPr>
        <p:sp>
          <p:nvSpPr>
            <p:cNvPr id="69646" name="AutoShape 54"/>
            <p:cNvSpPr/>
            <p:nvPr/>
          </p:nvSpPr>
          <p:spPr>
            <a:xfrm>
              <a:off x="2408" y="3130"/>
              <a:ext cx="134" cy="171"/>
            </a:xfrm>
            <a:prstGeom prst="flowChartSummingJunction">
              <a:avLst/>
            </a:prstGeom>
            <a:solidFill>
              <a:srgbClr val="FFFFFF"/>
            </a:solidFill>
            <a:ln w="28575" cap="flat" cmpd="sng">
              <a:solidFill>
                <a:srgbClr val="000000"/>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endParaRPr lang="zh-CN" altLang="en-US" sz="1350" dirty="0">
                <a:ea typeface="微软雅黑" panose="020B0503020204020204" pitchFamily="34" charset="-122"/>
              </a:endParaRPr>
            </a:p>
          </p:txBody>
        </p:sp>
        <p:sp>
          <p:nvSpPr>
            <p:cNvPr id="69647" name="Line 55"/>
            <p:cNvSpPr/>
            <p:nvPr/>
          </p:nvSpPr>
          <p:spPr>
            <a:xfrm>
              <a:off x="2541" y="3203"/>
              <a:ext cx="267" cy="0"/>
            </a:xfrm>
            <a:prstGeom prst="line">
              <a:avLst/>
            </a:prstGeom>
            <a:ln w="28575" cap="flat" cmpd="sng">
              <a:solidFill>
                <a:srgbClr val="000000"/>
              </a:solidFill>
              <a:prstDash val="solid"/>
              <a:headEnd type="none" w="med" len="med"/>
              <a:tailEnd type="triangle" w="med" len="med"/>
            </a:ln>
          </p:spPr>
        </p:sp>
        <p:sp>
          <p:nvSpPr>
            <p:cNvPr id="69648" name="Rectangle 56"/>
            <p:cNvSpPr/>
            <p:nvPr/>
          </p:nvSpPr>
          <p:spPr>
            <a:xfrm>
              <a:off x="2808" y="3029"/>
              <a:ext cx="467" cy="343"/>
            </a:xfrm>
            <a:prstGeom prst="rect">
              <a:avLst/>
            </a:prstGeom>
            <a:solidFill>
              <a:srgbClr val="FFFFFF"/>
            </a:solidFill>
            <a:ln w="28575" cap="flat" cmpd="sng">
              <a:solidFill>
                <a:srgbClr val="000000"/>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endParaRPr lang="zh-CN" altLang="en-US" sz="1350" dirty="0">
                <a:ea typeface="微软雅黑" panose="020B0503020204020204" pitchFamily="34" charset="-122"/>
              </a:endParaRPr>
            </a:p>
          </p:txBody>
        </p:sp>
        <p:graphicFrame>
          <p:nvGraphicFramePr>
            <p:cNvPr id="69649" name="Object 6"/>
            <p:cNvGraphicFramePr>
              <a:graphicFrameLocks noChangeAspect="1"/>
            </p:cNvGraphicFramePr>
            <p:nvPr/>
          </p:nvGraphicFramePr>
          <p:xfrm>
            <a:off x="2841" y="3059"/>
            <a:ext cx="367" cy="312"/>
          </p:xfrm>
          <a:graphic>
            <a:graphicData uri="http://schemas.openxmlformats.org/presentationml/2006/ole">
              <mc:AlternateContent xmlns:mc="http://schemas.openxmlformats.org/markup-compatibility/2006">
                <mc:Choice xmlns:v="urn:schemas-microsoft-com:vml" Requires="v">
                  <p:oleObj r:id="rId11" imgW="673100" imgH="444500" progId="Equation.DSMT4">
                    <p:embed/>
                  </p:oleObj>
                </mc:Choice>
                <mc:Fallback>
                  <p:oleObj r:id="rId11" imgW="673100" imgH="444500" progId="Equation.DSMT4">
                    <p:embed/>
                    <p:pic>
                      <p:nvPicPr>
                        <p:cNvPr id="0" name="图片 3223"/>
                        <p:cNvPicPr/>
                        <p:nvPr/>
                      </p:nvPicPr>
                      <p:blipFill>
                        <a:blip r:embed="rId12"/>
                        <a:stretch>
                          <a:fillRect/>
                        </a:stretch>
                      </p:blipFill>
                      <p:spPr>
                        <a:xfrm>
                          <a:off x="2841" y="3059"/>
                          <a:ext cx="367" cy="312"/>
                        </a:xfrm>
                        <a:prstGeom prst="rect">
                          <a:avLst/>
                        </a:prstGeom>
                        <a:noFill/>
                        <a:ln w="38100">
                          <a:noFill/>
                          <a:miter/>
                        </a:ln>
                      </p:spPr>
                    </p:pic>
                  </p:oleObj>
                </mc:Fallback>
              </mc:AlternateContent>
            </a:graphicData>
          </a:graphic>
        </p:graphicFrame>
        <p:sp>
          <p:nvSpPr>
            <p:cNvPr id="69650" name="Line 58"/>
            <p:cNvSpPr/>
            <p:nvPr/>
          </p:nvSpPr>
          <p:spPr>
            <a:xfrm flipV="1">
              <a:off x="3275" y="3203"/>
              <a:ext cx="603" cy="6"/>
            </a:xfrm>
            <a:prstGeom prst="line">
              <a:avLst/>
            </a:prstGeom>
            <a:ln w="28575" cap="flat" cmpd="sng">
              <a:solidFill>
                <a:srgbClr val="000000"/>
              </a:solidFill>
              <a:prstDash val="solid"/>
              <a:headEnd type="none" w="med" len="med"/>
              <a:tailEnd type="triangle" w="med" len="med"/>
            </a:ln>
          </p:spPr>
        </p:sp>
        <p:sp>
          <p:nvSpPr>
            <p:cNvPr id="69651" name="Line 59"/>
            <p:cNvSpPr/>
            <p:nvPr/>
          </p:nvSpPr>
          <p:spPr>
            <a:xfrm flipV="1">
              <a:off x="2474" y="3297"/>
              <a:ext cx="0" cy="429"/>
            </a:xfrm>
            <a:prstGeom prst="line">
              <a:avLst/>
            </a:prstGeom>
            <a:ln w="28575" cap="flat" cmpd="sng">
              <a:solidFill>
                <a:srgbClr val="000000"/>
              </a:solidFill>
              <a:prstDash val="solid"/>
              <a:headEnd type="none" w="med" len="med"/>
              <a:tailEnd type="triangle" w="med" len="med"/>
            </a:ln>
          </p:spPr>
        </p:sp>
        <p:sp>
          <p:nvSpPr>
            <p:cNvPr id="69652" name="Line 60"/>
            <p:cNvSpPr/>
            <p:nvPr/>
          </p:nvSpPr>
          <p:spPr>
            <a:xfrm>
              <a:off x="2508" y="3403"/>
              <a:ext cx="100" cy="0"/>
            </a:xfrm>
            <a:prstGeom prst="line">
              <a:avLst/>
            </a:prstGeom>
            <a:ln w="28575" cap="flat" cmpd="sng">
              <a:solidFill>
                <a:srgbClr val="000000"/>
              </a:solidFill>
              <a:prstDash val="solid"/>
              <a:headEnd type="none" w="med" len="med"/>
              <a:tailEnd type="none" w="med" len="med"/>
            </a:ln>
          </p:spPr>
        </p:sp>
        <p:graphicFrame>
          <p:nvGraphicFramePr>
            <p:cNvPr id="69653" name="Object 7"/>
            <p:cNvGraphicFramePr>
              <a:graphicFrameLocks noChangeAspect="1"/>
            </p:cNvGraphicFramePr>
            <p:nvPr/>
          </p:nvGraphicFramePr>
          <p:xfrm>
            <a:off x="2493" y="3473"/>
            <a:ext cx="282" cy="224"/>
          </p:xfrm>
          <a:graphic>
            <a:graphicData uri="http://schemas.openxmlformats.org/presentationml/2006/ole">
              <mc:AlternateContent xmlns:mc="http://schemas.openxmlformats.org/markup-compatibility/2006">
                <mc:Choice xmlns:v="urn:schemas-microsoft-com:vml" Requires="v">
                  <p:oleObj r:id="rId13" imgW="393700" imgH="241300" progId="Equation.DSMT4">
                    <p:embed/>
                  </p:oleObj>
                </mc:Choice>
                <mc:Fallback>
                  <p:oleObj r:id="rId13" imgW="393700" imgH="241300" progId="Equation.DSMT4">
                    <p:embed/>
                    <p:pic>
                      <p:nvPicPr>
                        <p:cNvPr id="0" name="图片 3232"/>
                        <p:cNvPicPr/>
                        <p:nvPr/>
                      </p:nvPicPr>
                      <p:blipFill>
                        <a:blip r:embed="rId14"/>
                        <a:stretch>
                          <a:fillRect/>
                        </a:stretch>
                      </p:blipFill>
                      <p:spPr>
                        <a:xfrm>
                          <a:off x="2493" y="3473"/>
                          <a:ext cx="282" cy="224"/>
                        </a:xfrm>
                        <a:prstGeom prst="rect">
                          <a:avLst/>
                        </a:prstGeom>
                        <a:noFill/>
                        <a:ln w="38100">
                          <a:noFill/>
                          <a:miter/>
                        </a:ln>
                      </p:spPr>
                    </p:pic>
                  </p:oleObj>
                </mc:Fallback>
              </mc:AlternateContent>
            </a:graphicData>
          </a:graphic>
        </p:graphicFrame>
        <p:graphicFrame>
          <p:nvGraphicFramePr>
            <p:cNvPr id="69654" name="Object 8"/>
            <p:cNvGraphicFramePr>
              <a:graphicFrameLocks noChangeAspect="1"/>
            </p:cNvGraphicFramePr>
            <p:nvPr/>
          </p:nvGraphicFramePr>
          <p:xfrm>
            <a:off x="3442" y="2974"/>
            <a:ext cx="300" cy="252"/>
          </p:xfrm>
          <a:graphic>
            <a:graphicData uri="http://schemas.openxmlformats.org/presentationml/2006/ole">
              <mc:AlternateContent xmlns:mc="http://schemas.openxmlformats.org/markup-compatibility/2006">
                <mc:Choice xmlns:v="urn:schemas-microsoft-com:vml" Requires="v">
                  <p:oleObj r:id="rId15" imgW="368300" imgH="241300" progId="Equation.DSMT4">
                    <p:embed/>
                  </p:oleObj>
                </mc:Choice>
                <mc:Fallback>
                  <p:oleObj r:id="rId15" imgW="368300" imgH="241300" progId="Equation.DSMT4">
                    <p:embed/>
                    <p:pic>
                      <p:nvPicPr>
                        <p:cNvPr id="0" name="图片 3233"/>
                        <p:cNvPicPr/>
                        <p:nvPr/>
                      </p:nvPicPr>
                      <p:blipFill>
                        <a:blip r:embed="rId16"/>
                        <a:stretch>
                          <a:fillRect/>
                        </a:stretch>
                      </p:blipFill>
                      <p:spPr>
                        <a:xfrm>
                          <a:off x="3442" y="2974"/>
                          <a:ext cx="300" cy="252"/>
                        </a:xfrm>
                        <a:prstGeom prst="rect">
                          <a:avLst/>
                        </a:prstGeom>
                        <a:noFill/>
                        <a:ln w="38100">
                          <a:noFill/>
                          <a:miter/>
                        </a:ln>
                      </p:spPr>
                    </p:pic>
                  </p:oleObj>
                </mc:Fallback>
              </mc:AlternateContent>
            </a:graphicData>
          </a:graphic>
        </p:graphicFrame>
      </p:grpSp>
      <p:grpSp>
        <p:nvGrpSpPr>
          <p:cNvPr id="42" name="Group 21"/>
          <p:cNvGrpSpPr/>
          <p:nvPr/>
        </p:nvGrpSpPr>
        <p:grpSpPr bwMode="auto">
          <a:xfrm>
            <a:off x="1462088" y="2191941"/>
            <a:ext cx="2839641" cy="1987153"/>
            <a:chOff x="132" y="1797"/>
            <a:chExt cx="2476" cy="2400"/>
          </a:xfrm>
          <a:solidFill>
            <a:schemeClr val="bg1"/>
          </a:solidFill>
        </p:grpSpPr>
        <p:sp>
          <p:nvSpPr>
            <p:cNvPr id="35" name="Rectangle 22"/>
            <p:cNvSpPr>
              <a:spLocks noChangeArrowheads="1"/>
            </p:cNvSpPr>
            <p:nvPr/>
          </p:nvSpPr>
          <p:spPr bwMode="auto">
            <a:xfrm>
              <a:off x="158" y="1797"/>
              <a:ext cx="2448" cy="2400"/>
            </a:xfrm>
            <a:prstGeom prst="rect">
              <a:avLst/>
            </a:prstGeom>
            <a:grpFill/>
            <a:ln w="31750">
              <a:noFill/>
              <a:miter lim="800000"/>
            </a:ln>
            <a:effectLst>
              <a:outerShdw blurRad="50800" dist="38100" dir="8100000" algn="tr" rotWithShape="0">
                <a:prstClr val="black">
                  <a:alpha val="40000"/>
                </a:prstClr>
              </a:outerShdw>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endParaRPr>
            </a:p>
          </p:txBody>
        </p:sp>
        <p:graphicFrame>
          <p:nvGraphicFramePr>
            <p:cNvPr id="39946" name="Object 18"/>
            <p:cNvGraphicFramePr>
              <a:graphicFrameLocks noChangeAspect="1"/>
            </p:cNvGraphicFramePr>
            <p:nvPr/>
          </p:nvGraphicFramePr>
          <p:xfrm>
            <a:off x="132" y="3385"/>
            <a:ext cx="2476" cy="696"/>
          </p:xfrm>
          <a:graphic>
            <a:graphicData uri="http://schemas.openxmlformats.org/presentationml/2006/ole">
              <mc:AlternateContent xmlns:mc="http://schemas.openxmlformats.org/markup-compatibility/2006">
                <mc:Choice xmlns:v="urn:schemas-microsoft-com:vml" Requires="v">
                  <p:oleObj name="Equation" r:id="rId17" imgW="1625600" imgH="457200" progId="Equation.DSMT4">
                    <p:embed/>
                  </p:oleObj>
                </mc:Choice>
                <mc:Fallback>
                  <p:oleObj name="Equation" r:id="rId17" imgW="1625600" imgH="457200" progId="Equation.DSMT4">
                    <p:embed/>
                    <p:pic>
                      <p:nvPicPr>
                        <p:cNvPr id="0" name="Object 18"/>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32" y="3385"/>
                          <a:ext cx="2476" cy="6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9947" name="Object 19"/>
            <p:cNvGraphicFramePr>
              <a:graphicFrameLocks noChangeAspect="1"/>
            </p:cNvGraphicFramePr>
            <p:nvPr/>
          </p:nvGraphicFramePr>
          <p:xfrm>
            <a:off x="158" y="1888"/>
            <a:ext cx="1897" cy="349"/>
          </p:xfrm>
          <a:graphic>
            <a:graphicData uri="http://schemas.openxmlformats.org/presentationml/2006/ole">
              <mc:AlternateContent xmlns:mc="http://schemas.openxmlformats.org/markup-compatibility/2006">
                <mc:Choice xmlns:v="urn:schemas-microsoft-com:vml" Requires="v">
                  <p:oleObj name="Equation" r:id="rId19" imgW="1244600" imgH="228600" progId="Equation.DSMT4">
                    <p:embed/>
                  </p:oleObj>
                </mc:Choice>
                <mc:Fallback>
                  <p:oleObj name="Equation" r:id="rId19" imgW="1244600" imgH="228600" progId="Equation.DSMT4">
                    <p:embed/>
                    <p:pic>
                      <p:nvPicPr>
                        <p:cNvPr id="0" name="Object 19"/>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58" y="1888"/>
                          <a:ext cx="1897" cy="3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9948" name="Object 20"/>
            <p:cNvGraphicFramePr>
              <a:graphicFrameLocks noChangeAspect="1"/>
            </p:cNvGraphicFramePr>
            <p:nvPr/>
          </p:nvGraphicFramePr>
          <p:xfrm>
            <a:off x="158" y="2387"/>
            <a:ext cx="1528" cy="349"/>
          </p:xfrm>
          <a:graphic>
            <a:graphicData uri="http://schemas.openxmlformats.org/presentationml/2006/ole">
              <mc:AlternateContent xmlns:mc="http://schemas.openxmlformats.org/markup-compatibility/2006">
                <mc:Choice xmlns:v="urn:schemas-microsoft-com:vml" Requires="v">
                  <p:oleObj name="Equation" r:id="rId21" imgW="1002665" imgH="228600" progId="Equation.DSMT4">
                    <p:embed/>
                  </p:oleObj>
                </mc:Choice>
                <mc:Fallback>
                  <p:oleObj name="Equation" r:id="rId21" imgW="1002665" imgH="228600" progId="Equation.DSMT4">
                    <p:embed/>
                    <p:pic>
                      <p:nvPicPr>
                        <p:cNvPr id="0" name="Object 20"/>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58" y="2387"/>
                          <a:ext cx="1528" cy="3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9949" name="Object 21"/>
            <p:cNvGraphicFramePr>
              <a:graphicFrameLocks noChangeAspect="1"/>
            </p:cNvGraphicFramePr>
            <p:nvPr/>
          </p:nvGraphicFramePr>
          <p:xfrm>
            <a:off x="158" y="2886"/>
            <a:ext cx="1606" cy="349"/>
          </p:xfrm>
          <a:graphic>
            <a:graphicData uri="http://schemas.openxmlformats.org/presentationml/2006/ole">
              <mc:AlternateContent xmlns:mc="http://schemas.openxmlformats.org/markup-compatibility/2006">
                <mc:Choice xmlns:v="urn:schemas-microsoft-com:vml" Requires="v">
                  <p:oleObj name="Equation" r:id="rId23" imgW="1054100" imgH="228600" progId="Equation.DSMT4">
                    <p:embed/>
                  </p:oleObj>
                </mc:Choice>
                <mc:Fallback>
                  <p:oleObj name="Equation" r:id="rId23" imgW="1054100" imgH="228600" progId="Equation.DSMT4">
                    <p:embed/>
                    <p:pic>
                      <p:nvPicPr>
                        <p:cNvPr id="0" name="Object 21"/>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158" y="2886"/>
                          <a:ext cx="1606" cy="3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nvGrpSpPr>
          <p:cNvPr id="40" name="Group 37"/>
          <p:cNvGrpSpPr/>
          <p:nvPr/>
        </p:nvGrpSpPr>
        <p:grpSpPr bwMode="auto">
          <a:xfrm>
            <a:off x="4518422" y="2191941"/>
            <a:ext cx="2753915" cy="1987153"/>
            <a:chOff x="2835" y="619"/>
            <a:chExt cx="2313" cy="1995"/>
          </a:xfrm>
          <a:solidFill>
            <a:schemeClr val="bg1"/>
          </a:solidFill>
        </p:grpSpPr>
        <p:sp>
          <p:nvSpPr>
            <p:cNvPr id="41" name="Rectangle 28"/>
            <p:cNvSpPr>
              <a:spLocks noChangeArrowheads="1"/>
            </p:cNvSpPr>
            <p:nvPr/>
          </p:nvSpPr>
          <p:spPr bwMode="auto">
            <a:xfrm>
              <a:off x="2835" y="619"/>
              <a:ext cx="2292" cy="1995"/>
            </a:xfrm>
            <a:prstGeom prst="rect">
              <a:avLst/>
            </a:prstGeom>
            <a:grpFill/>
            <a:ln w="31750">
              <a:noFill/>
              <a:miter lim="800000"/>
            </a:ln>
            <a:effectLst>
              <a:outerShdw blurRad="50800" dist="38100" dir="10800000" algn="r" rotWithShape="0">
                <a:prstClr val="black">
                  <a:alpha val="40000"/>
                </a:prstClr>
              </a:outerShdw>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endParaRPr>
            </a:p>
          </p:txBody>
        </p:sp>
        <p:grpSp>
          <p:nvGrpSpPr>
            <p:cNvPr id="34" name="Group 36"/>
            <p:cNvGrpSpPr/>
            <p:nvPr/>
          </p:nvGrpSpPr>
          <p:grpSpPr bwMode="auto">
            <a:xfrm>
              <a:off x="3067" y="733"/>
              <a:ext cx="2081" cy="1819"/>
              <a:chOff x="3067" y="732"/>
              <a:chExt cx="2081" cy="1820"/>
            </a:xfrm>
            <a:grpFill/>
          </p:grpSpPr>
          <p:graphicFrame>
            <p:nvGraphicFramePr>
              <p:cNvPr id="39950" name="Object 22"/>
              <p:cNvGraphicFramePr>
                <a:graphicFrameLocks noChangeAspect="1"/>
              </p:cNvGraphicFramePr>
              <p:nvPr/>
            </p:nvGraphicFramePr>
            <p:xfrm>
              <a:off x="3144" y="732"/>
              <a:ext cx="1390" cy="290"/>
            </p:xfrm>
            <a:graphic>
              <a:graphicData uri="http://schemas.openxmlformats.org/presentationml/2006/ole">
                <mc:AlternateContent xmlns:mc="http://schemas.openxmlformats.org/markup-compatibility/2006">
                  <mc:Choice xmlns:v="urn:schemas-microsoft-com:vml" Requires="v">
                    <p:oleObj name="Equation" r:id="rId25" imgW="1066800" imgH="228600" progId="Equation.DSMT4">
                      <p:embed/>
                    </p:oleObj>
                  </mc:Choice>
                  <mc:Fallback>
                    <p:oleObj name="Equation" r:id="rId25" imgW="1066800" imgH="228600" progId="Equation.DSMT4">
                      <p:embed/>
                      <p:pic>
                        <p:nvPicPr>
                          <p:cNvPr id="0" name="Object 22"/>
                          <p:cNvPicPr preferRelativeResize="0">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3144" y="732"/>
                            <a:ext cx="1390" cy="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9951" name="Object 23"/>
              <p:cNvGraphicFramePr>
                <a:graphicFrameLocks noChangeAspect="1"/>
              </p:cNvGraphicFramePr>
              <p:nvPr/>
            </p:nvGraphicFramePr>
            <p:xfrm>
              <a:off x="3105" y="1675"/>
              <a:ext cx="2043" cy="305"/>
            </p:xfrm>
            <a:graphic>
              <a:graphicData uri="http://schemas.openxmlformats.org/presentationml/2006/ole">
                <mc:AlternateContent xmlns:mc="http://schemas.openxmlformats.org/markup-compatibility/2006">
                  <mc:Choice xmlns:v="urn:schemas-microsoft-com:vml" Requires="v">
                    <p:oleObj name="Equation" r:id="rId27" imgW="1574800" imgH="241300" progId="Equation.DSMT4">
                      <p:embed/>
                    </p:oleObj>
                  </mc:Choice>
                  <mc:Fallback>
                    <p:oleObj name="Equation" r:id="rId27" imgW="1574800" imgH="241300" progId="Equation.DSMT4">
                      <p:embed/>
                      <p:pic>
                        <p:nvPicPr>
                          <p:cNvPr id="0" name="Object 23"/>
                          <p:cNvPicPr preferRelativeResize="0">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3105" y="1675"/>
                            <a:ext cx="2043" cy="3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9952" name="Object 24"/>
              <p:cNvGraphicFramePr>
                <a:graphicFrameLocks noChangeAspect="1"/>
              </p:cNvGraphicFramePr>
              <p:nvPr/>
            </p:nvGraphicFramePr>
            <p:xfrm>
              <a:off x="3067" y="2052"/>
              <a:ext cx="1190" cy="500"/>
            </p:xfrm>
            <a:graphic>
              <a:graphicData uri="http://schemas.openxmlformats.org/presentationml/2006/ole">
                <mc:AlternateContent xmlns:mc="http://schemas.openxmlformats.org/markup-compatibility/2006">
                  <mc:Choice xmlns:v="urn:schemas-microsoft-com:vml" Requires="v">
                    <p:oleObj name="Equation" r:id="rId29" imgW="914400" imgH="393700" progId="Equation.DSMT4">
                      <p:embed/>
                    </p:oleObj>
                  </mc:Choice>
                  <mc:Fallback>
                    <p:oleObj name="Equation" r:id="rId29" imgW="914400" imgH="393700" progId="Equation.DSMT4">
                      <p:embed/>
                      <p:pic>
                        <p:nvPicPr>
                          <p:cNvPr id="0" name="Object 24"/>
                          <p:cNvPicPr preferRelativeResize="0">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3067" y="2052"/>
                            <a:ext cx="1190" cy="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9953" name="Object 25"/>
              <p:cNvGraphicFramePr>
                <a:graphicFrameLocks noChangeAspect="1"/>
              </p:cNvGraphicFramePr>
              <p:nvPr/>
            </p:nvGraphicFramePr>
            <p:xfrm>
              <a:off x="3112" y="1162"/>
              <a:ext cx="1718" cy="360"/>
            </p:xfrm>
            <a:graphic>
              <a:graphicData uri="http://schemas.openxmlformats.org/presentationml/2006/ole">
                <mc:AlternateContent xmlns:mc="http://schemas.openxmlformats.org/markup-compatibility/2006">
                  <mc:Choice xmlns:v="urn:schemas-microsoft-com:vml" Requires="v">
                    <p:oleObj name="Equation" r:id="rId31" imgW="1091565" imgH="228600" progId="Equation.DSMT4">
                      <p:embed/>
                    </p:oleObj>
                  </mc:Choice>
                  <mc:Fallback>
                    <p:oleObj name="Equation" r:id="rId31" imgW="1091565" imgH="228600" progId="Equation.DSMT4">
                      <p:embed/>
                      <p:pic>
                        <p:nvPicPr>
                          <p:cNvPr id="0" name="Object 25"/>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3112" y="1162"/>
                            <a:ext cx="1718" cy="36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grpSp>
        <p:nvGrpSpPr>
          <p:cNvPr id="10" name="Group 36"/>
          <p:cNvGrpSpPr/>
          <p:nvPr/>
        </p:nvGrpSpPr>
        <p:grpSpPr>
          <a:xfrm>
            <a:off x="2750344" y="2155031"/>
            <a:ext cx="2145506" cy="577454"/>
            <a:chOff x="144" y="672"/>
            <a:chExt cx="2832" cy="768"/>
          </a:xfrm>
        </p:grpSpPr>
        <p:sp>
          <p:nvSpPr>
            <p:cNvPr id="69644" name="AutoShape 13"/>
            <p:cNvSpPr/>
            <p:nvPr/>
          </p:nvSpPr>
          <p:spPr>
            <a:xfrm>
              <a:off x="240" y="672"/>
              <a:ext cx="2736" cy="768"/>
            </a:xfrm>
            <a:prstGeom prst="rightArrowCallout">
              <a:avLst>
                <a:gd name="adj1" fmla="val 25000"/>
                <a:gd name="adj2" fmla="val 25000"/>
                <a:gd name="adj3" fmla="val 59375"/>
                <a:gd name="adj4" fmla="val 74528"/>
              </a:avLst>
            </a:prstGeom>
            <a:solidFill>
              <a:schemeClr val="accent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endParaRPr lang="zh-CN" altLang="en-US" sz="1350" dirty="0">
                <a:ea typeface="微软雅黑" panose="020B0503020204020204" pitchFamily="34" charset="-122"/>
              </a:endParaRPr>
            </a:p>
          </p:txBody>
        </p:sp>
        <p:graphicFrame>
          <p:nvGraphicFramePr>
            <p:cNvPr id="69645" name="Object 9"/>
            <p:cNvGraphicFramePr>
              <a:graphicFrameLocks noChangeAspect="1"/>
            </p:cNvGraphicFramePr>
            <p:nvPr/>
          </p:nvGraphicFramePr>
          <p:xfrm>
            <a:off x="144" y="768"/>
            <a:ext cx="2208" cy="562"/>
          </p:xfrm>
          <a:graphic>
            <a:graphicData uri="http://schemas.openxmlformats.org/presentationml/2006/ole">
              <mc:AlternateContent xmlns:mc="http://schemas.openxmlformats.org/markup-compatibility/2006">
                <mc:Choice xmlns:v="urn:schemas-microsoft-com:vml" Requires="v">
                  <p:oleObj r:id="rId33" imgW="2124075" imgH="560705" progId="Visio.Drawing.11">
                    <p:embed/>
                  </p:oleObj>
                </mc:Choice>
                <mc:Fallback>
                  <p:oleObj r:id="rId33" imgW="2124075" imgH="560705" progId="Visio.Drawing.11">
                    <p:embed/>
                    <p:pic>
                      <p:nvPicPr>
                        <p:cNvPr id="0" name="图片 3229"/>
                        <p:cNvPicPr/>
                        <p:nvPr/>
                      </p:nvPicPr>
                      <p:blipFill>
                        <a:blip r:embed="rId34"/>
                        <a:stretch>
                          <a:fillRect/>
                        </a:stretch>
                      </p:blipFill>
                      <p:spPr>
                        <a:xfrm>
                          <a:off x="144" y="768"/>
                          <a:ext cx="2208" cy="562"/>
                        </a:xfrm>
                        <a:prstGeom prst="rect">
                          <a:avLst/>
                        </a:prstGeom>
                        <a:noFill/>
                        <a:ln w="38100">
                          <a:noFill/>
                          <a:miter/>
                        </a:ln>
                      </p:spPr>
                    </p:pic>
                  </p:oleObj>
                </mc:Fallback>
              </mc:AlternateContent>
            </a:graphicData>
          </a:graphic>
        </p:graphicFrame>
      </p:grpSp>
    </p:spTree>
  </p:cSld>
  <p:clrMapOvr>
    <a:masterClrMapping/>
  </p:clrMapOvr>
  <p:transition>
    <p:cover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96631"/>
                                        </p:tgtEl>
                                        <p:attrNameLst>
                                          <p:attrName>style.visibility</p:attrName>
                                        </p:attrNameLst>
                                      </p:cBhvr>
                                      <p:to>
                                        <p:strVal val="visible"/>
                                      </p:to>
                                    </p:set>
                                    <p:anim calcmode="lin" valueType="num">
                                      <p:cBhvr additive="base">
                                        <p:cTn id="7" dur="500" fill="hold"/>
                                        <p:tgtEl>
                                          <p:spTgt spid="196631"/>
                                        </p:tgtEl>
                                        <p:attrNameLst>
                                          <p:attrName>ppt_x</p:attrName>
                                        </p:attrNameLst>
                                      </p:cBhvr>
                                      <p:tavLst>
                                        <p:tav tm="0">
                                          <p:val>
                                            <p:strVal val="#ppt_x"/>
                                          </p:val>
                                        </p:tav>
                                        <p:tav tm="100000">
                                          <p:val>
                                            <p:strVal val="#ppt_x"/>
                                          </p:val>
                                        </p:tav>
                                      </p:tavLst>
                                    </p:anim>
                                    <p:anim calcmode="lin" valueType="num">
                                      <p:cBhvr additive="base">
                                        <p:cTn id="8" dur="500" fill="hold"/>
                                        <p:tgtEl>
                                          <p:spTgt spid="19663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70658" name="Rectangle 2"/>
          <p:cNvSpPr>
            <a:spLocks noGrp="1"/>
          </p:cNvSpPr>
          <p:nvPr>
            <p:ph type="title"/>
          </p:nvPr>
        </p:nvSpPr>
        <p:spPr>
          <a:xfrm>
            <a:off x="2087166" y="1268492"/>
            <a:ext cx="5547122" cy="357188"/>
          </a:xfrm>
        </p:spPr>
        <p:txBody>
          <a:bodyPr vert="horz" wrap="square" lIns="68580" tIns="34290" rIns="68580" bIns="34290" anchor="ctr" anchorCtr="0"/>
          <a:lstStyle/>
          <a:p>
            <a:pPr eaLnBrk="1" hangingPunct="1"/>
            <a:r>
              <a:rPr lang="en-US" altLang="zh-CN" sz="2400" b="1" dirty="0">
                <a:solidFill>
                  <a:srgbClr val="C00000"/>
                </a:solidFill>
                <a:latin typeface="Times New Roman" panose="02020603050405020304" pitchFamily="18" charset="0"/>
              </a:rPr>
              <a:t>Block diagram of the system</a:t>
            </a:r>
            <a:br>
              <a:rPr lang="zh-CN" altLang="en-US" sz="2100" b="1" dirty="0">
                <a:solidFill>
                  <a:srgbClr val="C00000"/>
                </a:solidFill>
                <a:latin typeface="微软雅黑" panose="020B0503020204020204" pitchFamily="34" charset="-122"/>
              </a:rPr>
            </a:br>
            <a:r>
              <a:rPr lang="zh-CN" altLang="en-US" sz="1800" b="1" dirty="0">
                <a:latin typeface="微软雅黑" panose="020B0503020204020204" pitchFamily="34" charset="-122"/>
              </a:rPr>
              <a:t>系统各元部件的动态结构图</a:t>
            </a:r>
            <a:r>
              <a:rPr lang="en-US" altLang="zh-CN" sz="1800" b="1" dirty="0">
                <a:latin typeface="微软雅黑" panose="020B0503020204020204" pitchFamily="34" charset="-122"/>
              </a:rPr>
              <a:t>(6)</a:t>
            </a:r>
          </a:p>
        </p:txBody>
      </p:sp>
      <p:sp>
        <p:nvSpPr>
          <p:cNvPr id="70659" name="AutoShape 48"/>
          <p:cNvSpPr>
            <a:spLocks noChangeAspect="1" noTextEdit="1"/>
          </p:cNvSpPr>
          <p:nvPr/>
        </p:nvSpPr>
        <p:spPr>
          <a:xfrm>
            <a:off x="5436394" y="4185047"/>
            <a:ext cx="1540669" cy="747713"/>
          </a:xfrm>
          <a:prstGeom prst="rect">
            <a:avLst/>
          </a:prstGeom>
          <a:noFill/>
          <a:ln w="9525">
            <a:noFill/>
          </a:ln>
        </p:spPr>
        <p:txBody>
          <a:bodyPr/>
          <a:lstStyle/>
          <a:p>
            <a:endParaRPr lang="zh-CN" altLang="en-US" sz="100" dirty="0">
              <a:latin typeface="Times New Roman" panose="02020603050405020304" pitchFamily="18" charset="0"/>
              <a:ea typeface="微软雅黑" panose="020B0503020204020204" pitchFamily="34" charset="-122"/>
            </a:endParaRPr>
          </a:p>
        </p:txBody>
      </p:sp>
      <p:sp>
        <p:nvSpPr>
          <p:cNvPr id="70660" name="Rectangle 100"/>
          <p:cNvSpPr/>
          <p:nvPr/>
        </p:nvSpPr>
        <p:spPr>
          <a:xfrm>
            <a:off x="2894410" y="3292078"/>
            <a:ext cx="65" cy="207749"/>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endParaRPr lang="zh-CN" altLang="zh-CN" sz="1350" dirty="0">
              <a:ea typeface="微软雅黑" panose="020B0503020204020204" pitchFamily="34" charset="-122"/>
            </a:endParaRPr>
          </a:p>
        </p:txBody>
      </p:sp>
      <p:graphicFrame>
        <p:nvGraphicFramePr>
          <p:cNvPr id="70661" name="Object 6"/>
          <p:cNvGraphicFramePr>
            <a:graphicFrameLocks noChangeAspect="1"/>
          </p:cNvGraphicFramePr>
          <p:nvPr/>
        </p:nvGraphicFramePr>
        <p:xfrm>
          <a:off x="1143000" y="4321969"/>
          <a:ext cx="1601391" cy="878681"/>
        </p:xfrm>
        <a:graphic>
          <a:graphicData uri="http://schemas.openxmlformats.org/presentationml/2006/ole">
            <mc:AlternateContent xmlns:mc="http://schemas.openxmlformats.org/markup-compatibility/2006">
              <mc:Choice xmlns:v="urn:schemas-microsoft-com:vml" Requires="v">
                <p:oleObj r:id="rId3" imgW="1672590" imgH="1023620" progId="Visio.Drawing.11">
                  <p:embed/>
                </p:oleObj>
              </mc:Choice>
              <mc:Fallback>
                <p:oleObj r:id="rId3" imgW="1672590" imgH="1023620" progId="Visio.Drawing.11">
                  <p:embed/>
                  <p:pic>
                    <p:nvPicPr>
                      <p:cNvPr id="0" name="图片 3230"/>
                      <p:cNvPicPr/>
                      <p:nvPr/>
                    </p:nvPicPr>
                    <p:blipFill>
                      <a:blip r:embed="rId4"/>
                      <a:stretch>
                        <a:fillRect/>
                      </a:stretch>
                    </p:blipFill>
                    <p:spPr>
                      <a:xfrm>
                        <a:off x="1143000" y="4321969"/>
                        <a:ext cx="1601391" cy="878681"/>
                      </a:xfrm>
                      <a:prstGeom prst="rect">
                        <a:avLst/>
                      </a:prstGeom>
                      <a:noFill/>
                      <a:ln w="38100">
                        <a:noFill/>
                        <a:miter/>
                      </a:ln>
                    </p:spPr>
                  </p:pic>
                </p:oleObj>
              </mc:Fallback>
            </mc:AlternateContent>
          </a:graphicData>
        </a:graphic>
      </p:graphicFrame>
      <p:graphicFrame>
        <p:nvGraphicFramePr>
          <p:cNvPr id="70662" name="Object 7"/>
          <p:cNvGraphicFramePr>
            <a:graphicFrameLocks noChangeAspect="1"/>
          </p:cNvGraphicFramePr>
          <p:nvPr/>
        </p:nvGraphicFramePr>
        <p:xfrm>
          <a:off x="2418160" y="4321969"/>
          <a:ext cx="800100" cy="395288"/>
        </p:xfrm>
        <a:graphic>
          <a:graphicData uri="http://schemas.openxmlformats.org/presentationml/2006/ole">
            <mc:AlternateContent xmlns:mc="http://schemas.openxmlformats.org/markup-compatibility/2006">
              <mc:Choice xmlns:v="urn:schemas-microsoft-com:vml" Requires="v">
                <p:oleObj r:id="rId5" imgW="1379220" imgH="551180" progId="Visio.Drawing.11">
                  <p:embed/>
                </p:oleObj>
              </mc:Choice>
              <mc:Fallback>
                <p:oleObj r:id="rId5" imgW="1379220" imgH="551180" progId="Visio.Drawing.11">
                  <p:embed/>
                  <p:pic>
                    <p:nvPicPr>
                      <p:cNvPr id="0" name="图片 3234"/>
                      <p:cNvPicPr/>
                      <p:nvPr/>
                    </p:nvPicPr>
                    <p:blipFill>
                      <a:blip r:embed="rId6"/>
                      <a:stretch>
                        <a:fillRect/>
                      </a:stretch>
                    </p:blipFill>
                    <p:spPr>
                      <a:xfrm>
                        <a:off x="2418160" y="4321969"/>
                        <a:ext cx="800100" cy="395288"/>
                      </a:xfrm>
                      <a:prstGeom prst="rect">
                        <a:avLst/>
                      </a:prstGeom>
                      <a:noFill/>
                      <a:ln w="38100">
                        <a:noFill/>
                        <a:miter/>
                      </a:ln>
                    </p:spPr>
                  </p:pic>
                </p:oleObj>
              </mc:Fallback>
            </mc:AlternateContent>
          </a:graphicData>
        </a:graphic>
      </p:graphicFrame>
      <p:graphicFrame>
        <p:nvGraphicFramePr>
          <p:cNvPr id="70663" name="Object 8"/>
          <p:cNvGraphicFramePr>
            <a:graphicFrameLocks noChangeAspect="1"/>
          </p:cNvGraphicFramePr>
          <p:nvPr/>
        </p:nvGraphicFramePr>
        <p:xfrm>
          <a:off x="2995613" y="4363641"/>
          <a:ext cx="890588" cy="382190"/>
        </p:xfrm>
        <a:graphic>
          <a:graphicData uri="http://schemas.openxmlformats.org/presentationml/2006/ole">
            <mc:AlternateContent xmlns:mc="http://schemas.openxmlformats.org/markup-compatibility/2006">
              <mc:Choice xmlns:v="urn:schemas-microsoft-com:vml" Requires="v">
                <p:oleObj r:id="rId7" imgW="1020445" imgH="475615" progId="Visio.Drawing.11">
                  <p:embed/>
                </p:oleObj>
              </mc:Choice>
              <mc:Fallback>
                <p:oleObj r:id="rId7" imgW="1020445" imgH="475615" progId="Visio.Drawing.11">
                  <p:embed/>
                  <p:pic>
                    <p:nvPicPr>
                      <p:cNvPr id="0" name="图片 3231"/>
                      <p:cNvPicPr/>
                      <p:nvPr/>
                    </p:nvPicPr>
                    <p:blipFill>
                      <a:blip r:embed="rId8"/>
                      <a:stretch>
                        <a:fillRect/>
                      </a:stretch>
                    </p:blipFill>
                    <p:spPr>
                      <a:xfrm>
                        <a:off x="2995613" y="4363641"/>
                        <a:ext cx="890588" cy="382190"/>
                      </a:xfrm>
                      <a:prstGeom prst="rect">
                        <a:avLst/>
                      </a:prstGeom>
                      <a:noFill/>
                      <a:ln w="38100">
                        <a:noFill/>
                        <a:miter/>
                      </a:ln>
                    </p:spPr>
                  </p:pic>
                </p:oleObj>
              </mc:Fallback>
            </mc:AlternateContent>
          </a:graphicData>
        </a:graphic>
      </p:graphicFrame>
      <p:grpSp>
        <p:nvGrpSpPr>
          <p:cNvPr id="70664" name="Group 35"/>
          <p:cNvGrpSpPr/>
          <p:nvPr/>
        </p:nvGrpSpPr>
        <p:grpSpPr>
          <a:xfrm>
            <a:off x="3707606" y="4293394"/>
            <a:ext cx="1188244" cy="917972"/>
            <a:chOff x="2154" y="2886"/>
            <a:chExt cx="794" cy="680"/>
          </a:xfrm>
        </p:grpSpPr>
        <p:sp>
          <p:nvSpPr>
            <p:cNvPr id="70720" name="AutoShape 25"/>
            <p:cNvSpPr/>
            <p:nvPr/>
          </p:nvSpPr>
          <p:spPr>
            <a:xfrm>
              <a:off x="2154" y="3063"/>
              <a:ext cx="91" cy="144"/>
            </a:xfrm>
            <a:prstGeom prst="flowChartSummingJunction">
              <a:avLst/>
            </a:prstGeom>
            <a:solidFill>
              <a:srgbClr val="FFFFFF"/>
            </a:solidFill>
            <a:ln w="28575" cap="flat" cmpd="sng">
              <a:solidFill>
                <a:srgbClr val="000000"/>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endParaRPr lang="zh-CN" altLang="en-US" sz="1350" dirty="0">
                <a:ea typeface="微软雅黑" panose="020B0503020204020204" pitchFamily="34" charset="-122"/>
              </a:endParaRPr>
            </a:p>
          </p:txBody>
        </p:sp>
        <p:sp>
          <p:nvSpPr>
            <p:cNvPr id="70721" name="Line 26"/>
            <p:cNvSpPr/>
            <p:nvPr/>
          </p:nvSpPr>
          <p:spPr>
            <a:xfrm>
              <a:off x="2244" y="3124"/>
              <a:ext cx="182" cy="0"/>
            </a:xfrm>
            <a:prstGeom prst="line">
              <a:avLst/>
            </a:prstGeom>
            <a:ln w="28575" cap="flat" cmpd="sng">
              <a:solidFill>
                <a:srgbClr val="000000"/>
              </a:solidFill>
              <a:prstDash val="solid"/>
              <a:headEnd type="none" w="med" len="med"/>
              <a:tailEnd type="triangle" w="med" len="med"/>
            </a:ln>
          </p:spPr>
        </p:sp>
        <p:sp>
          <p:nvSpPr>
            <p:cNvPr id="70722" name="Rectangle 27"/>
            <p:cNvSpPr/>
            <p:nvPr/>
          </p:nvSpPr>
          <p:spPr>
            <a:xfrm>
              <a:off x="2426" y="2977"/>
              <a:ext cx="317" cy="290"/>
            </a:xfrm>
            <a:prstGeom prst="rect">
              <a:avLst/>
            </a:prstGeom>
            <a:solidFill>
              <a:srgbClr val="FFFFFF"/>
            </a:solidFill>
            <a:ln w="28575" cap="flat" cmpd="sng">
              <a:solidFill>
                <a:srgbClr val="000000"/>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endParaRPr lang="zh-CN" altLang="en-US" sz="1350" dirty="0">
                <a:ea typeface="微软雅黑" panose="020B0503020204020204" pitchFamily="34" charset="-122"/>
              </a:endParaRPr>
            </a:p>
          </p:txBody>
        </p:sp>
        <p:graphicFrame>
          <p:nvGraphicFramePr>
            <p:cNvPr id="70723" name="Object 9"/>
            <p:cNvGraphicFramePr>
              <a:graphicFrameLocks noChangeAspect="1"/>
            </p:cNvGraphicFramePr>
            <p:nvPr/>
          </p:nvGraphicFramePr>
          <p:xfrm>
            <a:off x="2448" y="3003"/>
            <a:ext cx="249" cy="263"/>
          </p:xfrm>
          <a:graphic>
            <a:graphicData uri="http://schemas.openxmlformats.org/presentationml/2006/ole">
              <mc:AlternateContent xmlns:mc="http://schemas.openxmlformats.org/markup-compatibility/2006">
                <mc:Choice xmlns:v="urn:schemas-microsoft-com:vml" Requires="v">
                  <p:oleObj r:id="rId9" imgW="673100" imgH="444500" progId="Equation.DSMT4">
                    <p:embed/>
                  </p:oleObj>
                </mc:Choice>
                <mc:Fallback>
                  <p:oleObj r:id="rId9" imgW="673100" imgH="444500" progId="Equation.DSMT4">
                    <p:embed/>
                    <p:pic>
                      <p:nvPicPr>
                        <p:cNvPr id="0" name="图片 3235"/>
                        <p:cNvPicPr/>
                        <p:nvPr/>
                      </p:nvPicPr>
                      <p:blipFill>
                        <a:blip r:embed="rId10"/>
                        <a:stretch>
                          <a:fillRect/>
                        </a:stretch>
                      </p:blipFill>
                      <p:spPr>
                        <a:xfrm>
                          <a:off x="2448" y="3003"/>
                          <a:ext cx="249" cy="263"/>
                        </a:xfrm>
                        <a:prstGeom prst="rect">
                          <a:avLst/>
                        </a:prstGeom>
                        <a:noFill/>
                        <a:ln w="38100">
                          <a:noFill/>
                          <a:miter/>
                        </a:ln>
                      </p:spPr>
                    </p:pic>
                  </p:oleObj>
                </mc:Fallback>
              </mc:AlternateContent>
            </a:graphicData>
          </a:graphic>
        </p:graphicFrame>
        <p:sp>
          <p:nvSpPr>
            <p:cNvPr id="70724" name="Line 30"/>
            <p:cNvSpPr/>
            <p:nvPr/>
          </p:nvSpPr>
          <p:spPr>
            <a:xfrm flipV="1">
              <a:off x="2199" y="3204"/>
              <a:ext cx="0" cy="362"/>
            </a:xfrm>
            <a:prstGeom prst="line">
              <a:avLst/>
            </a:prstGeom>
            <a:ln w="28575" cap="flat" cmpd="sng">
              <a:solidFill>
                <a:srgbClr val="000000"/>
              </a:solidFill>
              <a:prstDash val="solid"/>
              <a:headEnd type="none" w="med" len="med"/>
              <a:tailEnd type="triangle" w="med" len="med"/>
            </a:ln>
          </p:spPr>
        </p:sp>
        <p:sp>
          <p:nvSpPr>
            <p:cNvPr id="70725" name="Line 31"/>
            <p:cNvSpPr/>
            <p:nvPr/>
          </p:nvSpPr>
          <p:spPr>
            <a:xfrm>
              <a:off x="2222" y="3293"/>
              <a:ext cx="68" cy="0"/>
            </a:xfrm>
            <a:prstGeom prst="line">
              <a:avLst/>
            </a:prstGeom>
            <a:ln w="28575" cap="flat" cmpd="sng">
              <a:solidFill>
                <a:srgbClr val="000000"/>
              </a:solidFill>
              <a:prstDash val="solid"/>
              <a:headEnd type="none" w="med" len="med"/>
              <a:tailEnd type="none" w="med" len="med"/>
            </a:ln>
          </p:spPr>
        </p:sp>
        <p:graphicFrame>
          <p:nvGraphicFramePr>
            <p:cNvPr id="70726" name="Object 10"/>
            <p:cNvGraphicFramePr>
              <a:graphicFrameLocks noChangeAspect="1"/>
            </p:cNvGraphicFramePr>
            <p:nvPr/>
          </p:nvGraphicFramePr>
          <p:xfrm>
            <a:off x="2212" y="3352"/>
            <a:ext cx="191" cy="190"/>
          </p:xfrm>
          <a:graphic>
            <a:graphicData uri="http://schemas.openxmlformats.org/presentationml/2006/ole">
              <mc:AlternateContent xmlns:mc="http://schemas.openxmlformats.org/markup-compatibility/2006">
                <mc:Choice xmlns:v="urn:schemas-microsoft-com:vml" Requires="v">
                  <p:oleObj r:id="rId11" imgW="393700" imgH="241300" progId="Equation.DSMT4">
                    <p:embed/>
                  </p:oleObj>
                </mc:Choice>
                <mc:Fallback>
                  <p:oleObj r:id="rId11" imgW="393700" imgH="241300" progId="Equation.DSMT4">
                    <p:embed/>
                    <p:pic>
                      <p:nvPicPr>
                        <p:cNvPr id="0" name="图片 3236"/>
                        <p:cNvPicPr/>
                        <p:nvPr/>
                      </p:nvPicPr>
                      <p:blipFill>
                        <a:blip r:embed="rId12"/>
                        <a:stretch>
                          <a:fillRect/>
                        </a:stretch>
                      </p:blipFill>
                      <p:spPr>
                        <a:xfrm>
                          <a:off x="2212" y="3352"/>
                          <a:ext cx="191" cy="190"/>
                        </a:xfrm>
                        <a:prstGeom prst="rect">
                          <a:avLst/>
                        </a:prstGeom>
                        <a:noFill/>
                        <a:ln w="38100">
                          <a:noFill/>
                          <a:miter/>
                        </a:ln>
                      </p:spPr>
                    </p:pic>
                  </p:oleObj>
                </mc:Fallback>
              </mc:AlternateContent>
            </a:graphicData>
          </a:graphic>
        </p:graphicFrame>
        <p:graphicFrame>
          <p:nvGraphicFramePr>
            <p:cNvPr id="70727" name="Object 11"/>
            <p:cNvGraphicFramePr>
              <a:graphicFrameLocks noChangeAspect="1"/>
            </p:cNvGraphicFramePr>
            <p:nvPr/>
          </p:nvGraphicFramePr>
          <p:xfrm>
            <a:off x="2744" y="2886"/>
            <a:ext cx="204" cy="213"/>
          </p:xfrm>
          <a:graphic>
            <a:graphicData uri="http://schemas.openxmlformats.org/presentationml/2006/ole">
              <mc:AlternateContent xmlns:mc="http://schemas.openxmlformats.org/markup-compatibility/2006">
                <mc:Choice xmlns:v="urn:schemas-microsoft-com:vml" Requires="v">
                  <p:oleObj r:id="rId13" imgW="368300" imgH="241300" progId="Equation.DSMT4">
                    <p:embed/>
                  </p:oleObj>
                </mc:Choice>
                <mc:Fallback>
                  <p:oleObj r:id="rId13" imgW="368300" imgH="241300" progId="Equation.DSMT4">
                    <p:embed/>
                    <p:pic>
                      <p:nvPicPr>
                        <p:cNvPr id="0" name="图片 3237"/>
                        <p:cNvPicPr/>
                        <p:nvPr/>
                      </p:nvPicPr>
                      <p:blipFill>
                        <a:blip r:embed="rId14"/>
                        <a:stretch>
                          <a:fillRect/>
                        </a:stretch>
                      </p:blipFill>
                      <p:spPr>
                        <a:xfrm>
                          <a:off x="2744" y="2886"/>
                          <a:ext cx="204" cy="213"/>
                        </a:xfrm>
                        <a:prstGeom prst="rect">
                          <a:avLst/>
                        </a:prstGeom>
                        <a:noFill/>
                        <a:ln w="38100">
                          <a:noFill/>
                          <a:miter/>
                        </a:ln>
                      </p:spPr>
                    </p:pic>
                  </p:oleObj>
                </mc:Fallback>
              </mc:AlternateContent>
            </a:graphicData>
          </a:graphic>
        </p:graphicFrame>
        <p:sp>
          <p:nvSpPr>
            <p:cNvPr id="70728" name="Line 34"/>
            <p:cNvSpPr/>
            <p:nvPr/>
          </p:nvSpPr>
          <p:spPr>
            <a:xfrm>
              <a:off x="2744" y="3113"/>
              <a:ext cx="181" cy="0"/>
            </a:xfrm>
            <a:prstGeom prst="line">
              <a:avLst/>
            </a:prstGeom>
            <a:ln w="28575" cap="flat" cmpd="sng">
              <a:solidFill>
                <a:srgbClr val="000000"/>
              </a:solidFill>
              <a:prstDash val="solid"/>
              <a:headEnd type="none" w="med" len="med"/>
              <a:tailEnd type="triangle" w="med" len="med"/>
            </a:ln>
          </p:spPr>
        </p:sp>
      </p:grpSp>
      <p:grpSp>
        <p:nvGrpSpPr>
          <p:cNvPr id="3" name="Group 129"/>
          <p:cNvGrpSpPr/>
          <p:nvPr/>
        </p:nvGrpSpPr>
        <p:grpSpPr>
          <a:xfrm>
            <a:off x="5543552" y="4346972"/>
            <a:ext cx="978695" cy="465534"/>
            <a:chOff x="3982" y="2933"/>
            <a:chExt cx="822" cy="391"/>
          </a:xfrm>
        </p:grpSpPr>
        <p:sp>
          <p:nvSpPr>
            <p:cNvPr id="70705" name="Rectangle 62"/>
            <p:cNvSpPr/>
            <p:nvPr/>
          </p:nvSpPr>
          <p:spPr>
            <a:xfrm>
              <a:off x="4766" y="2953"/>
              <a:ext cx="38" cy="136"/>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r>
                <a:rPr lang="en-US" altLang="zh-CN" sz="1050" b="1" dirty="0">
                  <a:solidFill>
                    <a:srgbClr val="000000"/>
                  </a:solidFill>
                  <a:latin typeface="Times New Roman" panose="02020603050405020304" pitchFamily="18" charset="0"/>
                  <a:ea typeface="微软雅黑" panose="020B0503020204020204" pitchFamily="34" charset="-122"/>
                </a:rPr>
                <a:t>)</a:t>
              </a:r>
              <a:endParaRPr lang="en-US" altLang="zh-CN" sz="1350" dirty="0">
                <a:ea typeface="微软雅黑" panose="020B0503020204020204" pitchFamily="34" charset="-122"/>
              </a:endParaRPr>
            </a:p>
          </p:txBody>
        </p:sp>
        <p:sp>
          <p:nvSpPr>
            <p:cNvPr id="70706" name="Rectangle 63"/>
            <p:cNvSpPr/>
            <p:nvPr/>
          </p:nvSpPr>
          <p:spPr>
            <a:xfrm>
              <a:off x="4684" y="2953"/>
              <a:ext cx="38" cy="136"/>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r>
                <a:rPr lang="en-US" altLang="zh-CN" sz="1050" b="1" dirty="0">
                  <a:solidFill>
                    <a:srgbClr val="000000"/>
                  </a:solidFill>
                  <a:latin typeface="Times New Roman" panose="02020603050405020304" pitchFamily="18" charset="0"/>
                  <a:ea typeface="微软雅黑" panose="020B0503020204020204" pitchFamily="34" charset="-122"/>
                </a:rPr>
                <a:t>(</a:t>
              </a:r>
              <a:endParaRPr lang="en-US" altLang="zh-CN" sz="1350" dirty="0">
                <a:ea typeface="微软雅黑" panose="020B0503020204020204" pitchFamily="34" charset="-122"/>
              </a:endParaRPr>
            </a:p>
          </p:txBody>
        </p:sp>
        <p:sp>
          <p:nvSpPr>
            <p:cNvPr id="70707" name="Rectangle 64"/>
            <p:cNvSpPr/>
            <p:nvPr/>
          </p:nvSpPr>
          <p:spPr>
            <a:xfrm>
              <a:off x="4722" y="2955"/>
              <a:ext cx="44" cy="135"/>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r>
                <a:rPr lang="en-US" altLang="zh-CN" sz="1050" b="1" i="1" dirty="0">
                  <a:solidFill>
                    <a:srgbClr val="000000"/>
                  </a:solidFill>
                  <a:latin typeface="Times New Roman" panose="02020603050405020304" pitchFamily="18" charset="0"/>
                  <a:ea typeface="微软雅黑" panose="020B0503020204020204" pitchFamily="34" charset="-122"/>
                </a:rPr>
                <a:t>s</a:t>
              </a:r>
              <a:endParaRPr lang="en-US" altLang="zh-CN" sz="1350" dirty="0">
                <a:ea typeface="微软雅黑" panose="020B0503020204020204" pitchFamily="34" charset="-122"/>
              </a:endParaRPr>
            </a:p>
          </p:txBody>
        </p:sp>
        <p:sp>
          <p:nvSpPr>
            <p:cNvPr id="70708" name="Rectangle 65"/>
            <p:cNvSpPr/>
            <p:nvPr/>
          </p:nvSpPr>
          <p:spPr>
            <a:xfrm>
              <a:off x="4621" y="3033"/>
              <a:ext cx="44" cy="68"/>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r>
                <a:rPr lang="en-US" altLang="zh-CN" sz="525" b="1" i="1" dirty="0">
                  <a:solidFill>
                    <a:srgbClr val="000000"/>
                  </a:solidFill>
                  <a:latin typeface="Times New Roman" panose="02020603050405020304" pitchFamily="18" charset="0"/>
                  <a:ea typeface="微软雅黑" panose="020B0503020204020204" pitchFamily="34" charset="-122"/>
                </a:rPr>
                <a:t>m</a:t>
              </a:r>
              <a:endParaRPr lang="en-US" altLang="zh-CN" sz="1350" dirty="0">
                <a:ea typeface="微软雅黑" panose="020B0503020204020204" pitchFamily="34" charset="-122"/>
              </a:endParaRPr>
            </a:p>
          </p:txBody>
        </p:sp>
        <p:sp>
          <p:nvSpPr>
            <p:cNvPr id="70709" name="Rectangle 66"/>
            <p:cNvSpPr/>
            <p:nvPr/>
          </p:nvSpPr>
          <p:spPr>
            <a:xfrm>
              <a:off x="4579" y="2942"/>
              <a:ext cx="59" cy="135"/>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r>
                <a:rPr lang="en-US" altLang="zh-CN" sz="1050" b="1" i="1" dirty="0">
                  <a:solidFill>
                    <a:srgbClr val="000000"/>
                  </a:solidFill>
                  <a:latin typeface="Symbol" panose="05050102010706020507" pitchFamily="18" charset="2"/>
                  <a:ea typeface="微软雅黑" panose="020B0503020204020204" pitchFamily="34" charset="-122"/>
                </a:rPr>
                <a:t>q</a:t>
              </a:r>
              <a:endParaRPr lang="en-US" altLang="zh-CN" sz="1350" dirty="0">
                <a:ea typeface="微软雅黑" panose="020B0503020204020204" pitchFamily="34" charset="-122"/>
              </a:endParaRPr>
            </a:p>
          </p:txBody>
        </p:sp>
        <p:sp>
          <p:nvSpPr>
            <p:cNvPr id="70710" name="Rectangle 67"/>
            <p:cNvSpPr/>
            <p:nvPr/>
          </p:nvSpPr>
          <p:spPr>
            <a:xfrm>
              <a:off x="3982" y="2933"/>
              <a:ext cx="488" cy="391"/>
            </a:xfrm>
            <a:prstGeom prst="rect">
              <a:avLst/>
            </a:prstGeom>
            <a:solidFill>
              <a:srgbClr val="FFFFFF"/>
            </a:solidFill>
            <a:ln w="12700" cap="flat" cmpd="sng">
              <a:solidFill>
                <a:srgbClr val="0000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endParaRPr lang="zh-CN" altLang="en-US" sz="1350" dirty="0">
                <a:ea typeface="微软雅黑" panose="020B0503020204020204" pitchFamily="34" charset="-122"/>
              </a:endParaRPr>
            </a:p>
          </p:txBody>
        </p:sp>
        <p:sp>
          <p:nvSpPr>
            <p:cNvPr id="70711" name="Line 68"/>
            <p:cNvSpPr/>
            <p:nvPr/>
          </p:nvSpPr>
          <p:spPr>
            <a:xfrm>
              <a:off x="4475" y="3142"/>
              <a:ext cx="219" cy="1"/>
            </a:xfrm>
            <a:prstGeom prst="line">
              <a:avLst/>
            </a:prstGeom>
            <a:ln w="12700" cap="flat" cmpd="sng">
              <a:solidFill>
                <a:srgbClr val="000000"/>
              </a:solidFill>
              <a:prstDash val="solid"/>
              <a:headEnd type="none" w="med" len="med"/>
              <a:tailEnd type="none" w="med" len="med"/>
            </a:ln>
          </p:spPr>
        </p:sp>
        <p:sp>
          <p:nvSpPr>
            <p:cNvPr id="70712" name="Freeform 69"/>
            <p:cNvSpPr/>
            <p:nvPr/>
          </p:nvSpPr>
          <p:spPr>
            <a:xfrm>
              <a:off x="4688" y="3113"/>
              <a:ext cx="77" cy="58"/>
            </a:xfrm>
            <a:custGeom>
              <a:avLst/>
              <a:gdLst>
                <a:gd name="txL" fmla="*/ 0 w 153"/>
                <a:gd name="txT" fmla="*/ 0 h 118"/>
                <a:gd name="txR" fmla="*/ 153 w 153"/>
                <a:gd name="txB" fmla="*/ 118 h 118"/>
              </a:gdLst>
              <a:ahLst/>
              <a:cxnLst>
                <a:cxn ang="0">
                  <a:pos x="0" y="0"/>
                </a:cxn>
                <a:cxn ang="0">
                  <a:pos x="20" y="7"/>
                </a:cxn>
                <a:cxn ang="0">
                  <a:pos x="0" y="14"/>
                </a:cxn>
                <a:cxn ang="0">
                  <a:pos x="0" y="0"/>
                </a:cxn>
              </a:cxnLst>
              <a:rect l="txL" t="txT" r="txR" b="txB"/>
              <a:pathLst>
                <a:path w="153" h="118">
                  <a:moveTo>
                    <a:pt x="0" y="0"/>
                  </a:moveTo>
                  <a:lnTo>
                    <a:pt x="153" y="59"/>
                  </a:lnTo>
                  <a:lnTo>
                    <a:pt x="0" y="118"/>
                  </a:lnTo>
                  <a:lnTo>
                    <a:pt x="0" y="0"/>
                  </a:lnTo>
                  <a:close/>
                </a:path>
              </a:pathLst>
            </a:custGeom>
            <a:solidFill>
              <a:srgbClr val="000000">
                <a:alpha val="100000"/>
              </a:srgbClr>
            </a:solidFill>
            <a:ln w="9525">
              <a:noFill/>
            </a:ln>
          </p:spPr>
          <p:txBody>
            <a:bodyPr/>
            <a:lstStyle/>
            <a:p>
              <a:endParaRPr lang="zh-CN" altLang="en-US" sz="100" dirty="0">
                <a:latin typeface="Times New Roman" panose="02020603050405020304" pitchFamily="18" charset="0"/>
                <a:ea typeface="微软雅黑" panose="020B0503020204020204" pitchFamily="34" charset="-122"/>
              </a:endParaRPr>
            </a:p>
          </p:txBody>
        </p:sp>
        <p:sp>
          <p:nvSpPr>
            <p:cNvPr id="70713" name="Line 70"/>
            <p:cNvSpPr/>
            <p:nvPr/>
          </p:nvSpPr>
          <p:spPr>
            <a:xfrm>
              <a:off x="4019" y="3097"/>
              <a:ext cx="415" cy="1"/>
            </a:xfrm>
            <a:prstGeom prst="line">
              <a:avLst/>
            </a:prstGeom>
            <a:ln w="6350" cap="flat" cmpd="sng">
              <a:solidFill>
                <a:srgbClr val="000000"/>
              </a:solidFill>
              <a:prstDash val="solid"/>
              <a:headEnd type="none" w="med" len="med"/>
              <a:tailEnd type="none" w="med" len="med"/>
            </a:ln>
          </p:spPr>
        </p:sp>
        <p:sp>
          <p:nvSpPr>
            <p:cNvPr id="70714" name="Rectangle 71"/>
            <p:cNvSpPr/>
            <p:nvPr/>
          </p:nvSpPr>
          <p:spPr>
            <a:xfrm>
              <a:off x="4403" y="3111"/>
              <a:ext cx="50" cy="155"/>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r>
                <a:rPr lang="en-US" altLang="zh-CN" sz="1200" b="1" i="1" dirty="0">
                  <a:solidFill>
                    <a:srgbClr val="000000"/>
                  </a:solidFill>
                  <a:latin typeface="Times New Roman" panose="02020603050405020304" pitchFamily="18" charset="0"/>
                  <a:ea typeface="微软雅黑" panose="020B0503020204020204" pitchFamily="34" charset="-122"/>
                </a:rPr>
                <a:t>s</a:t>
              </a:r>
              <a:endParaRPr lang="en-US" altLang="zh-CN" sz="1350" dirty="0">
                <a:ea typeface="微软雅黑" panose="020B0503020204020204" pitchFamily="34" charset="-122"/>
              </a:endParaRPr>
            </a:p>
          </p:txBody>
        </p:sp>
        <p:sp>
          <p:nvSpPr>
            <p:cNvPr id="70715" name="Rectangle 72"/>
            <p:cNvSpPr/>
            <p:nvPr/>
          </p:nvSpPr>
          <p:spPr>
            <a:xfrm>
              <a:off x="4342" y="3111"/>
              <a:ext cx="43" cy="155"/>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r>
                <a:rPr lang="en-US" altLang="zh-CN" sz="1200" b="1" i="1" dirty="0">
                  <a:solidFill>
                    <a:srgbClr val="000000"/>
                  </a:solidFill>
                  <a:latin typeface="Times New Roman" panose="02020603050405020304" pitchFamily="18" charset="0"/>
                  <a:ea typeface="微软雅黑" panose="020B0503020204020204" pitchFamily="34" charset="-122"/>
                </a:rPr>
                <a:t>f</a:t>
              </a:r>
              <a:endParaRPr lang="en-US" altLang="zh-CN" sz="1350" dirty="0">
                <a:ea typeface="微软雅黑" panose="020B0503020204020204" pitchFamily="34" charset="-122"/>
              </a:endParaRPr>
            </a:p>
          </p:txBody>
        </p:sp>
        <p:sp>
          <p:nvSpPr>
            <p:cNvPr id="70716" name="Rectangle 73"/>
            <p:cNvSpPr/>
            <p:nvPr/>
          </p:nvSpPr>
          <p:spPr>
            <a:xfrm>
              <a:off x="4043" y="3111"/>
              <a:ext cx="114" cy="155"/>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r>
                <a:rPr lang="en-US" altLang="zh-CN" sz="1200" b="1" i="1" dirty="0">
                  <a:solidFill>
                    <a:srgbClr val="000000"/>
                  </a:solidFill>
                  <a:latin typeface="Times New Roman" panose="02020603050405020304" pitchFamily="18" charset="0"/>
                  <a:ea typeface="微软雅黑" panose="020B0503020204020204" pitchFamily="34" charset="-122"/>
                </a:rPr>
                <a:t>Js</a:t>
              </a:r>
              <a:endParaRPr lang="en-US" altLang="zh-CN" sz="1350" dirty="0">
                <a:ea typeface="微软雅黑" panose="020B0503020204020204" pitchFamily="34" charset="-122"/>
              </a:endParaRPr>
            </a:p>
          </p:txBody>
        </p:sp>
        <p:sp>
          <p:nvSpPr>
            <p:cNvPr id="70717" name="Rectangle 74"/>
            <p:cNvSpPr/>
            <p:nvPr/>
          </p:nvSpPr>
          <p:spPr>
            <a:xfrm>
              <a:off x="4236" y="3098"/>
              <a:ext cx="71" cy="155"/>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r>
                <a:rPr lang="en-US" altLang="zh-CN" sz="1200" b="1" dirty="0">
                  <a:solidFill>
                    <a:srgbClr val="000000"/>
                  </a:solidFill>
                  <a:latin typeface="Symbol" panose="05050102010706020507" pitchFamily="18" charset="2"/>
                  <a:ea typeface="微软雅黑" panose="020B0503020204020204" pitchFamily="34" charset="-122"/>
                </a:rPr>
                <a:t>+</a:t>
              </a:r>
              <a:endParaRPr lang="en-US" altLang="zh-CN" sz="1350" dirty="0">
                <a:ea typeface="微软雅黑" panose="020B0503020204020204" pitchFamily="34" charset="-122"/>
              </a:endParaRPr>
            </a:p>
          </p:txBody>
        </p:sp>
        <p:sp>
          <p:nvSpPr>
            <p:cNvPr id="70718" name="Rectangle 75"/>
            <p:cNvSpPr/>
            <p:nvPr/>
          </p:nvSpPr>
          <p:spPr>
            <a:xfrm>
              <a:off x="4149" y="3113"/>
              <a:ext cx="32" cy="77"/>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r>
                <a:rPr lang="en-US" altLang="zh-CN" sz="600" b="1" dirty="0">
                  <a:solidFill>
                    <a:srgbClr val="000000"/>
                  </a:solidFill>
                  <a:latin typeface="Times New Roman" panose="02020603050405020304" pitchFamily="18" charset="0"/>
                  <a:ea typeface="微软雅黑" panose="020B0503020204020204" pitchFamily="34" charset="-122"/>
                </a:rPr>
                <a:t>2</a:t>
              </a:r>
              <a:endParaRPr lang="en-US" altLang="zh-CN" sz="1350" dirty="0">
                <a:ea typeface="微软雅黑" panose="020B0503020204020204" pitchFamily="34" charset="-122"/>
              </a:endParaRPr>
            </a:p>
          </p:txBody>
        </p:sp>
        <p:sp>
          <p:nvSpPr>
            <p:cNvPr id="70719" name="Rectangle 76"/>
            <p:cNvSpPr/>
            <p:nvPr/>
          </p:nvSpPr>
          <p:spPr>
            <a:xfrm>
              <a:off x="4218" y="2934"/>
              <a:ext cx="64" cy="155"/>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r>
                <a:rPr lang="en-US" altLang="zh-CN" sz="1200" b="1" dirty="0">
                  <a:solidFill>
                    <a:srgbClr val="000000"/>
                  </a:solidFill>
                  <a:latin typeface="Times New Roman" panose="02020603050405020304" pitchFamily="18" charset="0"/>
                  <a:ea typeface="微软雅黑" panose="020B0503020204020204" pitchFamily="34" charset="-122"/>
                </a:rPr>
                <a:t>1</a:t>
              </a:r>
              <a:endParaRPr lang="en-US" altLang="zh-CN" sz="1350" dirty="0">
                <a:ea typeface="微软雅黑" panose="020B0503020204020204" pitchFamily="34" charset="-122"/>
              </a:endParaRPr>
            </a:p>
          </p:txBody>
        </p:sp>
      </p:grpSp>
      <p:grpSp>
        <p:nvGrpSpPr>
          <p:cNvPr id="70666" name="Group 118"/>
          <p:cNvGrpSpPr>
            <a:grpSpLocks noChangeAspect="1"/>
          </p:cNvGrpSpPr>
          <p:nvPr/>
        </p:nvGrpSpPr>
        <p:grpSpPr>
          <a:xfrm>
            <a:off x="4731544" y="4280297"/>
            <a:ext cx="912019" cy="491728"/>
            <a:chOff x="3014" y="2875"/>
            <a:chExt cx="766" cy="413"/>
          </a:xfrm>
        </p:grpSpPr>
        <p:sp>
          <p:nvSpPr>
            <p:cNvPr id="70694" name="AutoShape 117"/>
            <p:cNvSpPr>
              <a:spLocks noChangeAspect="1" noTextEdit="1"/>
            </p:cNvSpPr>
            <p:nvPr/>
          </p:nvSpPr>
          <p:spPr>
            <a:xfrm>
              <a:off x="3014" y="2875"/>
              <a:ext cx="766" cy="413"/>
            </a:xfrm>
            <a:prstGeom prst="rect">
              <a:avLst/>
            </a:prstGeom>
            <a:noFill/>
            <a:ln w="9525">
              <a:noFill/>
            </a:ln>
          </p:spPr>
          <p:txBody>
            <a:bodyPr/>
            <a:lstStyle/>
            <a:p>
              <a:endParaRPr lang="zh-CN" altLang="en-US" sz="100" dirty="0">
                <a:latin typeface="Times New Roman" panose="02020603050405020304" pitchFamily="18" charset="0"/>
                <a:ea typeface="微软雅黑" panose="020B0503020204020204" pitchFamily="34" charset="-122"/>
              </a:endParaRPr>
            </a:p>
          </p:txBody>
        </p:sp>
        <p:sp>
          <p:nvSpPr>
            <p:cNvPr id="70695" name="Rectangle 119"/>
            <p:cNvSpPr/>
            <p:nvPr/>
          </p:nvSpPr>
          <p:spPr>
            <a:xfrm>
              <a:off x="3125" y="3060"/>
              <a:ext cx="247" cy="158"/>
            </a:xfrm>
            <a:prstGeom prst="rect">
              <a:avLst/>
            </a:prstGeom>
            <a:solidFill>
              <a:srgbClr val="FFFFFF"/>
            </a:solidFill>
            <a:ln w="19050" cap="flat" cmpd="sng">
              <a:solidFill>
                <a:srgbClr val="0000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endParaRPr lang="zh-CN" altLang="en-US" sz="1350" dirty="0">
                <a:ea typeface="微软雅黑" panose="020B0503020204020204" pitchFamily="34" charset="-122"/>
              </a:endParaRPr>
            </a:p>
          </p:txBody>
        </p:sp>
        <p:sp>
          <p:nvSpPr>
            <p:cNvPr id="70696" name="Line 120"/>
            <p:cNvSpPr/>
            <p:nvPr/>
          </p:nvSpPr>
          <p:spPr>
            <a:xfrm flipV="1">
              <a:off x="3391" y="3126"/>
              <a:ext cx="195" cy="4"/>
            </a:xfrm>
            <a:prstGeom prst="line">
              <a:avLst/>
            </a:prstGeom>
            <a:ln w="19050" cap="flat" cmpd="sng">
              <a:solidFill>
                <a:srgbClr val="000000"/>
              </a:solidFill>
              <a:prstDash val="solid"/>
              <a:headEnd type="none" w="med" len="med"/>
              <a:tailEnd type="none" w="med" len="med"/>
            </a:ln>
          </p:spPr>
        </p:sp>
        <p:sp>
          <p:nvSpPr>
            <p:cNvPr id="70697" name="Freeform 121"/>
            <p:cNvSpPr/>
            <p:nvPr/>
          </p:nvSpPr>
          <p:spPr>
            <a:xfrm>
              <a:off x="3576" y="3091"/>
              <a:ext cx="111" cy="71"/>
            </a:xfrm>
            <a:custGeom>
              <a:avLst/>
              <a:gdLst>
                <a:gd name="txL" fmla="*/ 0 w 111"/>
                <a:gd name="txT" fmla="*/ 0 h 71"/>
                <a:gd name="txR" fmla="*/ 111 w 111"/>
                <a:gd name="txB" fmla="*/ 71 h 71"/>
              </a:gdLst>
              <a:ahLst/>
              <a:cxnLst>
                <a:cxn ang="0">
                  <a:pos x="0" y="0"/>
                </a:cxn>
                <a:cxn ang="0">
                  <a:pos x="111" y="34"/>
                </a:cxn>
                <a:cxn ang="0">
                  <a:pos x="0" y="71"/>
                </a:cxn>
                <a:cxn ang="0">
                  <a:pos x="0" y="0"/>
                </a:cxn>
              </a:cxnLst>
              <a:rect l="txL" t="txT" r="txR" b="txB"/>
              <a:pathLst>
                <a:path w="111" h="71">
                  <a:moveTo>
                    <a:pt x="0" y="0"/>
                  </a:moveTo>
                  <a:lnTo>
                    <a:pt x="111" y="34"/>
                  </a:lnTo>
                  <a:lnTo>
                    <a:pt x="0" y="71"/>
                  </a:lnTo>
                  <a:lnTo>
                    <a:pt x="0" y="0"/>
                  </a:lnTo>
                  <a:close/>
                </a:path>
              </a:pathLst>
            </a:custGeom>
            <a:solidFill>
              <a:srgbClr val="000000">
                <a:alpha val="100000"/>
              </a:srgbClr>
            </a:solidFill>
            <a:ln w="9525">
              <a:noFill/>
            </a:ln>
          </p:spPr>
          <p:txBody>
            <a:bodyPr/>
            <a:lstStyle/>
            <a:p>
              <a:endParaRPr lang="zh-CN" altLang="en-US" sz="100" dirty="0">
                <a:latin typeface="Times New Roman" panose="02020603050405020304" pitchFamily="18" charset="0"/>
                <a:ea typeface="微软雅黑" panose="020B0503020204020204" pitchFamily="34" charset="-122"/>
              </a:endParaRPr>
            </a:p>
          </p:txBody>
        </p:sp>
        <p:sp>
          <p:nvSpPr>
            <p:cNvPr id="70698" name="Rectangle 122"/>
            <p:cNvSpPr/>
            <p:nvPr/>
          </p:nvSpPr>
          <p:spPr>
            <a:xfrm>
              <a:off x="3297" y="3142"/>
              <a:ext cx="50" cy="77"/>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r>
                <a:rPr lang="en-US" altLang="zh-CN" sz="600" b="1" i="1" dirty="0">
                  <a:solidFill>
                    <a:srgbClr val="000000"/>
                  </a:solidFill>
                  <a:latin typeface="Times New Roman" panose="02020603050405020304" pitchFamily="18" charset="0"/>
                  <a:ea typeface="微软雅黑" panose="020B0503020204020204" pitchFamily="34" charset="-122"/>
                </a:rPr>
                <a:t>m</a:t>
              </a:r>
              <a:endParaRPr lang="en-US" altLang="zh-CN" sz="1350" dirty="0">
                <a:ea typeface="微软雅黑" panose="020B0503020204020204" pitchFamily="34" charset="-122"/>
              </a:endParaRPr>
            </a:p>
          </p:txBody>
        </p:sp>
        <p:sp>
          <p:nvSpPr>
            <p:cNvPr id="70699" name="Rectangle 123"/>
            <p:cNvSpPr/>
            <p:nvPr/>
          </p:nvSpPr>
          <p:spPr>
            <a:xfrm>
              <a:off x="3199" y="3051"/>
              <a:ext cx="86" cy="155"/>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r>
                <a:rPr lang="en-US" altLang="zh-CN" sz="1200" b="1" i="1" dirty="0">
                  <a:solidFill>
                    <a:srgbClr val="000000"/>
                  </a:solidFill>
                  <a:latin typeface="Times New Roman" panose="02020603050405020304" pitchFamily="18" charset="0"/>
                  <a:ea typeface="微软雅黑" panose="020B0503020204020204" pitchFamily="34" charset="-122"/>
                </a:rPr>
                <a:t>C</a:t>
              </a:r>
              <a:endParaRPr lang="en-US" altLang="zh-CN" sz="1350" dirty="0">
                <a:ea typeface="微软雅黑" panose="020B0503020204020204" pitchFamily="34" charset="-122"/>
              </a:endParaRPr>
            </a:p>
          </p:txBody>
        </p:sp>
        <p:sp>
          <p:nvSpPr>
            <p:cNvPr id="70700" name="Rectangle 124"/>
            <p:cNvSpPr/>
            <p:nvPr/>
          </p:nvSpPr>
          <p:spPr>
            <a:xfrm>
              <a:off x="3539" y="2988"/>
              <a:ext cx="32" cy="116"/>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r>
                <a:rPr lang="en-US" altLang="zh-CN" sz="900" b="1" dirty="0">
                  <a:solidFill>
                    <a:srgbClr val="000000"/>
                  </a:solidFill>
                  <a:latin typeface="Times New Roman" panose="02020603050405020304" pitchFamily="18" charset="0"/>
                  <a:ea typeface="微软雅黑" panose="020B0503020204020204" pitchFamily="34" charset="-122"/>
                </a:rPr>
                <a:t>)</a:t>
              </a:r>
              <a:endParaRPr lang="en-US" altLang="zh-CN" sz="1350" dirty="0">
                <a:ea typeface="微软雅黑" panose="020B0503020204020204" pitchFamily="34" charset="-122"/>
              </a:endParaRPr>
            </a:p>
          </p:txBody>
        </p:sp>
        <p:sp>
          <p:nvSpPr>
            <p:cNvPr id="70701" name="Rectangle 125"/>
            <p:cNvSpPr/>
            <p:nvPr/>
          </p:nvSpPr>
          <p:spPr>
            <a:xfrm>
              <a:off x="3478" y="2988"/>
              <a:ext cx="32" cy="116"/>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r>
                <a:rPr lang="en-US" altLang="zh-CN" sz="900" b="1" dirty="0">
                  <a:solidFill>
                    <a:srgbClr val="000000"/>
                  </a:solidFill>
                  <a:latin typeface="Times New Roman" panose="02020603050405020304" pitchFamily="18" charset="0"/>
                  <a:ea typeface="微软雅黑" panose="020B0503020204020204" pitchFamily="34" charset="-122"/>
                </a:rPr>
                <a:t>(</a:t>
              </a:r>
              <a:endParaRPr lang="en-US" altLang="zh-CN" sz="1350" dirty="0">
                <a:ea typeface="微软雅黑" panose="020B0503020204020204" pitchFamily="34" charset="-122"/>
              </a:endParaRPr>
            </a:p>
          </p:txBody>
        </p:sp>
        <p:sp>
          <p:nvSpPr>
            <p:cNvPr id="70702" name="Rectangle 126"/>
            <p:cNvSpPr/>
            <p:nvPr/>
          </p:nvSpPr>
          <p:spPr>
            <a:xfrm>
              <a:off x="3507" y="2989"/>
              <a:ext cx="38" cy="116"/>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r>
                <a:rPr lang="en-US" altLang="zh-CN" sz="900" b="1" i="1" dirty="0">
                  <a:solidFill>
                    <a:srgbClr val="000000"/>
                  </a:solidFill>
                  <a:latin typeface="Times New Roman" panose="02020603050405020304" pitchFamily="18" charset="0"/>
                  <a:ea typeface="微软雅黑" panose="020B0503020204020204" pitchFamily="34" charset="-122"/>
                </a:rPr>
                <a:t>s</a:t>
              </a:r>
              <a:endParaRPr lang="en-US" altLang="zh-CN" sz="1350" dirty="0">
                <a:ea typeface="微软雅黑" panose="020B0503020204020204" pitchFamily="34" charset="-122"/>
              </a:endParaRPr>
            </a:p>
          </p:txBody>
        </p:sp>
        <p:sp>
          <p:nvSpPr>
            <p:cNvPr id="70703" name="Rectangle 127"/>
            <p:cNvSpPr/>
            <p:nvPr/>
          </p:nvSpPr>
          <p:spPr>
            <a:xfrm>
              <a:off x="3368" y="2989"/>
              <a:ext cx="86" cy="116"/>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r>
                <a:rPr lang="en-US" altLang="zh-CN" sz="900" b="1" i="1" dirty="0">
                  <a:solidFill>
                    <a:srgbClr val="000000"/>
                  </a:solidFill>
                  <a:latin typeface="Times New Roman" panose="02020603050405020304" pitchFamily="18" charset="0"/>
                  <a:ea typeface="微软雅黑" panose="020B0503020204020204" pitchFamily="34" charset="-122"/>
                </a:rPr>
                <a:t>M</a:t>
              </a:r>
              <a:endParaRPr lang="en-US" altLang="zh-CN" sz="1350" dirty="0">
                <a:ea typeface="微软雅黑" panose="020B0503020204020204" pitchFamily="34" charset="-122"/>
              </a:endParaRPr>
            </a:p>
          </p:txBody>
        </p:sp>
        <p:sp>
          <p:nvSpPr>
            <p:cNvPr id="70704" name="Rectangle 128"/>
            <p:cNvSpPr/>
            <p:nvPr/>
          </p:nvSpPr>
          <p:spPr>
            <a:xfrm>
              <a:off x="3440" y="3057"/>
              <a:ext cx="38" cy="58"/>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r>
                <a:rPr lang="en-US" altLang="zh-CN" sz="450" b="1" i="1" dirty="0">
                  <a:solidFill>
                    <a:srgbClr val="000000"/>
                  </a:solidFill>
                  <a:latin typeface="Times New Roman" panose="02020603050405020304" pitchFamily="18" charset="0"/>
                  <a:ea typeface="微软雅黑" panose="020B0503020204020204" pitchFamily="34" charset="-122"/>
                </a:rPr>
                <a:t>m</a:t>
              </a:r>
              <a:endParaRPr lang="en-US" altLang="zh-CN" sz="1350" dirty="0">
                <a:ea typeface="微软雅黑" panose="020B0503020204020204" pitchFamily="34" charset="-122"/>
              </a:endParaRPr>
            </a:p>
          </p:txBody>
        </p:sp>
      </p:grpSp>
      <p:grpSp>
        <p:nvGrpSpPr>
          <p:cNvPr id="86" name="Group 21"/>
          <p:cNvGrpSpPr/>
          <p:nvPr/>
        </p:nvGrpSpPr>
        <p:grpSpPr bwMode="auto">
          <a:xfrm>
            <a:off x="1462088" y="2191941"/>
            <a:ext cx="2839641" cy="1987153"/>
            <a:chOff x="132" y="1797"/>
            <a:chExt cx="2476" cy="2400"/>
          </a:xfrm>
          <a:solidFill>
            <a:schemeClr val="bg1"/>
          </a:solidFill>
        </p:grpSpPr>
        <p:sp>
          <p:nvSpPr>
            <p:cNvPr id="93" name="Rectangle 22"/>
            <p:cNvSpPr>
              <a:spLocks noChangeArrowheads="1"/>
            </p:cNvSpPr>
            <p:nvPr/>
          </p:nvSpPr>
          <p:spPr bwMode="auto">
            <a:xfrm>
              <a:off x="158" y="1797"/>
              <a:ext cx="2448" cy="2400"/>
            </a:xfrm>
            <a:prstGeom prst="rect">
              <a:avLst/>
            </a:prstGeom>
            <a:grpFill/>
            <a:ln w="31750">
              <a:noFill/>
              <a:miter lim="800000"/>
            </a:ln>
            <a:effectLst>
              <a:outerShdw blurRad="50800" dist="38100" dir="8100000" algn="tr" rotWithShape="0">
                <a:prstClr val="black">
                  <a:alpha val="40000"/>
                </a:prstClr>
              </a:outerShdw>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endParaRPr>
            </a:p>
          </p:txBody>
        </p:sp>
        <p:graphicFrame>
          <p:nvGraphicFramePr>
            <p:cNvPr id="40968" name="Object 16"/>
            <p:cNvGraphicFramePr>
              <a:graphicFrameLocks noChangeAspect="1"/>
            </p:cNvGraphicFramePr>
            <p:nvPr/>
          </p:nvGraphicFramePr>
          <p:xfrm>
            <a:off x="132" y="3385"/>
            <a:ext cx="2476" cy="696"/>
          </p:xfrm>
          <a:graphic>
            <a:graphicData uri="http://schemas.openxmlformats.org/presentationml/2006/ole">
              <mc:AlternateContent xmlns:mc="http://schemas.openxmlformats.org/markup-compatibility/2006">
                <mc:Choice xmlns:v="urn:schemas-microsoft-com:vml" Requires="v">
                  <p:oleObj name="Equation" r:id="rId15" imgW="1625600" imgH="457200" progId="Equation.DSMT4">
                    <p:embed/>
                  </p:oleObj>
                </mc:Choice>
                <mc:Fallback>
                  <p:oleObj name="Equation" r:id="rId15" imgW="1625600" imgH="457200" progId="Equation.DSMT4">
                    <p:embed/>
                    <p:pic>
                      <p:nvPicPr>
                        <p:cNvPr id="0" name="Object 16"/>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32" y="3385"/>
                          <a:ext cx="2476" cy="6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0969" name="Object 17"/>
            <p:cNvGraphicFramePr>
              <a:graphicFrameLocks noChangeAspect="1"/>
            </p:cNvGraphicFramePr>
            <p:nvPr/>
          </p:nvGraphicFramePr>
          <p:xfrm>
            <a:off x="158" y="1888"/>
            <a:ext cx="1897" cy="349"/>
          </p:xfrm>
          <a:graphic>
            <a:graphicData uri="http://schemas.openxmlformats.org/presentationml/2006/ole">
              <mc:AlternateContent xmlns:mc="http://schemas.openxmlformats.org/markup-compatibility/2006">
                <mc:Choice xmlns:v="urn:schemas-microsoft-com:vml" Requires="v">
                  <p:oleObj name="Equation" r:id="rId17" imgW="1244600" imgH="228600" progId="Equation.DSMT4">
                    <p:embed/>
                  </p:oleObj>
                </mc:Choice>
                <mc:Fallback>
                  <p:oleObj name="Equation" r:id="rId17" imgW="1244600" imgH="228600" progId="Equation.DSMT4">
                    <p:embed/>
                    <p:pic>
                      <p:nvPicPr>
                        <p:cNvPr id="0" name="Object 17"/>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58" y="1888"/>
                          <a:ext cx="1897" cy="3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0970" name="Object 18"/>
            <p:cNvGraphicFramePr>
              <a:graphicFrameLocks noChangeAspect="1"/>
            </p:cNvGraphicFramePr>
            <p:nvPr/>
          </p:nvGraphicFramePr>
          <p:xfrm>
            <a:off x="158" y="2387"/>
            <a:ext cx="1528" cy="349"/>
          </p:xfrm>
          <a:graphic>
            <a:graphicData uri="http://schemas.openxmlformats.org/presentationml/2006/ole">
              <mc:AlternateContent xmlns:mc="http://schemas.openxmlformats.org/markup-compatibility/2006">
                <mc:Choice xmlns:v="urn:schemas-microsoft-com:vml" Requires="v">
                  <p:oleObj name="Equation" r:id="rId19" imgW="1002665" imgH="228600" progId="Equation.DSMT4">
                    <p:embed/>
                  </p:oleObj>
                </mc:Choice>
                <mc:Fallback>
                  <p:oleObj name="Equation" r:id="rId19" imgW="1002665" imgH="228600" progId="Equation.DSMT4">
                    <p:embed/>
                    <p:pic>
                      <p:nvPicPr>
                        <p:cNvPr id="0" name="Object 18"/>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58" y="2387"/>
                          <a:ext cx="1528" cy="3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0971" name="Object 19"/>
            <p:cNvGraphicFramePr>
              <a:graphicFrameLocks noChangeAspect="1"/>
            </p:cNvGraphicFramePr>
            <p:nvPr/>
          </p:nvGraphicFramePr>
          <p:xfrm>
            <a:off x="158" y="2886"/>
            <a:ext cx="1606" cy="349"/>
          </p:xfrm>
          <a:graphic>
            <a:graphicData uri="http://schemas.openxmlformats.org/presentationml/2006/ole">
              <mc:AlternateContent xmlns:mc="http://schemas.openxmlformats.org/markup-compatibility/2006">
                <mc:Choice xmlns:v="urn:schemas-microsoft-com:vml" Requires="v">
                  <p:oleObj name="Equation" r:id="rId21" imgW="1054100" imgH="228600" progId="Equation.DSMT4">
                    <p:embed/>
                  </p:oleObj>
                </mc:Choice>
                <mc:Fallback>
                  <p:oleObj name="Equation" r:id="rId21" imgW="1054100" imgH="228600" progId="Equation.DSMT4">
                    <p:embed/>
                    <p:pic>
                      <p:nvPicPr>
                        <p:cNvPr id="0" name="Object 19"/>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58" y="2886"/>
                          <a:ext cx="1606" cy="3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nvGrpSpPr>
          <p:cNvPr id="85" name="Group 37"/>
          <p:cNvGrpSpPr/>
          <p:nvPr/>
        </p:nvGrpSpPr>
        <p:grpSpPr bwMode="auto">
          <a:xfrm>
            <a:off x="4518422" y="2191941"/>
            <a:ext cx="2753915" cy="1987153"/>
            <a:chOff x="2835" y="619"/>
            <a:chExt cx="2313" cy="1995"/>
          </a:xfrm>
          <a:solidFill>
            <a:schemeClr val="accent1"/>
          </a:solidFill>
        </p:grpSpPr>
        <p:sp>
          <p:nvSpPr>
            <p:cNvPr id="99" name="Rectangle 28"/>
            <p:cNvSpPr>
              <a:spLocks noChangeArrowheads="1"/>
            </p:cNvSpPr>
            <p:nvPr/>
          </p:nvSpPr>
          <p:spPr bwMode="auto">
            <a:xfrm>
              <a:off x="2835" y="619"/>
              <a:ext cx="2292" cy="1995"/>
            </a:xfrm>
            <a:prstGeom prst="rect">
              <a:avLst/>
            </a:prstGeom>
            <a:solidFill>
              <a:schemeClr val="bg1"/>
            </a:solidFill>
            <a:ln w="31750">
              <a:noFill/>
              <a:miter lim="800000"/>
            </a:ln>
            <a:effectLst>
              <a:outerShdw blurRad="50800" dist="38100" dir="10800000" algn="r" rotWithShape="0">
                <a:prstClr val="black">
                  <a:alpha val="40000"/>
                </a:prstClr>
              </a:outerShdw>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endParaRPr>
            </a:p>
          </p:txBody>
        </p:sp>
        <p:grpSp>
          <p:nvGrpSpPr>
            <p:cNvPr id="84" name="Group 36"/>
            <p:cNvGrpSpPr/>
            <p:nvPr/>
          </p:nvGrpSpPr>
          <p:grpSpPr bwMode="auto">
            <a:xfrm>
              <a:off x="3067" y="733"/>
              <a:ext cx="2081" cy="1819"/>
              <a:chOff x="3067" y="732"/>
              <a:chExt cx="2081" cy="1820"/>
            </a:xfrm>
            <a:grpFill/>
          </p:grpSpPr>
          <p:graphicFrame>
            <p:nvGraphicFramePr>
              <p:cNvPr id="40972" name="Object 20"/>
              <p:cNvGraphicFramePr>
                <a:graphicFrameLocks noChangeAspect="1"/>
              </p:cNvGraphicFramePr>
              <p:nvPr/>
            </p:nvGraphicFramePr>
            <p:xfrm>
              <a:off x="3144" y="732"/>
              <a:ext cx="1390" cy="290"/>
            </p:xfrm>
            <a:graphic>
              <a:graphicData uri="http://schemas.openxmlformats.org/presentationml/2006/ole">
                <mc:AlternateContent xmlns:mc="http://schemas.openxmlformats.org/markup-compatibility/2006">
                  <mc:Choice xmlns:v="urn:schemas-microsoft-com:vml" Requires="v">
                    <p:oleObj name="Equation" r:id="rId23" imgW="1066800" imgH="228600" progId="Equation.DSMT4">
                      <p:embed/>
                    </p:oleObj>
                  </mc:Choice>
                  <mc:Fallback>
                    <p:oleObj name="Equation" r:id="rId23" imgW="1066800" imgH="228600" progId="Equation.DSMT4">
                      <p:embed/>
                      <p:pic>
                        <p:nvPicPr>
                          <p:cNvPr id="0" name="Object 20"/>
                          <p:cNvPicPr preferRelativeResize="0">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3144" y="732"/>
                            <a:ext cx="1390" cy="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0973" name="Object 21"/>
              <p:cNvGraphicFramePr>
                <a:graphicFrameLocks noChangeAspect="1"/>
              </p:cNvGraphicFramePr>
              <p:nvPr/>
            </p:nvGraphicFramePr>
            <p:xfrm>
              <a:off x="3105" y="1675"/>
              <a:ext cx="2043" cy="305"/>
            </p:xfrm>
            <a:graphic>
              <a:graphicData uri="http://schemas.openxmlformats.org/presentationml/2006/ole">
                <mc:AlternateContent xmlns:mc="http://schemas.openxmlformats.org/markup-compatibility/2006">
                  <mc:Choice xmlns:v="urn:schemas-microsoft-com:vml" Requires="v">
                    <p:oleObj name="Equation" r:id="rId25" imgW="1574800" imgH="241300" progId="Equation.DSMT4">
                      <p:embed/>
                    </p:oleObj>
                  </mc:Choice>
                  <mc:Fallback>
                    <p:oleObj name="Equation" r:id="rId25" imgW="1574800" imgH="241300" progId="Equation.DSMT4">
                      <p:embed/>
                      <p:pic>
                        <p:nvPicPr>
                          <p:cNvPr id="0" name="Object 21"/>
                          <p:cNvPicPr preferRelativeResize="0">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3105" y="1675"/>
                            <a:ext cx="2043" cy="3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0974" name="Object 22"/>
              <p:cNvGraphicFramePr>
                <a:graphicFrameLocks noChangeAspect="1"/>
              </p:cNvGraphicFramePr>
              <p:nvPr/>
            </p:nvGraphicFramePr>
            <p:xfrm>
              <a:off x="3067" y="2052"/>
              <a:ext cx="1190" cy="500"/>
            </p:xfrm>
            <a:graphic>
              <a:graphicData uri="http://schemas.openxmlformats.org/presentationml/2006/ole">
                <mc:AlternateContent xmlns:mc="http://schemas.openxmlformats.org/markup-compatibility/2006">
                  <mc:Choice xmlns:v="urn:schemas-microsoft-com:vml" Requires="v">
                    <p:oleObj name="Equation" r:id="rId27" imgW="914400" imgH="393700" progId="Equation.DSMT4">
                      <p:embed/>
                    </p:oleObj>
                  </mc:Choice>
                  <mc:Fallback>
                    <p:oleObj name="Equation" r:id="rId27" imgW="914400" imgH="393700" progId="Equation.DSMT4">
                      <p:embed/>
                      <p:pic>
                        <p:nvPicPr>
                          <p:cNvPr id="0" name="Object 22"/>
                          <p:cNvPicPr preferRelativeResize="0">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3067" y="2052"/>
                            <a:ext cx="1190" cy="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0975" name="Object 23"/>
              <p:cNvGraphicFramePr>
                <a:graphicFrameLocks noChangeAspect="1"/>
              </p:cNvGraphicFramePr>
              <p:nvPr/>
            </p:nvGraphicFramePr>
            <p:xfrm>
              <a:off x="3112" y="1162"/>
              <a:ext cx="1718" cy="360"/>
            </p:xfrm>
            <a:graphic>
              <a:graphicData uri="http://schemas.openxmlformats.org/presentationml/2006/ole">
                <mc:AlternateContent xmlns:mc="http://schemas.openxmlformats.org/markup-compatibility/2006">
                  <mc:Choice xmlns:v="urn:schemas-microsoft-com:vml" Requires="v">
                    <p:oleObj name="Equation" r:id="rId29" imgW="1091565" imgH="228600" progId="Equation.DSMT4">
                      <p:embed/>
                    </p:oleObj>
                  </mc:Choice>
                  <mc:Fallback>
                    <p:oleObj name="Equation" r:id="rId29" imgW="1091565" imgH="228600" progId="Equation.DSMT4">
                      <p:embed/>
                      <p:pic>
                        <p:nvPicPr>
                          <p:cNvPr id="0" name="Object 23"/>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3112" y="1162"/>
                            <a:ext cx="1718" cy="36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grpSp>
        <p:nvGrpSpPr>
          <p:cNvPr id="11" name="Group 149"/>
          <p:cNvGrpSpPr/>
          <p:nvPr/>
        </p:nvGrpSpPr>
        <p:grpSpPr>
          <a:xfrm>
            <a:off x="2053829" y="2888456"/>
            <a:ext cx="2746772" cy="1022747"/>
            <a:chOff x="2880" y="3456"/>
            <a:chExt cx="2640" cy="864"/>
          </a:xfrm>
        </p:grpSpPr>
        <p:sp>
          <p:nvSpPr>
            <p:cNvPr id="70670" name="AutoShape 14"/>
            <p:cNvSpPr/>
            <p:nvPr/>
          </p:nvSpPr>
          <p:spPr>
            <a:xfrm>
              <a:off x="2880" y="3456"/>
              <a:ext cx="2640" cy="864"/>
            </a:xfrm>
            <a:prstGeom prst="rightArrowCallout">
              <a:avLst>
                <a:gd name="adj1" fmla="val 27777"/>
                <a:gd name="adj2" fmla="val 26560"/>
                <a:gd name="adj3" fmla="val 38194"/>
                <a:gd name="adj4" fmla="val 77500"/>
              </a:avLst>
            </a:prstGeom>
            <a:solidFill>
              <a:schemeClr val="accent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endParaRPr lang="zh-CN" altLang="en-US" sz="1350" dirty="0">
                <a:ea typeface="微软雅黑" panose="020B0503020204020204" pitchFamily="34" charset="-122"/>
              </a:endParaRPr>
            </a:p>
          </p:txBody>
        </p:sp>
        <p:grpSp>
          <p:nvGrpSpPr>
            <p:cNvPr id="70671" name="Group 148"/>
            <p:cNvGrpSpPr/>
            <p:nvPr/>
          </p:nvGrpSpPr>
          <p:grpSpPr>
            <a:xfrm>
              <a:off x="3016" y="3702"/>
              <a:ext cx="1841" cy="464"/>
              <a:chOff x="839" y="1549"/>
              <a:chExt cx="1841" cy="464"/>
            </a:xfrm>
          </p:grpSpPr>
          <p:sp>
            <p:nvSpPr>
              <p:cNvPr id="70672" name="Rectangle 92"/>
              <p:cNvSpPr/>
              <p:nvPr/>
            </p:nvSpPr>
            <p:spPr>
              <a:xfrm>
                <a:off x="1190" y="1600"/>
                <a:ext cx="55" cy="175"/>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r>
                  <a:rPr lang="en-US" altLang="zh-CN" sz="1350" b="1" dirty="0">
                    <a:solidFill>
                      <a:srgbClr val="000000"/>
                    </a:solidFill>
                    <a:latin typeface="Times New Roman" panose="02020603050405020304" pitchFamily="18" charset="0"/>
                    <a:ea typeface="微软雅黑" panose="020B0503020204020204" pitchFamily="34" charset="-122"/>
                  </a:rPr>
                  <a:t>)</a:t>
                </a:r>
                <a:endParaRPr lang="en-US" altLang="zh-CN" sz="1350" dirty="0">
                  <a:ea typeface="微软雅黑" panose="020B0503020204020204" pitchFamily="34" charset="-122"/>
                </a:endParaRPr>
              </a:p>
            </p:txBody>
          </p:sp>
          <p:sp>
            <p:nvSpPr>
              <p:cNvPr id="70673" name="Rectangle 93"/>
              <p:cNvSpPr/>
              <p:nvPr/>
            </p:nvSpPr>
            <p:spPr>
              <a:xfrm>
                <a:off x="1085" y="1600"/>
                <a:ext cx="55" cy="175"/>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r>
                  <a:rPr lang="en-US" altLang="zh-CN" sz="1350" b="1" dirty="0">
                    <a:solidFill>
                      <a:srgbClr val="000000"/>
                    </a:solidFill>
                    <a:latin typeface="Times New Roman" panose="02020603050405020304" pitchFamily="18" charset="0"/>
                    <a:ea typeface="微软雅黑" panose="020B0503020204020204" pitchFamily="34" charset="-122"/>
                  </a:rPr>
                  <a:t>(</a:t>
                </a:r>
                <a:endParaRPr lang="en-US" altLang="zh-CN" sz="1350" dirty="0">
                  <a:ea typeface="微软雅黑" panose="020B0503020204020204" pitchFamily="34" charset="-122"/>
                </a:endParaRPr>
              </a:p>
            </p:txBody>
          </p:sp>
          <p:sp>
            <p:nvSpPr>
              <p:cNvPr id="70674" name="Rectangle 94"/>
              <p:cNvSpPr/>
              <p:nvPr/>
            </p:nvSpPr>
            <p:spPr>
              <a:xfrm>
                <a:off x="1143" y="1610"/>
                <a:ext cx="65" cy="176"/>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r>
                  <a:rPr lang="en-US" altLang="zh-CN" sz="1350" b="1" i="1" dirty="0">
                    <a:solidFill>
                      <a:srgbClr val="000000"/>
                    </a:solidFill>
                    <a:latin typeface="Times New Roman" panose="02020603050405020304" pitchFamily="18" charset="0"/>
                    <a:ea typeface="微软雅黑" panose="020B0503020204020204" pitchFamily="34" charset="-122"/>
                  </a:rPr>
                  <a:t>s</a:t>
                </a:r>
                <a:endParaRPr lang="en-US" altLang="zh-CN" sz="1350" dirty="0">
                  <a:ea typeface="微软雅黑" panose="020B0503020204020204" pitchFamily="34" charset="-122"/>
                </a:endParaRPr>
              </a:p>
            </p:txBody>
          </p:sp>
          <p:sp>
            <p:nvSpPr>
              <p:cNvPr id="70675" name="Rectangle 95"/>
              <p:cNvSpPr/>
              <p:nvPr/>
            </p:nvSpPr>
            <p:spPr>
              <a:xfrm>
                <a:off x="901" y="1610"/>
                <a:ext cx="148" cy="176"/>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r>
                  <a:rPr lang="en-US" altLang="zh-CN" sz="1350" b="1" i="1" dirty="0">
                    <a:solidFill>
                      <a:srgbClr val="000000"/>
                    </a:solidFill>
                    <a:latin typeface="Times New Roman" panose="02020603050405020304" pitchFamily="18" charset="0"/>
                    <a:ea typeface="微软雅黑" panose="020B0503020204020204" pitchFamily="34" charset="-122"/>
                  </a:rPr>
                  <a:t>M</a:t>
                </a:r>
                <a:endParaRPr lang="en-US" altLang="zh-CN" sz="1350" dirty="0">
                  <a:ea typeface="微软雅黑" panose="020B0503020204020204" pitchFamily="34" charset="-122"/>
                </a:endParaRPr>
              </a:p>
            </p:txBody>
          </p:sp>
          <p:sp>
            <p:nvSpPr>
              <p:cNvPr id="70676" name="Rectangle 96"/>
              <p:cNvSpPr/>
              <p:nvPr/>
            </p:nvSpPr>
            <p:spPr>
              <a:xfrm>
                <a:off x="1015" y="1725"/>
                <a:ext cx="65" cy="88"/>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r>
                  <a:rPr lang="en-US" altLang="zh-CN" sz="675" b="1" i="1" dirty="0">
                    <a:solidFill>
                      <a:srgbClr val="000000"/>
                    </a:solidFill>
                    <a:latin typeface="Times New Roman" panose="02020603050405020304" pitchFamily="18" charset="0"/>
                    <a:ea typeface="微软雅黑" panose="020B0503020204020204" pitchFamily="34" charset="-122"/>
                  </a:rPr>
                  <a:t>m</a:t>
                </a:r>
                <a:endParaRPr lang="en-US" altLang="zh-CN" sz="1350" dirty="0">
                  <a:ea typeface="微软雅黑" panose="020B0503020204020204" pitchFamily="34" charset="-122"/>
                </a:endParaRPr>
              </a:p>
            </p:txBody>
          </p:sp>
          <p:sp>
            <p:nvSpPr>
              <p:cNvPr id="70677" name="Rectangle 102"/>
              <p:cNvSpPr/>
              <p:nvPr/>
            </p:nvSpPr>
            <p:spPr>
              <a:xfrm>
                <a:off x="2622" y="1559"/>
                <a:ext cx="58" cy="186"/>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r>
                  <a:rPr lang="en-US" altLang="zh-CN" sz="1425" b="1" dirty="0">
                    <a:solidFill>
                      <a:srgbClr val="000000"/>
                    </a:solidFill>
                    <a:latin typeface="Times New Roman" panose="02020603050405020304" pitchFamily="18" charset="0"/>
                    <a:ea typeface="微软雅黑" panose="020B0503020204020204" pitchFamily="34" charset="-122"/>
                  </a:rPr>
                  <a:t>)</a:t>
                </a:r>
                <a:endParaRPr lang="en-US" altLang="zh-CN" sz="1350" dirty="0">
                  <a:ea typeface="微软雅黑" panose="020B0503020204020204" pitchFamily="34" charset="-122"/>
                </a:endParaRPr>
              </a:p>
            </p:txBody>
          </p:sp>
          <p:sp>
            <p:nvSpPr>
              <p:cNvPr id="70678" name="Rectangle 103"/>
              <p:cNvSpPr/>
              <p:nvPr/>
            </p:nvSpPr>
            <p:spPr>
              <a:xfrm>
                <a:off x="2498" y="1559"/>
                <a:ext cx="58" cy="186"/>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r>
                  <a:rPr lang="en-US" altLang="zh-CN" sz="1425" b="1" dirty="0">
                    <a:solidFill>
                      <a:srgbClr val="000000"/>
                    </a:solidFill>
                    <a:latin typeface="Times New Roman" panose="02020603050405020304" pitchFamily="18" charset="0"/>
                    <a:ea typeface="微软雅黑" panose="020B0503020204020204" pitchFamily="34" charset="-122"/>
                  </a:rPr>
                  <a:t>(</a:t>
                </a:r>
                <a:endParaRPr lang="en-US" altLang="zh-CN" sz="1350" dirty="0">
                  <a:ea typeface="微软雅黑" panose="020B0503020204020204" pitchFamily="34" charset="-122"/>
                </a:endParaRPr>
              </a:p>
            </p:txBody>
          </p:sp>
          <p:sp>
            <p:nvSpPr>
              <p:cNvPr id="70679" name="Rectangle 104"/>
              <p:cNvSpPr/>
              <p:nvPr/>
            </p:nvSpPr>
            <p:spPr>
              <a:xfrm>
                <a:off x="2556" y="1559"/>
                <a:ext cx="68" cy="186"/>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r>
                  <a:rPr lang="en-US" altLang="zh-CN" sz="1425" b="1" i="1" dirty="0">
                    <a:solidFill>
                      <a:srgbClr val="000000"/>
                    </a:solidFill>
                    <a:latin typeface="Times New Roman" panose="02020603050405020304" pitchFamily="18" charset="0"/>
                    <a:ea typeface="微软雅黑" panose="020B0503020204020204" pitchFamily="34" charset="-122"/>
                  </a:rPr>
                  <a:t>s</a:t>
                </a:r>
                <a:endParaRPr lang="en-US" altLang="zh-CN" sz="1350" dirty="0">
                  <a:ea typeface="微软雅黑" panose="020B0503020204020204" pitchFamily="34" charset="-122"/>
                </a:endParaRPr>
              </a:p>
            </p:txBody>
          </p:sp>
          <p:sp>
            <p:nvSpPr>
              <p:cNvPr id="70680" name="Rectangle 105"/>
              <p:cNvSpPr/>
              <p:nvPr/>
            </p:nvSpPr>
            <p:spPr>
              <a:xfrm>
                <a:off x="2419" y="1673"/>
                <a:ext cx="65" cy="88"/>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r>
                  <a:rPr lang="en-US" altLang="zh-CN" sz="675" b="1" i="1" dirty="0">
                    <a:solidFill>
                      <a:srgbClr val="000000"/>
                    </a:solidFill>
                    <a:latin typeface="Times New Roman" panose="02020603050405020304" pitchFamily="18" charset="0"/>
                    <a:ea typeface="微软雅黑" panose="020B0503020204020204" pitchFamily="34" charset="-122"/>
                  </a:rPr>
                  <a:t>m</a:t>
                </a:r>
                <a:endParaRPr lang="en-US" altLang="zh-CN" sz="1350" dirty="0">
                  <a:ea typeface="微软雅黑" panose="020B0503020204020204" pitchFamily="34" charset="-122"/>
                </a:endParaRPr>
              </a:p>
            </p:txBody>
          </p:sp>
          <p:sp>
            <p:nvSpPr>
              <p:cNvPr id="70681" name="Rectangle 106"/>
              <p:cNvSpPr/>
              <p:nvPr/>
            </p:nvSpPr>
            <p:spPr>
              <a:xfrm>
                <a:off x="2359" y="1549"/>
                <a:ext cx="92" cy="186"/>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r>
                  <a:rPr lang="en-US" altLang="zh-CN" sz="1425" b="1" i="1" dirty="0">
                    <a:solidFill>
                      <a:srgbClr val="000000"/>
                    </a:solidFill>
                    <a:latin typeface="Symbol" panose="05050102010706020507" pitchFamily="18" charset="2"/>
                    <a:ea typeface="微软雅黑" panose="020B0503020204020204" pitchFamily="34" charset="-122"/>
                  </a:rPr>
                  <a:t>q</a:t>
                </a:r>
                <a:endParaRPr lang="en-US" altLang="zh-CN" sz="1350" dirty="0">
                  <a:ea typeface="微软雅黑" panose="020B0503020204020204" pitchFamily="34" charset="-122"/>
                </a:endParaRPr>
              </a:p>
            </p:txBody>
          </p:sp>
          <p:sp>
            <p:nvSpPr>
              <p:cNvPr id="70682" name="Rectangle 107"/>
              <p:cNvSpPr/>
              <p:nvPr/>
            </p:nvSpPr>
            <p:spPr>
              <a:xfrm>
                <a:off x="1630" y="1579"/>
                <a:ext cx="630" cy="434"/>
              </a:xfrm>
              <a:prstGeom prst="rect">
                <a:avLst/>
              </a:prstGeom>
              <a:solidFill>
                <a:schemeClr val="accent1"/>
              </a:solidFill>
              <a:ln w="31750" cap="flat" cmpd="sng">
                <a:solidFill>
                  <a:srgbClr val="0000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endParaRPr lang="zh-CN" altLang="en-US" sz="1350" dirty="0">
                  <a:ea typeface="微软雅黑" panose="020B0503020204020204" pitchFamily="34" charset="-122"/>
                </a:endParaRPr>
              </a:p>
            </p:txBody>
          </p:sp>
          <p:sp>
            <p:nvSpPr>
              <p:cNvPr id="70683" name="Line 108"/>
              <p:cNvSpPr/>
              <p:nvPr/>
            </p:nvSpPr>
            <p:spPr>
              <a:xfrm>
                <a:off x="2260" y="1787"/>
                <a:ext cx="258" cy="1"/>
              </a:xfrm>
              <a:prstGeom prst="line">
                <a:avLst/>
              </a:prstGeom>
              <a:ln w="15875" cap="flat" cmpd="sng">
                <a:solidFill>
                  <a:srgbClr val="000000"/>
                </a:solidFill>
                <a:prstDash val="solid"/>
                <a:headEnd type="none" w="med" len="med"/>
                <a:tailEnd type="none" w="med" len="med"/>
              </a:ln>
            </p:spPr>
          </p:sp>
          <p:sp>
            <p:nvSpPr>
              <p:cNvPr id="70684" name="Freeform 109"/>
              <p:cNvSpPr/>
              <p:nvPr/>
            </p:nvSpPr>
            <p:spPr>
              <a:xfrm>
                <a:off x="2518" y="1756"/>
                <a:ext cx="86" cy="62"/>
              </a:xfrm>
              <a:custGeom>
                <a:avLst/>
                <a:gdLst>
                  <a:gd name="txL" fmla="*/ 0 w 86"/>
                  <a:gd name="txT" fmla="*/ 0 h 62"/>
                  <a:gd name="txR" fmla="*/ 86 w 86"/>
                  <a:gd name="txB" fmla="*/ 62 h 62"/>
                </a:gdLst>
                <a:ahLst/>
                <a:cxnLst>
                  <a:cxn ang="0">
                    <a:pos x="0" y="0"/>
                  </a:cxn>
                  <a:cxn ang="0">
                    <a:pos x="86" y="31"/>
                  </a:cxn>
                  <a:cxn ang="0">
                    <a:pos x="0" y="62"/>
                  </a:cxn>
                  <a:cxn ang="0">
                    <a:pos x="0" y="0"/>
                  </a:cxn>
                </a:cxnLst>
                <a:rect l="txL" t="txT" r="txR" b="txB"/>
                <a:pathLst>
                  <a:path w="86" h="62">
                    <a:moveTo>
                      <a:pt x="0" y="0"/>
                    </a:moveTo>
                    <a:lnTo>
                      <a:pt x="86" y="31"/>
                    </a:lnTo>
                    <a:lnTo>
                      <a:pt x="0" y="62"/>
                    </a:lnTo>
                    <a:lnTo>
                      <a:pt x="0" y="0"/>
                    </a:lnTo>
                    <a:close/>
                  </a:path>
                </a:pathLst>
              </a:custGeom>
              <a:solidFill>
                <a:srgbClr val="000000">
                  <a:alpha val="100000"/>
                </a:srgbClr>
              </a:solidFill>
              <a:ln w="9525">
                <a:noFill/>
              </a:ln>
            </p:spPr>
            <p:txBody>
              <a:bodyPr/>
              <a:lstStyle/>
              <a:p>
                <a:endParaRPr lang="zh-CN" altLang="en-US" sz="100" dirty="0">
                  <a:latin typeface="Times New Roman" panose="02020603050405020304" pitchFamily="18" charset="0"/>
                  <a:ea typeface="微软雅黑" panose="020B0503020204020204" pitchFamily="34" charset="-122"/>
                </a:endParaRPr>
              </a:p>
            </p:txBody>
          </p:sp>
          <p:sp>
            <p:nvSpPr>
              <p:cNvPr id="70685" name="Line 110"/>
              <p:cNvSpPr/>
              <p:nvPr/>
            </p:nvSpPr>
            <p:spPr>
              <a:xfrm>
                <a:off x="1678" y="1776"/>
                <a:ext cx="535" cy="1"/>
              </a:xfrm>
              <a:prstGeom prst="line">
                <a:avLst/>
              </a:prstGeom>
              <a:ln w="15875" cap="flat" cmpd="sng">
                <a:solidFill>
                  <a:srgbClr val="000000"/>
                </a:solidFill>
                <a:prstDash val="solid"/>
                <a:headEnd type="none" w="med" len="med"/>
                <a:tailEnd type="none" w="med" len="med"/>
              </a:ln>
            </p:spPr>
          </p:sp>
          <p:sp>
            <p:nvSpPr>
              <p:cNvPr id="70686" name="Rectangle 111"/>
              <p:cNvSpPr/>
              <p:nvPr/>
            </p:nvSpPr>
            <p:spPr>
              <a:xfrm>
                <a:off x="2175" y="1797"/>
                <a:ext cx="65" cy="176"/>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r>
                  <a:rPr lang="en-US" altLang="zh-CN" sz="1350" b="1" i="1" dirty="0">
                    <a:solidFill>
                      <a:srgbClr val="000000"/>
                    </a:solidFill>
                    <a:latin typeface="Times New Roman" panose="02020603050405020304" pitchFamily="18" charset="0"/>
                    <a:ea typeface="微软雅黑" panose="020B0503020204020204" pitchFamily="34" charset="-122"/>
                  </a:rPr>
                  <a:t>s</a:t>
                </a:r>
                <a:endParaRPr lang="en-US" altLang="zh-CN" sz="1350" dirty="0">
                  <a:ea typeface="微软雅黑" panose="020B0503020204020204" pitchFamily="34" charset="-122"/>
                </a:endParaRPr>
              </a:p>
            </p:txBody>
          </p:sp>
          <p:sp>
            <p:nvSpPr>
              <p:cNvPr id="70687" name="Rectangle 112"/>
              <p:cNvSpPr/>
              <p:nvPr/>
            </p:nvSpPr>
            <p:spPr>
              <a:xfrm>
                <a:off x="2097" y="1797"/>
                <a:ext cx="55" cy="175"/>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r>
                  <a:rPr lang="en-US" altLang="zh-CN" sz="1350" b="1" i="1" dirty="0">
                    <a:solidFill>
                      <a:srgbClr val="000000"/>
                    </a:solidFill>
                    <a:latin typeface="Times New Roman" panose="02020603050405020304" pitchFamily="18" charset="0"/>
                    <a:ea typeface="微软雅黑" panose="020B0503020204020204" pitchFamily="34" charset="-122"/>
                  </a:rPr>
                  <a:t>f</a:t>
                </a:r>
                <a:endParaRPr lang="en-US" altLang="zh-CN" sz="1350" dirty="0">
                  <a:ea typeface="微软雅黑" panose="020B0503020204020204" pitchFamily="34" charset="-122"/>
                </a:endParaRPr>
              </a:p>
            </p:txBody>
          </p:sp>
          <p:sp>
            <p:nvSpPr>
              <p:cNvPr id="70688" name="Rectangle 113"/>
              <p:cNvSpPr/>
              <p:nvPr/>
            </p:nvSpPr>
            <p:spPr>
              <a:xfrm>
                <a:off x="1718" y="1797"/>
                <a:ext cx="148" cy="176"/>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r>
                  <a:rPr lang="en-US" altLang="zh-CN" sz="1350" b="1" i="1" dirty="0">
                    <a:solidFill>
                      <a:srgbClr val="000000"/>
                    </a:solidFill>
                    <a:latin typeface="Times New Roman" panose="02020603050405020304" pitchFamily="18" charset="0"/>
                    <a:ea typeface="微软雅黑" panose="020B0503020204020204" pitchFamily="34" charset="-122"/>
                  </a:rPr>
                  <a:t>Js</a:t>
                </a:r>
                <a:endParaRPr lang="en-US" altLang="zh-CN" sz="1350" dirty="0">
                  <a:ea typeface="微软雅黑" panose="020B0503020204020204" pitchFamily="34" charset="-122"/>
                </a:endParaRPr>
              </a:p>
            </p:txBody>
          </p:sp>
          <p:sp>
            <p:nvSpPr>
              <p:cNvPr id="70689" name="Rectangle 114"/>
              <p:cNvSpPr/>
              <p:nvPr/>
            </p:nvSpPr>
            <p:spPr>
              <a:xfrm>
                <a:off x="1977" y="1787"/>
                <a:ext cx="91" cy="175"/>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r>
                  <a:rPr lang="en-US" altLang="zh-CN" sz="1350" b="1" dirty="0">
                    <a:solidFill>
                      <a:srgbClr val="000000"/>
                    </a:solidFill>
                    <a:latin typeface="Symbol" panose="05050102010706020507" pitchFamily="18" charset="2"/>
                    <a:ea typeface="微软雅黑" panose="020B0503020204020204" pitchFamily="34" charset="-122"/>
                  </a:rPr>
                  <a:t>+</a:t>
                </a:r>
                <a:endParaRPr lang="en-US" altLang="zh-CN" sz="1350" dirty="0">
                  <a:ea typeface="微软雅黑" panose="020B0503020204020204" pitchFamily="34" charset="-122"/>
                </a:endParaRPr>
              </a:p>
            </p:txBody>
          </p:sp>
          <p:sp>
            <p:nvSpPr>
              <p:cNvPr id="70690" name="Rectangle 115"/>
              <p:cNvSpPr/>
              <p:nvPr/>
            </p:nvSpPr>
            <p:spPr>
              <a:xfrm>
                <a:off x="1846" y="1797"/>
                <a:ext cx="42" cy="88"/>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r>
                  <a:rPr lang="en-US" altLang="zh-CN" sz="675" b="1" dirty="0">
                    <a:solidFill>
                      <a:srgbClr val="000000"/>
                    </a:solidFill>
                    <a:latin typeface="Times New Roman" panose="02020603050405020304" pitchFamily="18" charset="0"/>
                    <a:ea typeface="微软雅黑" panose="020B0503020204020204" pitchFamily="34" charset="-122"/>
                  </a:rPr>
                  <a:t>2</a:t>
                </a:r>
                <a:endParaRPr lang="en-US" altLang="zh-CN" sz="1350" dirty="0">
                  <a:ea typeface="微软雅黑" panose="020B0503020204020204" pitchFamily="34" charset="-122"/>
                </a:endParaRPr>
              </a:p>
            </p:txBody>
          </p:sp>
          <p:sp>
            <p:nvSpPr>
              <p:cNvPr id="70691" name="Rectangle 116"/>
              <p:cNvSpPr/>
              <p:nvPr/>
            </p:nvSpPr>
            <p:spPr>
              <a:xfrm>
                <a:off x="1938" y="1580"/>
                <a:ext cx="83" cy="176"/>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r>
                  <a:rPr lang="en-US" altLang="zh-CN" sz="1350" b="1" dirty="0">
                    <a:solidFill>
                      <a:srgbClr val="000000"/>
                    </a:solidFill>
                    <a:latin typeface="Times New Roman" panose="02020603050405020304" pitchFamily="18" charset="0"/>
                    <a:ea typeface="微软雅黑" panose="020B0503020204020204" pitchFamily="34" charset="-122"/>
                  </a:rPr>
                  <a:t>1</a:t>
                </a:r>
                <a:endParaRPr lang="en-US" altLang="zh-CN" sz="1350" dirty="0">
                  <a:ea typeface="微软雅黑" panose="020B0503020204020204" pitchFamily="34" charset="-122"/>
                </a:endParaRPr>
              </a:p>
            </p:txBody>
          </p:sp>
          <p:sp>
            <p:nvSpPr>
              <p:cNvPr id="70692" name="Line 130"/>
              <p:cNvSpPr/>
              <p:nvPr/>
            </p:nvSpPr>
            <p:spPr>
              <a:xfrm>
                <a:off x="839" y="1797"/>
                <a:ext cx="771" cy="0"/>
              </a:xfrm>
              <a:prstGeom prst="line">
                <a:avLst/>
              </a:prstGeom>
              <a:ln w="28575" cap="flat" cmpd="sng">
                <a:solidFill>
                  <a:srgbClr val="000000"/>
                </a:solidFill>
                <a:prstDash val="solid"/>
                <a:headEnd type="none" w="med" len="med"/>
                <a:tailEnd type="triangle" w="med" len="med"/>
              </a:ln>
            </p:spPr>
          </p:sp>
          <p:sp>
            <p:nvSpPr>
              <p:cNvPr id="70693" name="Line 141"/>
              <p:cNvSpPr/>
              <p:nvPr/>
            </p:nvSpPr>
            <p:spPr>
              <a:xfrm>
                <a:off x="1661" y="1776"/>
                <a:ext cx="535" cy="1"/>
              </a:xfrm>
              <a:prstGeom prst="line">
                <a:avLst/>
              </a:prstGeom>
              <a:ln w="15875" cap="flat" cmpd="sng">
                <a:solidFill>
                  <a:srgbClr val="000000"/>
                </a:solidFill>
                <a:prstDash val="solid"/>
                <a:headEnd type="none" w="med" len="med"/>
                <a:tailEnd type="none" w="med" len="med"/>
              </a:ln>
            </p:spPr>
          </p:sp>
        </p:grpSp>
      </p:grpSp>
    </p:spTree>
  </p:cSld>
  <p:clrMapOvr>
    <a:masterClrMapping/>
  </p:clrMapOvr>
  <p:transition>
    <p:cover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71682" name="Rectangle 2"/>
          <p:cNvSpPr>
            <a:spLocks noGrp="1"/>
          </p:cNvSpPr>
          <p:nvPr>
            <p:ph type="title"/>
          </p:nvPr>
        </p:nvSpPr>
        <p:spPr>
          <a:xfrm>
            <a:off x="2303860" y="1268492"/>
            <a:ext cx="5129213" cy="357188"/>
          </a:xfrm>
        </p:spPr>
        <p:txBody>
          <a:bodyPr vert="horz" wrap="square" lIns="68580" tIns="34290" rIns="68580" bIns="34290" anchor="ctr" anchorCtr="0"/>
          <a:lstStyle/>
          <a:p>
            <a:pPr eaLnBrk="1" hangingPunct="1"/>
            <a:r>
              <a:rPr lang="en-US" altLang="zh-CN" sz="2400" b="1" dirty="0">
                <a:solidFill>
                  <a:srgbClr val="C00000"/>
                </a:solidFill>
                <a:latin typeface="Times New Roman" panose="02020603050405020304" pitchFamily="18" charset="0"/>
              </a:rPr>
              <a:t>Block diagram of the system</a:t>
            </a:r>
            <a:br>
              <a:rPr lang="zh-CN" altLang="en-US" sz="2100" b="1" dirty="0">
                <a:solidFill>
                  <a:srgbClr val="C00000"/>
                </a:solidFill>
                <a:latin typeface="微软雅黑" panose="020B0503020204020204" pitchFamily="34" charset="-122"/>
              </a:rPr>
            </a:br>
            <a:r>
              <a:rPr lang="zh-CN" altLang="en-US" sz="1800" b="1" dirty="0">
                <a:latin typeface="微软雅黑" panose="020B0503020204020204" pitchFamily="34" charset="-122"/>
              </a:rPr>
              <a:t>系统各元部件的动态结构图</a:t>
            </a:r>
            <a:r>
              <a:rPr lang="en-US" altLang="zh-CN" sz="1800" b="1" dirty="0">
                <a:latin typeface="微软雅黑" panose="020B0503020204020204" pitchFamily="34" charset="-122"/>
              </a:rPr>
              <a:t>(7)</a:t>
            </a:r>
          </a:p>
        </p:txBody>
      </p:sp>
      <p:graphicFrame>
        <p:nvGraphicFramePr>
          <p:cNvPr id="71683" name="Object 3"/>
          <p:cNvGraphicFramePr>
            <a:graphicFrameLocks noChangeAspect="1"/>
          </p:cNvGraphicFramePr>
          <p:nvPr/>
        </p:nvGraphicFramePr>
        <p:xfrm>
          <a:off x="1143000" y="4321969"/>
          <a:ext cx="1601391" cy="878681"/>
        </p:xfrm>
        <a:graphic>
          <a:graphicData uri="http://schemas.openxmlformats.org/presentationml/2006/ole">
            <mc:AlternateContent xmlns:mc="http://schemas.openxmlformats.org/markup-compatibility/2006">
              <mc:Choice xmlns:v="urn:schemas-microsoft-com:vml" Requires="v">
                <p:oleObj r:id="rId3" imgW="1672590" imgH="1023620" progId="Visio.Drawing.11">
                  <p:embed/>
                </p:oleObj>
              </mc:Choice>
              <mc:Fallback>
                <p:oleObj r:id="rId3" imgW="1672590" imgH="1023620" progId="Visio.Drawing.11">
                  <p:embed/>
                  <p:pic>
                    <p:nvPicPr>
                      <p:cNvPr id="0" name="图片 3211"/>
                      <p:cNvPicPr/>
                      <p:nvPr/>
                    </p:nvPicPr>
                    <p:blipFill>
                      <a:blip r:embed="rId4"/>
                      <a:stretch>
                        <a:fillRect/>
                      </a:stretch>
                    </p:blipFill>
                    <p:spPr>
                      <a:xfrm>
                        <a:off x="1143000" y="4321969"/>
                        <a:ext cx="1601391" cy="878681"/>
                      </a:xfrm>
                      <a:prstGeom prst="rect">
                        <a:avLst/>
                      </a:prstGeom>
                      <a:noFill/>
                      <a:ln w="38100">
                        <a:noFill/>
                        <a:miter/>
                      </a:ln>
                    </p:spPr>
                  </p:pic>
                </p:oleObj>
              </mc:Fallback>
            </mc:AlternateContent>
          </a:graphicData>
        </a:graphic>
      </p:graphicFrame>
      <p:graphicFrame>
        <p:nvGraphicFramePr>
          <p:cNvPr id="71684" name="Object 4"/>
          <p:cNvGraphicFramePr>
            <a:graphicFrameLocks noChangeAspect="1"/>
          </p:cNvGraphicFramePr>
          <p:nvPr/>
        </p:nvGraphicFramePr>
        <p:xfrm>
          <a:off x="2418160" y="4321969"/>
          <a:ext cx="800100" cy="395288"/>
        </p:xfrm>
        <a:graphic>
          <a:graphicData uri="http://schemas.openxmlformats.org/presentationml/2006/ole">
            <mc:AlternateContent xmlns:mc="http://schemas.openxmlformats.org/markup-compatibility/2006">
              <mc:Choice xmlns:v="urn:schemas-microsoft-com:vml" Requires="v">
                <p:oleObj r:id="rId5" imgW="1308735" imgH="528955" progId="Visio.Drawing.11">
                  <p:embed/>
                </p:oleObj>
              </mc:Choice>
              <mc:Fallback>
                <p:oleObj r:id="rId5" imgW="1308735" imgH="528955" progId="Visio.Drawing.11">
                  <p:embed/>
                  <p:pic>
                    <p:nvPicPr>
                      <p:cNvPr id="0" name="图片 3208"/>
                      <p:cNvPicPr/>
                      <p:nvPr/>
                    </p:nvPicPr>
                    <p:blipFill>
                      <a:blip r:embed="rId6"/>
                      <a:stretch>
                        <a:fillRect/>
                      </a:stretch>
                    </p:blipFill>
                    <p:spPr>
                      <a:xfrm>
                        <a:off x="2418160" y="4321969"/>
                        <a:ext cx="800100" cy="395288"/>
                      </a:xfrm>
                      <a:prstGeom prst="rect">
                        <a:avLst/>
                      </a:prstGeom>
                      <a:noFill/>
                      <a:ln w="38100">
                        <a:noFill/>
                        <a:miter/>
                      </a:ln>
                    </p:spPr>
                  </p:pic>
                </p:oleObj>
              </mc:Fallback>
            </mc:AlternateContent>
          </a:graphicData>
        </a:graphic>
      </p:graphicFrame>
      <p:graphicFrame>
        <p:nvGraphicFramePr>
          <p:cNvPr id="71685" name="Object 5"/>
          <p:cNvGraphicFramePr>
            <a:graphicFrameLocks noChangeAspect="1"/>
          </p:cNvGraphicFramePr>
          <p:nvPr/>
        </p:nvGraphicFramePr>
        <p:xfrm>
          <a:off x="2995613" y="4363641"/>
          <a:ext cx="890588" cy="382190"/>
        </p:xfrm>
        <a:graphic>
          <a:graphicData uri="http://schemas.openxmlformats.org/presentationml/2006/ole">
            <mc:AlternateContent xmlns:mc="http://schemas.openxmlformats.org/markup-compatibility/2006">
              <mc:Choice xmlns:v="urn:schemas-microsoft-com:vml" Requires="v">
                <p:oleObj r:id="rId7" imgW="1020445" imgH="475615" progId="Visio.Drawing.11">
                  <p:embed/>
                </p:oleObj>
              </mc:Choice>
              <mc:Fallback>
                <p:oleObj r:id="rId7" imgW="1020445" imgH="475615" progId="Visio.Drawing.11">
                  <p:embed/>
                  <p:pic>
                    <p:nvPicPr>
                      <p:cNvPr id="0" name="图片 3212"/>
                      <p:cNvPicPr/>
                      <p:nvPr/>
                    </p:nvPicPr>
                    <p:blipFill>
                      <a:blip r:embed="rId8"/>
                      <a:stretch>
                        <a:fillRect/>
                      </a:stretch>
                    </p:blipFill>
                    <p:spPr>
                      <a:xfrm>
                        <a:off x="2995613" y="4363641"/>
                        <a:ext cx="890588" cy="382190"/>
                      </a:xfrm>
                      <a:prstGeom prst="rect">
                        <a:avLst/>
                      </a:prstGeom>
                      <a:noFill/>
                      <a:ln w="38100">
                        <a:noFill/>
                        <a:miter/>
                      </a:ln>
                    </p:spPr>
                  </p:pic>
                </p:oleObj>
              </mc:Fallback>
            </mc:AlternateContent>
          </a:graphicData>
        </a:graphic>
      </p:graphicFrame>
      <p:grpSp>
        <p:nvGrpSpPr>
          <p:cNvPr id="71686" name="Group 48"/>
          <p:cNvGrpSpPr/>
          <p:nvPr/>
        </p:nvGrpSpPr>
        <p:grpSpPr>
          <a:xfrm>
            <a:off x="3707606" y="4293394"/>
            <a:ext cx="1188244" cy="917972"/>
            <a:chOff x="2154" y="2886"/>
            <a:chExt cx="794" cy="680"/>
          </a:xfrm>
        </p:grpSpPr>
        <p:sp>
          <p:nvSpPr>
            <p:cNvPr id="71729" name="AutoShape 49"/>
            <p:cNvSpPr/>
            <p:nvPr/>
          </p:nvSpPr>
          <p:spPr>
            <a:xfrm>
              <a:off x="2154" y="3063"/>
              <a:ext cx="91" cy="144"/>
            </a:xfrm>
            <a:prstGeom prst="flowChartSummingJunction">
              <a:avLst/>
            </a:prstGeom>
            <a:solidFill>
              <a:srgbClr val="FFFFFF"/>
            </a:solidFill>
            <a:ln w="28575" cap="flat" cmpd="sng">
              <a:solidFill>
                <a:srgbClr val="000000"/>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endParaRPr lang="zh-CN" altLang="en-US" sz="1350" dirty="0">
                <a:ea typeface="微软雅黑" panose="020B0503020204020204" pitchFamily="34" charset="-122"/>
              </a:endParaRPr>
            </a:p>
          </p:txBody>
        </p:sp>
        <p:sp>
          <p:nvSpPr>
            <p:cNvPr id="71730" name="Line 50"/>
            <p:cNvSpPr/>
            <p:nvPr/>
          </p:nvSpPr>
          <p:spPr>
            <a:xfrm>
              <a:off x="2244" y="3124"/>
              <a:ext cx="182" cy="0"/>
            </a:xfrm>
            <a:prstGeom prst="line">
              <a:avLst/>
            </a:prstGeom>
            <a:ln w="28575" cap="flat" cmpd="sng">
              <a:solidFill>
                <a:srgbClr val="000000"/>
              </a:solidFill>
              <a:prstDash val="solid"/>
              <a:headEnd type="none" w="med" len="med"/>
              <a:tailEnd type="triangle" w="med" len="med"/>
            </a:ln>
          </p:spPr>
        </p:sp>
        <p:sp>
          <p:nvSpPr>
            <p:cNvPr id="71731" name="Rectangle 51"/>
            <p:cNvSpPr/>
            <p:nvPr/>
          </p:nvSpPr>
          <p:spPr>
            <a:xfrm>
              <a:off x="2426" y="2977"/>
              <a:ext cx="317" cy="290"/>
            </a:xfrm>
            <a:prstGeom prst="rect">
              <a:avLst/>
            </a:prstGeom>
            <a:solidFill>
              <a:srgbClr val="FFFFFF"/>
            </a:solidFill>
            <a:ln w="28575" cap="flat" cmpd="sng">
              <a:solidFill>
                <a:srgbClr val="000000"/>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endParaRPr lang="zh-CN" altLang="en-US" sz="1350" dirty="0">
                <a:ea typeface="微软雅黑" panose="020B0503020204020204" pitchFamily="34" charset="-122"/>
              </a:endParaRPr>
            </a:p>
          </p:txBody>
        </p:sp>
        <p:graphicFrame>
          <p:nvGraphicFramePr>
            <p:cNvPr id="71732" name="Object 6"/>
            <p:cNvGraphicFramePr>
              <a:graphicFrameLocks noChangeAspect="1"/>
            </p:cNvGraphicFramePr>
            <p:nvPr/>
          </p:nvGraphicFramePr>
          <p:xfrm>
            <a:off x="2448" y="3003"/>
            <a:ext cx="249" cy="263"/>
          </p:xfrm>
          <a:graphic>
            <a:graphicData uri="http://schemas.openxmlformats.org/presentationml/2006/ole">
              <mc:AlternateContent xmlns:mc="http://schemas.openxmlformats.org/markup-compatibility/2006">
                <mc:Choice xmlns:v="urn:schemas-microsoft-com:vml" Requires="v">
                  <p:oleObj r:id="rId9" imgW="673100" imgH="444500" progId="Equation.DSMT4">
                    <p:embed/>
                  </p:oleObj>
                </mc:Choice>
                <mc:Fallback>
                  <p:oleObj r:id="rId9" imgW="673100" imgH="444500" progId="Equation.DSMT4">
                    <p:embed/>
                    <p:pic>
                      <p:nvPicPr>
                        <p:cNvPr id="0" name="图片 3209"/>
                        <p:cNvPicPr/>
                        <p:nvPr/>
                      </p:nvPicPr>
                      <p:blipFill>
                        <a:blip r:embed="rId10"/>
                        <a:stretch>
                          <a:fillRect/>
                        </a:stretch>
                      </p:blipFill>
                      <p:spPr>
                        <a:xfrm>
                          <a:off x="2448" y="3003"/>
                          <a:ext cx="249" cy="263"/>
                        </a:xfrm>
                        <a:prstGeom prst="rect">
                          <a:avLst/>
                        </a:prstGeom>
                        <a:noFill/>
                        <a:ln w="38100">
                          <a:noFill/>
                          <a:miter/>
                        </a:ln>
                      </p:spPr>
                    </p:pic>
                  </p:oleObj>
                </mc:Fallback>
              </mc:AlternateContent>
            </a:graphicData>
          </a:graphic>
        </p:graphicFrame>
        <p:sp>
          <p:nvSpPr>
            <p:cNvPr id="71733" name="Line 53"/>
            <p:cNvSpPr/>
            <p:nvPr/>
          </p:nvSpPr>
          <p:spPr>
            <a:xfrm flipV="1">
              <a:off x="2199" y="3204"/>
              <a:ext cx="0" cy="362"/>
            </a:xfrm>
            <a:prstGeom prst="line">
              <a:avLst/>
            </a:prstGeom>
            <a:ln w="28575" cap="flat" cmpd="sng">
              <a:solidFill>
                <a:srgbClr val="000000"/>
              </a:solidFill>
              <a:prstDash val="solid"/>
              <a:headEnd type="none" w="med" len="med"/>
              <a:tailEnd type="triangle" w="med" len="med"/>
            </a:ln>
          </p:spPr>
        </p:sp>
        <p:sp>
          <p:nvSpPr>
            <p:cNvPr id="71734" name="Line 54"/>
            <p:cNvSpPr/>
            <p:nvPr/>
          </p:nvSpPr>
          <p:spPr>
            <a:xfrm>
              <a:off x="2222" y="3293"/>
              <a:ext cx="68" cy="0"/>
            </a:xfrm>
            <a:prstGeom prst="line">
              <a:avLst/>
            </a:prstGeom>
            <a:ln w="28575" cap="flat" cmpd="sng">
              <a:solidFill>
                <a:srgbClr val="000000"/>
              </a:solidFill>
              <a:prstDash val="solid"/>
              <a:headEnd type="none" w="med" len="med"/>
              <a:tailEnd type="none" w="med" len="med"/>
            </a:ln>
          </p:spPr>
        </p:sp>
        <p:graphicFrame>
          <p:nvGraphicFramePr>
            <p:cNvPr id="71735" name="Object 7"/>
            <p:cNvGraphicFramePr>
              <a:graphicFrameLocks noChangeAspect="1"/>
            </p:cNvGraphicFramePr>
            <p:nvPr/>
          </p:nvGraphicFramePr>
          <p:xfrm>
            <a:off x="2212" y="3352"/>
            <a:ext cx="191" cy="190"/>
          </p:xfrm>
          <a:graphic>
            <a:graphicData uri="http://schemas.openxmlformats.org/presentationml/2006/ole">
              <mc:AlternateContent xmlns:mc="http://schemas.openxmlformats.org/markup-compatibility/2006">
                <mc:Choice xmlns:v="urn:schemas-microsoft-com:vml" Requires="v">
                  <p:oleObj r:id="rId11" imgW="393700" imgH="241300" progId="Equation.DSMT4">
                    <p:embed/>
                  </p:oleObj>
                </mc:Choice>
                <mc:Fallback>
                  <p:oleObj r:id="rId11" imgW="393700" imgH="241300" progId="Equation.DSMT4">
                    <p:embed/>
                    <p:pic>
                      <p:nvPicPr>
                        <p:cNvPr id="0" name="图片 3210"/>
                        <p:cNvPicPr/>
                        <p:nvPr/>
                      </p:nvPicPr>
                      <p:blipFill>
                        <a:blip r:embed="rId12"/>
                        <a:stretch>
                          <a:fillRect/>
                        </a:stretch>
                      </p:blipFill>
                      <p:spPr>
                        <a:xfrm>
                          <a:off x="2212" y="3352"/>
                          <a:ext cx="191" cy="190"/>
                        </a:xfrm>
                        <a:prstGeom prst="rect">
                          <a:avLst/>
                        </a:prstGeom>
                        <a:noFill/>
                        <a:ln w="38100">
                          <a:noFill/>
                          <a:miter/>
                        </a:ln>
                      </p:spPr>
                    </p:pic>
                  </p:oleObj>
                </mc:Fallback>
              </mc:AlternateContent>
            </a:graphicData>
          </a:graphic>
        </p:graphicFrame>
        <p:graphicFrame>
          <p:nvGraphicFramePr>
            <p:cNvPr id="71736" name="Object 8"/>
            <p:cNvGraphicFramePr>
              <a:graphicFrameLocks noChangeAspect="1"/>
            </p:cNvGraphicFramePr>
            <p:nvPr/>
          </p:nvGraphicFramePr>
          <p:xfrm>
            <a:off x="2744" y="2886"/>
            <a:ext cx="204" cy="213"/>
          </p:xfrm>
          <a:graphic>
            <a:graphicData uri="http://schemas.openxmlformats.org/presentationml/2006/ole">
              <mc:AlternateContent xmlns:mc="http://schemas.openxmlformats.org/markup-compatibility/2006">
                <mc:Choice xmlns:v="urn:schemas-microsoft-com:vml" Requires="v">
                  <p:oleObj r:id="rId13" imgW="368300" imgH="241300" progId="Equation.DSMT4">
                    <p:embed/>
                  </p:oleObj>
                </mc:Choice>
                <mc:Fallback>
                  <p:oleObj r:id="rId13" imgW="368300" imgH="241300" progId="Equation.DSMT4">
                    <p:embed/>
                    <p:pic>
                      <p:nvPicPr>
                        <p:cNvPr id="0" name="图片 3213"/>
                        <p:cNvPicPr/>
                        <p:nvPr/>
                      </p:nvPicPr>
                      <p:blipFill>
                        <a:blip r:embed="rId14"/>
                        <a:stretch>
                          <a:fillRect/>
                        </a:stretch>
                      </p:blipFill>
                      <p:spPr>
                        <a:xfrm>
                          <a:off x="2744" y="2886"/>
                          <a:ext cx="204" cy="213"/>
                        </a:xfrm>
                        <a:prstGeom prst="rect">
                          <a:avLst/>
                        </a:prstGeom>
                        <a:noFill/>
                        <a:ln w="38100">
                          <a:noFill/>
                          <a:miter/>
                        </a:ln>
                      </p:spPr>
                    </p:pic>
                  </p:oleObj>
                </mc:Fallback>
              </mc:AlternateContent>
            </a:graphicData>
          </a:graphic>
        </p:graphicFrame>
        <p:sp>
          <p:nvSpPr>
            <p:cNvPr id="71737" name="Line 57"/>
            <p:cNvSpPr/>
            <p:nvPr/>
          </p:nvSpPr>
          <p:spPr>
            <a:xfrm>
              <a:off x="2744" y="3113"/>
              <a:ext cx="181" cy="0"/>
            </a:xfrm>
            <a:prstGeom prst="line">
              <a:avLst/>
            </a:prstGeom>
            <a:ln w="28575" cap="flat" cmpd="sng">
              <a:solidFill>
                <a:srgbClr val="000000"/>
              </a:solidFill>
              <a:prstDash val="solid"/>
              <a:headEnd type="none" w="med" len="med"/>
              <a:tailEnd type="triangle" w="med" len="med"/>
            </a:ln>
          </p:spPr>
        </p:sp>
      </p:grpSp>
      <p:grpSp>
        <p:nvGrpSpPr>
          <p:cNvPr id="71687" name="Group 58"/>
          <p:cNvGrpSpPr/>
          <p:nvPr/>
        </p:nvGrpSpPr>
        <p:grpSpPr>
          <a:xfrm>
            <a:off x="5543552" y="4346972"/>
            <a:ext cx="978695" cy="465534"/>
            <a:chOff x="3982" y="2933"/>
            <a:chExt cx="822" cy="391"/>
          </a:xfrm>
        </p:grpSpPr>
        <p:sp>
          <p:nvSpPr>
            <p:cNvPr id="71714" name="Rectangle 59"/>
            <p:cNvSpPr/>
            <p:nvPr/>
          </p:nvSpPr>
          <p:spPr>
            <a:xfrm>
              <a:off x="4766" y="2953"/>
              <a:ext cx="38" cy="136"/>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r>
                <a:rPr lang="en-US" altLang="zh-CN" sz="1050" b="1" dirty="0">
                  <a:solidFill>
                    <a:srgbClr val="000000"/>
                  </a:solidFill>
                  <a:latin typeface="Times New Roman" panose="02020603050405020304" pitchFamily="18" charset="0"/>
                  <a:ea typeface="微软雅黑" panose="020B0503020204020204" pitchFamily="34" charset="-122"/>
                </a:rPr>
                <a:t>)</a:t>
              </a:r>
              <a:endParaRPr lang="en-US" altLang="zh-CN" sz="1350" dirty="0">
                <a:ea typeface="微软雅黑" panose="020B0503020204020204" pitchFamily="34" charset="-122"/>
              </a:endParaRPr>
            </a:p>
          </p:txBody>
        </p:sp>
        <p:sp>
          <p:nvSpPr>
            <p:cNvPr id="71715" name="Rectangle 60"/>
            <p:cNvSpPr/>
            <p:nvPr/>
          </p:nvSpPr>
          <p:spPr>
            <a:xfrm>
              <a:off x="4684" y="2953"/>
              <a:ext cx="38" cy="136"/>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r>
                <a:rPr lang="en-US" altLang="zh-CN" sz="1050" b="1" dirty="0">
                  <a:solidFill>
                    <a:srgbClr val="000000"/>
                  </a:solidFill>
                  <a:latin typeface="Times New Roman" panose="02020603050405020304" pitchFamily="18" charset="0"/>
                  <a:ea typeface="微软雅黑" panose="020B0503020204020204" pitchFamily="34" charset="-122"/>
                </a:rPr>
                <a:t>(</a:t>
              </a:r>
              <a:endParaRPr lang="en-US" altLang="zh-CN" sz="1350" dirty="0">
                <a:ea typeface="微软雅黑" panose="020B0503020204020204" pitchFamily="34" charset="-122"/>
              </a:endParaRPr>
            </a:p>
          </p:txBody>
        </p:sp>
        <p:sp>
          <p:nvSpPr>
            <p:cNvPr id="71716" name="Rectangle 61"/>
            <p:cNvSpPr/>
            <p:nvPr/>
          </p:nvSpPr>
          <p:spPr>
            <a:xfrm>
              <a:off x="4722" y="2955"/>
              <a:ext cx="44" cy="135"/>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r>
                <a:rPr lang="en-US" altLang="zh-CN" sz="1050" b="1" i="1" dirty="0">
                  <a:solidFill>
                    <a:srgbClr val="000000"/>
                  </a:solidFill>
                  <a:latin typeface="Times New Roman" panose="02020603050405020304" pitchFamily="18" charset="0"/>
                  <a:ea typeface="微软雅黑" panose="020B0503020204020204" pitchFamily="34" charset="-122"/>
                </a:rPr>
                <a:t>s</a:t>
              </a:r>
              <a:endParaRPr lang="en-US" altLang="zh-CN" sz="1350" dirty="0">
                <a:ea typeface="微软雅黑" panose="020B0503020204020204" pitchFamily="34" charset="-122"/>
              </a:endParaRPr>
            </a:p>
          </p:txBody>
        </p:sp>
        <p:sp>
          <p:nvSpPr>
            <p:cNvPr id="71717" name="Rectangle 62"/>
            <p:cNvSpPr/>
            <p:nvPr/>
          </p:nvSpPr>
          <p:spPr>
            <a:xfrm>
              <a:off x="4621" y="3033"/>
              <a:ext cx="44" cy="68"/>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r>
                <a:rPr lang="en-US" altLang="zh-CN" sz="525" b="1" i="1" dirty="0">
                  <a:solidFill>
                    <a:srgbClr val="000000"/>
                  </a:solidFill>
                  <a:latin typeface="Times New Roman" panose="02020603050405020304" pitchFamily="18" charset="0"/>
                  <a:ea typeface="微软雅黑" panose="020B0503020204020204" pitchFamily="34" charset="-122"/>
                </a:rPr>
                <a:t>m</a:t>
              </a:r>
              <a:endParaRPr lang="en-US" altLang="zh-CN" sz="1350" dirty="0">
                <a:ea typeface="微软雅黑" panose="020B0503020204020204" pitchFamily="34" charset="-122"/>
              </a:endParaRPr>
            </a:p>
          </p:txBody>
        </p:sp>
        <p:sp>
          <p:nvSpPr>
            <p:cNvPr id="71718" name="Rectangle 63"/>
            <p:cNvSpPr/>
            <p:nvPr/>
          </p:nvSpPr>
          <p:spPr>
            <a:xfrm>
              <a:off x="4579" y="2942"/>
              <a:ext cx="59" cy="135"/>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r>
                <a:rPr lang="en-US" altLang="zh-CN" sz="1050" b="1" i="1" dirty="0">
                  <a:solidFill>
                    <a:srgbClr val="000000"/>
                  </a:solidFill>
                  <a:latin typeface="Symbol" panose="05050102010706020507" pitchFamily="18" charset="2"/>
                  <a:ea typeface="微软雅黑" panose="020B0503020204020204" pitchFamily="34" charset="-122"/>
                </a:rPr>
                <a:t>q</a:t>
              </a:r>
              <a:endParaRPr lang="en-US" altLang="zh-CN" sz="1350" dirty="0">
                <a:ea typeface="微软雅黑" panose="020B0503020204020204" pitchFamily="34" charset="-122"/>
              </a:endParaRPr>
            </a:p>
          </p:txBody>
        </p:sp>
        <p:sp>
          <p:nvSpPr>
            <p:cNvPr id="71719" name="Rectangle 64"/>
            <p:cNvSpPr/>
            <p:nvPr/>
          </p:nvSpPr>
          <p:spPr>
            <a:xfrm>
              <a:off x="3982" y="2933"/>
              <a:ext cx="488" cy="391"/>
            </a:xfrm>
            <a:prstGeom prst="rect">
              <a:avLst/>
            </a:prstGeom>
            <a:solidFill>
              <a:srgbClr val="FFFFFF"/>
            </a:solidFill>
            <a:ln w="12700" cap="flat" cmpd="sng">
              <a:solidFill>
                <a:srgbClr val="0000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endParaRPr lang="zh-CN" altLang="en-US" sz="1350" dirty="0">
                <a:ea typeface="微软雅黑" panose="020B0503020204020204" pitchFamily="34" charset="-122"/>
              </a:endParaRPr>
            </a:p>
          </p:txBody>
        </p:sp>
        <p:sp>
          <p:nvSpPr>
            <p:cNvPr id="71720" name="Line 65"/>
            <p:cNvSpPr/>
            <p:nvPr/>
          </p:nvSpPr>
          <p:spPr>
            <a:xfrm>
              <a:off x="4475" y="3142"/>
              <a:ext cx="219" cy="1"/>
            </a:xfrm>
            <a:prstGeom prst="line">
              <a:avLst/>
            </a:prstGeom>
            <a:ln w="12700" cap="flat" cmpd="sng">
              <a:solidFill>
                <a:srgbClr val="000000"/>
              </a:solidFill>
              <a:prstDash val="solid"/>
              <a:headEnd type="none" w="med" len="med"/>
              <a:tailEnd type="none" w="med" len="med"/>
            </a:ln>
          </p:spPr>
        </p:sp>
        <p:sp>
          <p:nvSpPr>
            <p:cNvPr id="71721" name="Freeform 66"/>
            <p:cNvSpPr/>
            <p:nvPr/>
          </p:nvSpPr>
          <p:spPr>
            <a:xfrm>
              <a:off x="4688" y="3113"/>
              <a:ext cx="77" cy="58"/>
            </a:xfrm>
            <a:custGeom>
              <a:avLst/>
              <a:gdLst>
                <a:gd name="txL" fmla="*/ 0 w 153"/>
                <a:gd name="txT" fmla="*/ 0 h 118"/>
                <a:gd name="txR" fmla="*/ 153 w 153"/>
                <a:gd name="txB" fmla="*/ 118 h 118"/>
              </a:gdLst>
              <a:ahLst/>
              <a:cxnLst>
                <a:cxn ang="0">
                  <a:pos x="0" y="0"/>
                </a:cxn>
                <a:cxn ang="0">
                  <a:pos x="20" y="7"/>
                </a:cxn>
                <a:cxn ang="0">
                  <a:pos x="0" y="14"/>
                </a:cxn>
                <a:cxn ang="0">
                  <a:pos x="0" y="0"/>
                </a:cxn>
              </a:cxnLst>
              <a:rect l="txL" t="txT" r="txR" b="txB"/>
              <a:pathLst>
                <a:path w="153" h="118">
                  <a:moveTo>
                    <a:pt x="0" y="0"/>
                  </a:moveTo>
                  <a:lnTo>
                    <a:pt x="153" y="59"/>
                  </a:lnTo>
                  <a:lnTo>
                    <a:pt x="0" y="118"/>
                  </a:lnTo>
                  <a:lnTo>
                    <a:pt x="0" y="0"/>
                  </a:lnTo>
                  <a:close/>
                </a:path>
              </a:pathLst>
            </a:custGeom>
            <a:solidFill>
              <a:srgbClr val="000000">
                <a:alpha val="100000"/>
              </a:srgbClr>
            </a:solidFill>
            <a:ln w="9525">
              <a:noFill/>
            </a:ln>
          </p:spPr>
          <p:txBody>
            <a:bodyPr/>
            <a:lstStyle/>
            <a:p>
              <a:endParaRPr lang="zh-CN" altLang="en-US" sz="100" dirty="0">
                <a:latin typeface="Times New Roman" panose="02020603050405020304" pitchFamily="18" charset="0"/>
                <a:ea typeface="微软雅黑" panose="020B0503020204020204" pitchFamily="34" charset="-122"/>
              </a:endParaRPr>
            </a:p>
          </p:txBody>
        </p:sp>
        <p:sp>
          <p:nvSpPr>
            <p:cNvPr id="71722" name="Line 67"/>
            <p:cNvSpPr/>
            <p:nvPr/>
          </p:nvSpPr>
          <p:spPr>
            <a:xfrm>
              <a:off x="4019" y="3097"/>
              <a:ext cx="415" cy="1"/>
            </a:xfrm>
            <a:prstGeom prst="line">
              <a:avLst/>
            </a:prstGeom>
            <a:ln w="6350" cap="flat" cmpd="sng">
              <a:solidFill>
                <a:srgbClr val="000000"/>
              </a:solidFill>
              <a:prstDash val="solid"/>
              <a:headEnd type="none" w="med" len="med"/>
              <a:tailEnd type="none" w="med" len="med"/>
            </a:ln>
          </p:spPr>
        </p:sp>
        <p:sp>
          <p:nvSpPr>
            <p:cNvPr id="71723" name="Rectangle 68"/>
            <p:cNvSpPr/>
            <p:nvPr/>
          </p:nvSpPr>
          <p:spPr>
            <a:xfrm>
              <a:off x="4403" y="3111"/>
              <a:ext cx="50" cy="155"/>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r>
                <a:rPr lang="en-US" altLang="zh-CN" sz="1200" b="1" i="1" dirty="0">
                  <a:solidFill>
                    <a:srgbClr val="000000"/>
                  </a:solidFill>
                  <a:latin typeface="Times New Roman" panose="02020603050405020304" pitchFamily="18" charset="0"/>
                  <a:ea typeface="微软雅黑" panose="020B0503020204020204" pitchFamily="34" charset="-122"/>
                </a:rPr>
                <a:t>s</a:t>
              </a:r>
              <a:endParaRPr lang="en-US" altLang="zh-CN" sz="1350" dirty="0">
                <a:ea typeface="微软雅黑" panose="020B0503020204020204" pitchFamily="34" charset="-122"/>
              </a:endParaRPr>
            </a:p>
          </p:txBody>
        </p:sp>
        <p:sp>
          <p:nvSpPr>
            <p:cNvPr id="71724" name="Rectangle 69"/>
            <p:cNvSpPr/>
            <p:nvPr/>
          </p:nvSpPr>
          <p:spPr>
            <a:xfrm>
              <a:off x="4342" y="3111"/>
              <a:ext cx="43" cy="155"/>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r>
                <a:rPr lang="en-US" altLang="zh-CN" sz="1200" b="1" i="1" dirty="0">
                  <a:solidFill>
                    <a:srgbClr val="000000"/>
                  </a:solidFill>
                  <a:latin typeface="Times New Roman" panose="02020603050405020304" pitchFamily="18" charset="0"/>
                  <a:ea typeface="微软雅黑" panose="020B0503020204020204" pitchFamily="34" charset="-122"/>
                </a:rPr>
                <a:t>f</a:t>
              </a:r>
              <a:endParaRPr lang="en-US" altLang="zh-CN" sz="1350" dirty="0">
                <a:ea typeface="微软雅黑" panose="020B0503020204020204" pitchFamily="34" charset="-122"/>
              </a:endParaRPr>
            </a:p>
          </p:txBody>
        </p:sp>
        <p:sp>
          <p:nvSpPr>
            <p:cNvPr id="71725" name="Rectangle 70"/>
            <p:cNvSpPr/>
            <p:nvPr/>
          </p:nvSpPr>
          <p:spPr>
            <a:xfrm>
              <a:off x="4043" y="3111"/>
              <a:ext cx="114" cy="155"/>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r>
                <a:rPr lang="en-US" altLang="zh-CN" sz="1200" b="1" i="1" dirty="0">
                  <a:solidFill>
                    <a:srgbClr val="000000"/>
                  </a:solidFill>
                  <a:latin typeface="Times New Roman" panose="02020603050405020304" pitchFamily="18" charset="0"/>
                  <a:ea typeface="微软雅黑" panose="020B0503020204020204" pitchFamily="34" charset="-122"/>
                </a:rPr>
                <a:t>Js</a:t>
              </a:r>
              <a:endParaRPr lang="en-US" altLang="zh-CN" sz="1350" dirty="0">
                <a:ea typeface="微软雅黑" panose="020B0503020204020204" pitchFamily="34" charset="-122"/>
              </a:endParaRPr>
            </a:p>
          </p:txBody>
        </p:sp>
        <p:sp>
          <p:nvSpPr>
            <p:cNvPr id="71726" name="Rectangle 71"/>
            <p:cNvSpPr/>
            <p:nvPr/>
          </p:nvSpPr>
          <p:spPr>
            <a:xfrm>
              <a:off x="4236" y="3098"/>
              <a:ext cx="71" cy="155"/>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r>
                <a:rPr lang="en-US" altLang="zh-CN" sz="1200" b="1" dirty="0">
                  <a:solidFill>
                    <a:srgbClr val="000000"/>
                  </a:solidFill>
                  <a:latin typeface="Symbol" panose="05050102010706020507" pitchFamily="18" charset="2"/>
                  <a:ea typeface="微软雅黑" panose="020B0503020204020204" pitchFamily="34" charset="-122"/>
                </a:rPr>
                <a:t>+</a:t>
              </a:r>
              <a:endParaRPr lang="en-US" altLang="zh-CN" sz="1350" dirty="0">
                <a:ea typeface="微软雅黑" panose="020B0503020204020204" pitchFamily="34" charset="-122"/>
              </a:endParaRPr>
            </a:p>
          </p:txBody>
        </p:sp>
        <p:sp>
          <p:nvSpPr>
            <p:cNvPr id="71727" name="Rectangle 72"/>
            <p:cNvSpPr/>
            <p:nvPr/>
          </p:nvSpPr>
          <p:spPr>
            <a:xfrm>
              <a:off x="4149" y="3113"/>
              <a:ext cx="32" cy="77"/>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r>
                <a:rPr lang="en-US" altLang="zh-CN" sz="600" b="1" dirty="0">
                  <a:solidFill>
                    <a:srgbClr val="000000"/>
                  </a:solidFill>
                  <a:latin typeface="Times New Roman" panose="02020603050405020304" pitchFamily="18" charset="0"/>
                  <a:ea typeface="微软雅黑" panose="020B0503020204020204" pitchFamily="34" charset="-122"/>
                </a:rPr>
                <a:t>2</a:t>
              </a:r>
              <a:endParaRPr lang="en-US" altLang="zh-CN" sz="1350" dirty="0">
                <a:ea typeface="微软雅黑" panose="020B0503020204020204" pitchFamily="34" charset="-122"/>
              </a:endParaRPr>
            </a:p>
          </p:txBody>
        </p:sp>
        <p:sp>
          <p:nvSpPr>
            <p:cNvPr id="71728" name="Rectangle 73"/>
            <p:cNvSpPr/>
            <p:nvPr/>
          </p:nvSpPr>
          <p:spPr>
            <a:xfrm>
              <a:off x="4218" y="2934"/>
              <a:ext cx="64" cy="155"/>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r>
                <a:rPr lang="en-US" altLang="zh-CN" sz="1200" b="1" dirty="0">
                  <a:solidFill>
                    <a:srgbClr val="000000"/>
                  </a:solidFill>
                  <a:latin typeface="Times New Roman" panose="02020603050405020304" pitchFamily="18" charset="0"/>
                  <a:ea typeface="微软雅黑" panose="020B0503020204020204" pitchFamily="34" charset="-122"/>
                </a:rPr>
                <a:t>1</a:t>
              </a:r>
              <a:endParaRPr lang="en-US" altLang="zh-CN" sz="1350" dirty="0">
                <a:ea typeface="微软雅黑" panose="020B0503020204020204" pitchFamily="34" charset="-122"/>
              </a:endParaRPr>
            </a:p>
          </p:txBody>
        </p:sp>
      </p:grpSp>
      <p:grpSp>
        <p:nvGrpSpPr>
          <p:cNvPr id="71688" name="Group 74"/>
          <p:cNvGrpSpPr>
            <a:grpSpLocks noChangeAspect="1"/>
          </p:cNvGrpSpPr>
          <p:nvPr/>
        </p:nvGrpSpPr>
        <p:grpSpPr>
          <a:xfrm>
            <a:off x="4731544" y="4280297"/>
            <a:ext cx="912019" cy="491728"/>
            <a:chOff x="3014" y="2875"/>
            <a:chExt cx="766" cy="413"/>
          </a:xfrm>
        </p:grpSpPr>
        <p:sp>
          <p:nvSpPr>
            <p:cNvPr id="71703" name="AutoShape 75"/>
            <p:cNvSpPr>
              <a:spLocks noChangeAspect="1" noTextEdit="1"/>
            </p:cNvSpPr>
            <p:nvPr/>
          </p:nvSpPr>
          <p:spPr>
            <a:xfrm>
              <a:off x="3014" y="2875"/>
              <a:ext cx="766" cy="413"/>
            </a:xfrm>
            <a:prstGeom prst="rect">
              <a:avLst/>
            </a:prstGeom>
            <a:noFill/>
            <a:ln w="9525">
              <a:noFill/>
            </a:ln>
          </p:spPr>
          <p:txBody>
            <a:bodyPr/>
            <a:lstStyle/>
            <a:p>
              <a:endParaRPr lang="zh-CN" altLang="en-US" sz="100" dirty="0">
                <a:latin typeface="Times New Roman" panose="02020603050405020304" pitchFamily="18" charset="0"/>
                <a:ea typeface="微软雅黑" panose="020B0503020204020204" pitchFamily="34" charset="-122"/>
              </a:endParaRPr>
            </a:p>
          </p:txBody>
        </p:sp>
        <p:sp>
          <p:nvSpPr>
            <p:cNvPr id="71704" name="Rectangle 76"/>
            <p:cNvSpPr/>
            <p:nvPr/>
          </p:nvSpPr>
          <p:spPr>
            <a:xfrm>
              <a:off x="3125" y="3060"/>
              <a:ext cx="247" cy="158"/>
            </a:xfrm>
            <a:prstGeom prst="rect">
              <a:avLst/>
            </a:prstGeom>
            <a:solidFill>
              <a:srgbClr val="FFFFFF"/>
            </a:solidFill>
            <a:ln w="19050" cap="flat" cmpd="sng">
              <a:solidFill>
                <a:srgbClr val="0000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endParaRPr lang="zh-CN" altLang="en-US" sz="1350" dirty="0">
                <a:ea typeface="微软雅黑" panose="020B0503020204020204" pitchFamily="34" charset="-122"/>
              </a:endParaRPr>
            </a:p>
          </p:txBody>
        </p:sp>
        <p:sp>
          <p:nvSpPr>
            <p:cNvPr id="71705" name="Line 77"/>
            <p:cNvSpPr/>
            <p:nvPr/>
          </p:nvSpPr>
          <p:spPr>
            <a:xfrm flipV="1">
              <a:off x="3391" y="3126"/>
              <a:ext cx="195" cy="4"/>
            </a:xfrm>
            <a:prstGeom prst="line">
              <a:avLst/>
            </a:prstGeom>
            <a:ln w="19050" cap="flat" cmpd="sng">
              <a:solidFill>
                <a:srgbClr val="000000"/>
              </a:solidFill>
              <a:prstDash val="solid"/>
              <a:headEnd type="none" w="med" len="med"/>
              <a:tailEnd type="none" w="med" len="med"/>
            </a:ln>
          </p:spPr>
        </p:sp>
        <p:sp>
          <p:nvSpPr>
            <p:cNvPr id="71706" name="Freeform 78"/>
            <p:cNvSpPr/>
            <p:nvPr/>
          </p:nvSpPr>
          <p:spPr>
            <a:xfrm>
              <a:off x="3576" y="3091"/>
              <a:ext cx="111" cy="71"/>
            </a:xfrm>
            <a:custGeom>
              <a:avLst/>
              <a:gdLst>
                <a:gd name="txL" fmla="*/ 0 w 111"/>
                <a:gd name="txT" fmla="*/ 0 h 71"/>
                <a:gd name="txR" fmla="*/ 111 w 111"/>
                <a:gd name="txB" fmla="*/ 71 h 71"/>
              </a:gdLst>
              <a:ahLst/>
              <a:cxnLst>
                <a:cxn ang="0">
                  <a:pos x="0" y="0"/>
                </a:cxn>
                <a:cxn ang="0">
                  <a:pos x="111" y="34"/>
                </a:cxn>
                <a:cxn ang="0">
                  <a:pos x="0" y="71"/>
                </a:cxn>
                <a:cxn ang="0">
                  <a:pos x="0" y="0"/>
                </a:cxn>
              </a:cxnLst>
              <a:rect l="txL" t="txT" r="txR" b="txB"/>
              <a:pathLst>
                <a:path w="111" h="71">
                  <a:moveTo>
                    <a:pt x="0" y="0"/>
                  </a:moveTo>
                  <a:lnTo>
                    <a:pt x="111" y="34"/>
                  </a:lnTo>
                  <a:lnTo>
                    <a:pt x="0" y="71"/>
                  </a:lnTo>
                  <a:lnTo>
                    <a:pt x="0" y="0"/>
                  </a:lnTo>
                  <a:close/>
                </a:path>
              </a:pathLst>
            </a:custGeom>
            <a:solidFill>
              <a:srgbClr val="000000">
                <a:alpha val="100000"/>
              </a:srgbClr>
            </a:solidFill>
            <a:ln w="9525">
              <a:noFill/>
            </a:ln>
          </p:spPr>
          <p:txBody>
            <a:bodyPr/>
            <a:lstStyle/>
            <a:p>
              <a:endParaRPr lang="zh-CN" altLang="en-US" sz="100" dirty="0">
                <a:latin typeface="Times New Roman" panose="02020603050405020304" pitchFamily="18" charset="0"/>
                <a:ea typeface="微软雅黑" panose="020B0503020204020204" pitchFamily="34" charset="-122"/>
              </a:endParaRPr>
            </a:p>
          </p:txBody>
        </p:sp>
        <p:sp>
          <p:nvSpPr>
            <p:cNvPr id="71707" name="Rectangle 79"/>
            <p:cNvSpPr/>
            <p:nvPr/>
          </p:nvSpPr>
          <p:spPr>
            <a:xfrm>
              <a:off x="3297" y="3142"/>
              <a:ext cx="50" cy="77"/>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r>
                <a:rPr lang="en-US" altLang="zh-CN" sz="600" b="1" i="1" dirty="0">
                  <a:solidFill>
                    <a:srgbClr val="000000"/>
                  </a:solidFill>
                  <a:latin typeface="Times New Roman" panose="02020603050405020304" pitchFamily="18" charset="0"/>
                  <a:ea typeface="微软雅黑" panose="020B0503020204020204" pitchFamily="34" charset="-122"/>
                </a:rPr>
                <a:t>m</a:t>
              </a:r>
              <a:endParaRPr lang="en-US" altLang="zh-CN" sz="1350" dirty="0">
                <a:ea typeface="微软雅黑" panose="020B0503020204020204" pitchFamily="34" charset="-122"/>
              </a:endParaRPr>
            </a:p>
          </p:txBody>
        </p:sp>
        <p:sp>
          <p:nvSpPr>
            <p:cNvPr id="71708" name="Rectangle 80"/>
            <p:cNvSpPr/>
            <p:nvPr/>
          </p:nvSpPr>
          <p:spPr>
            <a:xfrm>
              <a:off x="3199" y="3051"/>
              <a:ext cx="86" cy="155"/>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r>
                <a:rPr lang="en-US" altLang="zh-CN" sz="1200" b="1" i="1" dirty="0">
                  <a:solidFill>
                    <a:srgbClr val="000000"/>
                  </a:solidFill>
                  <a:latin typeface="Times New Roman" panose="02020603050405020304" pitchFamily="18" charset="0"/>
                  <a:ea typeface="微软雅黑" panose="020B0503020204020204" pitchFamily="34" charset="-122"/>
                </a:rPr>
                <a:t>C</a:t>
              </a:r>
              <a:endParaRPr lang="en-US" altLang="zh-CN" sz="1350" dirty="0">
                <a:ea typeface="微软雅黑" panose="020B0503020204020204" pitchFamily="34" charset="-122"/>
              </a:endParaRPr>
            </a:p>
          </p:txBody>
        </p:sp>
        <p:sp>
          <p:nvSpPr>
            <p:cNvPr id="71709" name="Rectangle 81"/>
            <p:cNvSpPr/>
            <p:nvPr/>
          </p:nvSpPr>
          <p:spPr>
            <a:xfrm>
              <a:off x="3539" y="2988"/>
              <a:ext cx="32" cy="116"/>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r>
                <a:rPr lang="en-US" altLang="zh-CN" sz="900" b="1" dirty="0">
                  <a:solidFill>
                    <a:srgbClr val="000000"/>
                  </a:solidFill>
                  <a:latin typeface="Times New Roman" panose="02020603050405020304" pitchFamily="18" charset="0"/>
                  <a:ea typeface="微软雅黑" panose="020B0503020204020204" pitchFamily="34" charset="-122"/>
                </a:rPr>
                <a:t>)</a:t>
              </a:r>
              <a:endParaRPr lang="en-US" altLang="zh-CN" sz="1350" dirty="0">
                <a:ea typeface="微软雅黑" panose="020B0503020204020204" pitchFamily="34" charset="-122"/>
              </a:endParaRPr>
            </a:p>
          </p:txBody>
        </p:sp>
        <p:sp>
          <p:nvSpPr>
            <p:cNvPr id="71710" name="Rectangle 82"/>
            <p:cNvSpPr/>
            <p:nvPr/>
          </p:nvSpPr>
          <p:spPr>
            <a:xfrm>
              <a:off x="3478" y="2988"/>
              <a:ext cx="32" cy="116"/>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r>
                <a:rPr lang="en-US" altLang="zh-CN" sz="900" b="1" dirty="0">
                  <a:solidFill>
                    <a:srgbClr val="000000"/>
                  </a:solidFill>
                  <a:latin typeface="Times New Roman" panose="02020603050405020304" pitchFamily="18" charset="0"/>
                  <a:ea typeface="微软雅黑" panose="020B0503020204020204" pitchFamily="34" charset="-122"/>
                </a:rPr>
                <a:t>(</a:t>
              </a:r>
              <a:endParaRPr lang="en-US" altLang="zh-CN" sz="1350" dirty="0">
                <a:ea typeface="微软雅黑" panose="020B0503020204020204" pitchFamily="34" charset="-122"/>
              </a:endParaRPr>
            </a:p>
          </p:txBody>
        </p:sp>
        <p:sp>
          <p:nvSpPr>
            <p:cNvPr id="71711" name="Rectangle 83"/>
            <p:cNvSpPr/>
            <p:nvPr/>
          </p:nvSpPr>
          <p:spPr>
            <a:xfrm>
              <a:off x="3507" y="2989"/>
              <a:ext cx="38" cy="116"/>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r>
                <a:rPr lang="en-US" altLang="zh-CN" sz="900" b="1" i="1" dirty="0">
                  <a:solidFill>
                    <a:srgbClr val="000000"/>
                  </a:solidFill>
                  <a:latin typeface="Times New Roman" panose="02020603050405020304" pitchFamily="18" charset="0"/>
                  <a:ea typeface="微软雅黑" panose="020B0503020204020204" pitchFamily="34" charset="-122"/>
                </a:rPr>
                <a:t>s</a:t>
              </a:r>
              <a:endParaRPr lang="en-US" altLang="zh-CN" sz="1350" dirty="0">
                <a:ea typeface="微软雅黑" panose="020B0503020204020204" pitchFamily="34" charset="-122"/>
              </a:endParaRPr>
            </a:p>
          </p:txBody>
        </p:sp>
        <p:sp>
          <p:nvSpPr>
            <p:cNvPr id="71712" name="Rectangle 84"/>
            <p:cNvSpPr/>
            <p:nvPr/>
          </p:nvSpPr>
          <p:spPr>
            <a:xfrm>
              <a:off x="3368" y="2989"/>
              <a:ext cx="86" cy="116"/>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r>
                <a:rPr lang="en-US" altLang="zh-CN" sz="900" b="1" i="1" dirty="0">
                  <a:solidFill>
                    <a:srgbClr val="000000"/>
                  </a:solidFill>
                  <a:latin typeface="Times New Roman" panose="02020603050405020304" pitchFamily="18" charset="0"/>
                  <a:ea typeface="微软雅黑" panose="020B0503020204020204" pitchFamily="34" charset="-122"/>
                </a:rPr>
                <a:t>M</a:t>
              </a:r>
              <a:endParaRPr lang="en-US" altLang="zh-CN" sz="1350" dirty="0">
                <a:ea typeface="微软雅黑" panose="020B0503020204020204" pitchFamily="34" charset="-122"/>
              </a:endParaRPr>
            </a:p>
          </p:txBody>
        </p:sp>
        <p:sp>
          <p:nvSpPr>
            <p:cNvPr id="71713" name="Rectangle 85"/>
            <p:cNvSpPr/>
            <p:nvPr/>
          </p:nvSpPr>
          <p:spPr>
            <a:xfrm>
              <a:off x="3440" y="3057"/>
              <a:ext cx="38" cy="58"/>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r>
                <a:rPr lang="en-US" altLang="zh-CN" sz="450" b="1" i="1" dirty="0">
                  <a:solidFill>
                    <a:srgbClr val="000000"/>
                  </a:solidFill>
                  <a:latin typeface="Times New Roman" panose="02020603050405020304" pitchFamily="18" charset="0"/>
                  <a:ea typeface="微软雅黑" panose="020B0503020204020204" pitchFamily="34" charset="-122"/>
                </a:rPr>
                <a:t>m</a:t>
              </a:r>
              <a:endParaRPr lang="en-US" altLang="zh-CN" sz="1350" dirty="0">
                <a:ea typeface="微软雅黑" panose="020B0503020204020204" pitchFamily="34" charset="-122"/>
              </a:endParaRPr>
            </a:p>
          </p:txBody>
        </p:sp>
      </p:grpSp>
      <p:grpSp>
        <p:nvGrpSpPr>
          <p:cNvPr id="5" name="Group 105"/>
          <p:cNvGrpSpPr/>
          <p:nvPr/>
        </p:nvGrpSpPr>
        <p:grpSpPr>
          <a:xfrm>
            <a:off x="3762375" y="4607719"/>
            <a:ext cx="2483644" cy="809625"/>
            <a:chOff x="2200" y="3158"/>
            <a:chExt cx="2086" cy="680"/>
          </a:xfrm>
        </p:grpSpPr>
        <p:sp>
          <p:nvSpPr>
            <p:cNvPr id="71695" name="Line 91"/>
            <p:cNvSpPr/>
            <p:nvPr/>
          </p:nvSpPr>
          <p:spPr>
            <a:xfrm>
              <a:off x="2200" y="3657"/>
              <a:ext cx="816" cy="0"/>
            </a:xfrm>
            <a:prstGeom prst="line">
              <a:avLst/>
            </a:prstGeom>
            <a:ln w="19050" cap="flat" cmpd="sng">
              <a:solidFill>
                <a:srgbClr val="000000"/>
              </a:solidFill>
              <a:prstDash val="solid"/>
              <a:headEnd type="none" w="med" len="med"/>
              <a:tailEnd type="none" w="med" len="med"/>
            </a:ln>
          </p:spPr>
        </p:sp>
        <p:sp>
          <p:nvSpPr>
            <p:cNvPr id="71696" name="Line 93"/>
            <p:cNvSpPr/>
            <p:nvPr/>
          </p:nvSpPr>
          <p:spPr>
            <a:xfrm flipH="1">
              <a:off x="3560" y="3657"/>
              <a:ext cx="726" cy="0"/>
            </a:xfrm>
            <a:prstGeom prst="line">
              <a:avLst/>
            </a:prstGeom>
            <a:ln w="19050" cap="flat" cmpd="sng">
              <a:solidFill>
                <a:srgbClr val="000000"/>
              </a:solidFill>
              <a:prstDash val="solid"/>
              <a:headEnd type="none" w="med" len="med"/>
              <a:tailEnd type="none" w="med" len="med"/>
            </a:ln>
          </p:spPr>
        </p:sp>
        <p:sp>
          <p:nvSpPr>
            <p:cNvPr id="71697" name="Line 94"/>
            <p:cNvSpPr/>
            <p:nvPr/>
          </p:nvSpPr>
          <p:spPr>
            <a:xfrm flipV="1">
              <a:off x="4286" y="3158"/>
              <a:ext cx="0" cy="499"/>
            </a:xfrm>
            <a:prstGeom prst="line">
              <a:avLst/>
            </a:prstGeom>
            <a:ln w="19050" cap="flat" cmpd="sng">
              <a:solidFill>
                <a:srgbClr val="000000"/>
              </a:solidFill>
              <a:prstDash val="solid"/>
              <a:headEnd type="none" w="med" len="med"/>
              <a:tailEnd type="none" w="med" len="med"/>
            </a:ln>
          </p:spPr>
        </p:sp>
        <p:grpSp>
          <p:nvGrpSpPr>
            <p:cNvPr id="71698" name="Group 102"/>
            <p:cNvGrpSpPr/>
            <p:nvPr/>
          </p:nvGrpSpPr>
          <p:grpSpPr>
            <a:xfrm>
              <a:off x="3015" y="3521"/>
              <a:ext cx="545" cy="317"/>
              <a:chOff x="3015" y="3521"/>
              <a:chExt cx="545" cy="317"/>
            </a:xfrm>
          </p:grpSpPr>
          <p:sp>
            <p:nvSpPr>
              <p:cNvPr id="71701" name="Rectangle 86"/>
              <p:cNvSpPr/>
              <p:nvPr/>
            </p:nvSpPr>
            <p:spPr>
              <a:xfrm>
                <a:off x="3015" y="3521"/>
                <a:ext cx="545" cy="317"/>
              </a:xfrm>
              <a:prstGeom prst="rect">
                <a:avLst/>
              </a:prstGeom>
              <a:solidFill>
                <a:srgbClr val="FFFFFF"/>
              </a:solidFill>
              <a:ln w="12700" cap="flat" cmpd="sng">
                <a:solidFill>
                  <a:srgbClr val="000000"/>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endParaRPr lang="zh-CN" altLang="en-US" sz="1350" dirty="0">
                  <a:ea typeface="微软雅黑" panose="020B0503020204020204" pitchFamily="34" charset="-122"/>
                </a:endParaRPr>
              </a:p>
            </p:txBody>
          </p:sp>
          <p:graphicFrame>
            <p:nvGraphicFramePr>
              <p:cNvPr id="71702" name="Object 2"/>
              <p:cNvGraphicFramePr>
                <a:graphicFrameLocks noChangeAspect="1"/>
              </p:cNvGraphicFramePr>
              <p:nvPr/>
            </p:nvGraphicFramePr>
            <p:xfrm>
              <a:off x="3107" y="3566"/>
              <a:ext cx="318" cy="252"/>
            </p:xfrm>
            <a:graphic>
              <a:graphicData uri="http://schemas.openxmlformats.org/presentationml/2006/ole">
                <mc:AlternateContent xmlns:mc="http://schemas.openxmlformats.org/markup-compatibility/2006">
                  <mc:Choice xmlns:v="urn:schemas-microsoft-com:vml" Requires="v">
                    <p:oleObj r:id="rId15" imgW="304800" imgH="241300" progId="Equation.DSMT4">
                      <p:embed/>
                    </p:oleObj>
                  </mc:Choice>
                  <mc:Fallback>
                    <p:oleObj r:id="rId15" imgW="304800" imgH="241300" progId="Equation.DSMT4">
                      <p:embed/>
                      <p:pic>
                        <p:nvPicPr>
                          <p:cNvPr id="0" name="图片 3214"/>
                          <p:cNvPicPr/>
                          <p:nvPr/>
                        </p:nvPicPr>
                        <p:blipFill>
                          <a:blip r:embed="rId16"/>
                          <a:stretch>
                            <a:fillRect/>
                          </a:stretch>
                        </p:blipFill>
                        <p:spPr>
                          <a:xfrm>
                            <a:off x="3107" y="3566"/>
                            <a:ext cx="318" cy="252"/>
                          </a:xfrm>
                          <a:prstGeom prst="rect">
                            <a:avLst/>
                          </a:prstGeom>
                          <a:noFill/>
                          <a:ln w="38100">
                            <a:noFill/>
                            <a:miter/>
                          </a:ln>
                        </p:spPr>
                      </p:pic>
                    </p:oleObj>
                  </mc:Fallback>
                </mc:AlternateContent>
              </a:graphicData>
            </a:graphic>
          </p:graphicFrame>
        </p:grpSp>
        <p:sp>
          <p:nvSpPr>
            <p:cNvPr id="71699" name="Line 103"/>
            <p:cNvSpPr/>
            <p:nvPr/>
          </p:nvSpPr>
          <p:spPr>
            <a:xfrm>
              <a:off x="2200" y="3657"/>
              <a:ext cx="816" cy="0"/>
            </a:xfrm>
            <a:prstGeom prst="line">
              <a:avLst/>
            </a:prstGeom>
            <a:ln w="19050" cap="flat" cmpd="sng">
              <a:solidFill>
                <a:srgbClr val="000000"/>
              </a:solidFill>
              <a:prstDash val="solid"/>
              <a:headEnd type="none" w="med" len="med"/>
              <a:tailEnd type="none" w="med" len="med"/>
            </a:ln>
          </p:spPr>
        </p:sp>
        <p:sp>
          <p:nvSpPr>
            <p:cNvPr id="71700" name="Line 104"/>
            <p:cNvSpPr/>
            <p:nvPr/>
          </p:nvSpPr>
          <p:spPr>
            <a:xfrm flipH="1">
              <a:off x="3560" y="3657"/>
              <a:ext cx="726" cy="0"/>
            </a:xfrm>
            <a:prstGeom prst="line">
              <a:avLst/>
            </a:prstGeom>
            <a:ln w="19050" cap="flat" cmpd="sng">
              <a:solidFill>
                <a:srgbClr val="000000"/>
              </a:solidFill>
              <a:prstDash val="solid"/>
              <a:headEnd type="none" w="med" len="med"/>
              <a:tailEnd type="none" w="med" len="med"/>
            </a:ln>
          </p:spPr>
        </p:sp>
      </p:grpSp>
      <p:grpSp>
        <p:nvGrpSpPr>
          <p:cNvPr id="71" name="Group 21"/>
          <p:cNvGrpSpPr/>
          <p:nvPr/>
        </p:nvGrpSpPr>
        <p:grpSpPr bwMode="auto">
          <a:xfrm>
            <a:off x="1462088" y="2191941"/>
            <a:ext cx="2839641" cy="1987153"/>
            <a:chOff x="132" y="1797"/>
            <a:chExt cx="2476" cy="2400"/>
          </a:xfrm>
          <a:solidFill>
            <a:schemeClr val="bg1"/>
          </a:solidFill>
        </p:grpSpPr>
        <p:sp>
          <p:nvSpPr>
            <p:cNvPr id="72" name="Rectangle 22"/>
            <p:cNvSpPr>
              <a:spLocks noChangeArrowheads="1"/>
            </p:cNvSpPr>
            <p:nvPr/>
          </p:nvSpPr>
          <p:spPr bwMode="auto">
            <a:xfrm>
              <a:off x="158" y="1797"/>
              <a:ext cx="2448" cy="2400"/>
            </a:xfrm>
            <a:prstGeom prst="rect">
              <a:avLst/>
            </a:prstGeom>
            <a:grpFill/>
            <a:ln w="31750">
              <a:noFill/>
              <a:miter lim="800000"/>
            </a:ln>
            <a:effectLst>
              <a:outerShdw blurRad="50800" dist="38100" dir="8100000" algn="tr" rotWithShape="0">
                <a:prstClr val="black">
                  <a:alpha val="40000"/>
                </a:prstClr>
              </a:outerShdw>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endParaRPr>
            </a:p>
          </p:txBody>
        </p:sp>
        <p:graphicFrame>
          <p:nvGraphicFramePr>
            <p:cNvPr id="41994" name="Object 18"/>
            <p:cNvGraphicFramePr>
              <a:graphicFrameLocks noChangeAspect="1"/>
            </p:cNvGraphicFramePr>
            <p:nvPr/>
          </p:nvGraphicFramePr>
          <p:xfrm>
            <a:off x="132" y="3385"/>
            <a:ext cx="2476" cy="696"/>
          </p:xfrm>
          <a:graphic>
            <a:graphicData uri="http://schemas.openxmlformats.org/presentationml/2006/ole">
              <mc:AlternateContent xmlns:mc="http://schemas.openxmlformats.org/markup-compatibility/2006">
                <mc:Choice xmlns:v="urn:schemas-microsoft-com:vml" Requires="v">
                  <p:oleObj name="Equation" r:id="rId17" imgW="1625600" imgH="457200" progId="Equation.DSMT4">
                    <p:embed/>
                  </p:oleObj>
                </mc:Choice>
                <mc:Fallback>
                  <p:oleObj name="Equation" r:id="rId17" imgW="1625600" imgH="457200" progId="Equation.DSMT4">
                    <p:embed/>
                    <p:pic>
                      <p:nvPicPr>
                        <p:cNvPr id="0" name="Object 18"/>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32" y="3385"/>
                          <a:ext cx="2476" cy="6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1995" name="Object 19"/>
            <p:cNvGraphicFramePr>
              <a:graphicFrameLocks noChangeAspect="1"/>
            </p:cNvGraphicFramePr>
            <p:nvPr/>
          </p:nvGraphicFramePr>
          <p:xfrm>
            <a:off x="158" y="1888"/>
            <a:ext cx="1897" cy="349"/>
          </p:xfrm>
          <a:graphic>
            <a:graphicData uri="http://schemas.openxmlformats.org/presentationml/2006/ole">
              <mc:AlternateContent xmlns:mc="http://schemas.openxmlformats.org/markup-compatibility/2006">
                <mc:Choice xmlns:v="urn:schemas-microsoft-com:vml" Requires="v">
                  <p:oleObj name="Equation" r:id="rId19" imgW="1244600" imgH="228600" progId="Equation.DSMT4">
                    <p:embed/>
                  </p:oleObj>
                </mc:Choice>
                <mc:Fallback>
                  <p:oleObj name="Equation" r:id="rId19" imgW="1244600" imgH="228600" progId="Equation.DSMT4">
                    <p:embed/>
                    <p:pic>
                      <p:nvPicPr>
                        <p:cNvPr id="0" name="Object 19"/>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58" y="1888"/>
                          <a:ext cx="1897" cy="3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1996" name="Object 20"/>
            <p:cNvGraphicFramePr>
              <a:graphicFrameLocks noChangeAspect="1"/>
            </p:cNvGraphicFramePr>
            <p:nvPr/>
          </p:nvGraphicFramePr>
          <p:xfrm>
            <a:off x="158" y="2387"/>
            <a:ext cx="1528" cy="349"/>
          </p:xfrm>
          <a:graphic>
            <a:graphicData uri="http://schemas.openxmlformats.org/presentationml/2006/ole">
              <mc:AlternateContent xmlns:mc="http://schemas.openxmlformats.org/markup-compatibility/2006">
                <mc:Choice xmlns:v="urn:schemas-microsoft-com:vml" Requires="v">
                  <p:oleObj name="Equation" r:id="rId21" imgW="1002665" imgH="228600" progId="Equation.DSMT4">
                    <p:embed/>
                  </p:oleObj>
                </mc:Choice>
                <mc:Fallback>
                  <p:oleObj name="Equation" r:id="rId21" imgW="1002665" imgH="228600" progId="Equation.DSMT4">
                    <p:embed/>
                    <p:pic>
                      <p:nvPicPr>
                        <p:cNvPr id="0" name="Object 20"/>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58" y="2387"/>
                          <a:ext cx="1528" cy="3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1997" name="Object 21"/>
            <p:cNvGraphicFramePr>
              <a:graphicFrameLocks noChangeAspect="1"/>
            </p:cNvGraphicFramePr>
            <p:nvPr/>
          </p:nvGraphicFramePr>
          <p:xfrm>
            <a:off x="158" y="2886"/>
            <a:ext cx="1606" cy="349"/>
          </p:xfrm>
          <a:graphic>
            <a:graphicData uri="http://schemas.openxmlformats.org/presentationml/2006/ole">
              <mc:AlternateContent xmlns:mc="http://schemas.openxmlformats.org/markup-compatibility/2006">
                <mc:Choice xmlns:v="urn:schemas-microsoft-com:vml" Requires="v">
                  <p:oleObj name="Equation" r:id="rId23" imgW="1054100" imgH="228600" progId="Equation.DSMT4">
                    <p:embed/>
                  </p:oleObj>
                </mc:Choice>
                <mc:Fallback>
                  <p:oleObj name="Equation" r:id="rId23" imgW="1054100" imgH="228600" progId="Equation.DSMT4">
                    <p:embed/>
                    <p:pic>
                      <p:nvPicPr>
                        <p:cNvPr id="0" name="Object 21"/>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158" y="2886"/>
                          <a:ext cx="1606" cy="3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nvGrpSpPr>
          <p:cNvPr id="70" name="Group 37"/>
          <p:cNvGrpSpPr/>
          <p:nvPr/>
        </p:nvGrpSpPr>
        <p:grpSpPr bwMode="auto">
          <a:xfrm>
            <a:off x="4518422" y="2191941"/>
            <a:ext cx="2753915" cy="1987153"/>
            <a:chOff x="2835" y="619"/>
            <a:chExt cx="2313" cy="1995"/>
          </a:xfrm>
          <a:solidFill>
            <a:schemeClr val="bg1"/>
          </a:solidFill>
        </p:grpSpPr>
        <p:sp>
          <p:nvSpPr>
            <p:cNvPr id="78" name="Rectangle 28"/>
            <p:cNvSpPr>
              <a:spLocks noChangeArrowheads="1"/>
            </p:cNvSpPr>
            <p:nvPr/>
          </p:nvSpPr>
          <p:spPr bwMode="auto">
            <a:xfrm>
              <a:off x="2835" y="619"/>
              <a:ext cx="2292" cy="1995"/>
            </a:xfrm>
            <a:prstGeom prst="rect">
              <a:avLst/>
            </a:prstGeom>
            <a:grpFill/>
            <a:ln w="31750">
              <a:noFill/>
              <a:miter lim="800000"/>
            </a:ln>
            <a:effectLst>
              <a:outerShdw blurRad="50800" dist="38100" dir="10800000" algn="r" rotWithShape="0">
                <a:prstClr val="black">
                  <a:alpha val="40000"/>
                </a:prstClr>
              </a:outerShdw>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endParaRPr>
            </a:p>
          </p:txBody>
        </p:sp>
        <p:grpSp>
          <p:nvGrpSpPr>
            <p:cNvPr id="69" name="Group 36"/>
            <p:cNvGrpSpPr/>
            <p:nvPr/>
          </p:nvGrpSpPr>
          <p:grpSpPr bwMode="auto">
            <a:xfrm>
              <a:off x="3067" y="733"/>
              <a:ext cx="2081" cy="1819"/>
              <a:chOff x="3067" y="732"/>
              <a:chExt cx="2081" cy="1820"/>
            </a:xfrm>
            <a:grpFill/>
          </p:grpSpPr>
          <p:graphicFrame>
            <p:nvGraphicFramePr>
              <p:cNvPr id="41998" name="Object 22"/>
              <p:cNvGraphicFramePr>
                <a:graphicFrameLocks noChangeAspect="1"/>
              </p:cNvGraphicFramePr>
              <p:nvPr/>
            </p:nvGraphicFramePr>
            <p:xfrm>
              <a:off x="3144" y="732"/>
              <a:ext cx="1390" cy="290"/>
            </p:xfrm>
            <a:graphic>
              <a:graphicData uri="http://schemas.openxmlformats.org/presentationml/2006/ole">
                <mc:AlternateContent xmlns:mc="http://schemas.openxmlformats.org/markup-compatibility/2006">
                  <mc:Choice xmlns:v="urn:schemas-microsoft-com:vml" Requires="v">
                    <p:oleObj name="Equation" r:id="rId25" imgW="1066800" imgH="228600" progId="Equation.DSMT4">
                      <p:embed/>
                    </p:oleObj>
                  </mc:Choice>
                  <mc:Fallback>
                    <p:oleObj name="Equation" r:id="rId25" imgW="1066800" imgH="228600" progId="Equation.DSMT4">
                      <p:embed/>
                      <p:pic>
                        <p:nvPicPr>
                          <p:cNvPr id="0" name="Object 22"/>
                          <p:cNvPicPr preferRelativeResize="0">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3144" y="732"/>
                            <a:ext cx="1390" cy="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1999" name="Object 23"/>
              <p:cNvGraphicFramePr>
                <a:graphicFrameLocks noChangeAspect="1"/>
              </p:cNvGraphicFramePr>
              <p:nvPr/>
            </p:nvGraphicFramePr>
            <p:xfrm>
              <a:off x="3105" y="1675"/>
              <a:ext cx="2043" cy="305"/>
            </p:xfrm>
            <a:graphic>
              <a:graphicData uri="http://schemas.openxmlformats.org/presentationml/2006/ole">
                <mc:AlternateContent xmlns:mc="http://schemas.openxmlformats.org/markup-compatibility/2006">
                  <mc:Choice xmlns:v="urn:schemas-microsoft-com:vml" Requires="v">
                    <p:oleObj name="Equation" r:id="rId27" imgW="1574800" imgH="241300" progId="Equation.DSMT4">
                      <p:embed/>
                    </p:oleObj>
                  </mc:Choice>
                  <mc:Fallback>
                    <p:oleObj name="Equation" r:id="rId27" imgW="1574800" imgH="241300" progId="Equation.DSMT4">
                      <p:embed/>
                      <p:pic>
                        <p:nvPicPr>
                          <p:cNvPr id="0" name="Object 23"/>
                          <p:cNvPicPr preferRelativeResize="0">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3105" y="1675"/>
                            <a:ext cx="2043" cy="3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2000" name="Object 24"/>
              <p:cNvGraphicFramePr>
                <a:graphicFrameLocks noChangeAspect="1"/>
              </p:cNvGraphicFramePr>
              <p:nvPr/>
            </p:nvGraphicFramePr>
            <p:xfrm>
              <a:off x="3067" y="2052"/>
              <a:ext cx="1190" cy="500"/>
            </p:xfrm>
            <a:graphic>
              <a:graphicData uri="http://schemas.openxmlformats.org/presentationml/2006/ole">
                <mc:AlternateContent xmlns:mc="http://schemas.openxmlformats.org/markup-compatibility/2006">
                  <mc:Choice xmlns:v="urn:schemas-microsoft-com:vml" Requires="v">
                    <p:oleObj name="Equation" r:id="rId29" imgW="914400" imgH="393700" progId="Equation.DSMT4">
                      <p:embed/>
                    </p:oleObj>
                  </mc:Choice>
                  <mc:Fallback>
                    <p:oleObj name="Equation" r:id="rId29" imgW="914400" imgH="393700" progId="Equation.DSMT4">
                      <p:embed/>
                      <p:pic>
                        <p:nvPicPr>
                          <p:cNvPr id="0" name="Object 24"/>
                          <p:cNvPicPr preferRelativeResize="0">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3067" y="2052"/>
                            <a:ext cx="1190" cy="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2001" name="Object 25"/>
              <p:cNvGraphicFramePr>
                <a:graphicFrameLocks noChangeAspect="1"/>
              </p:cNvGraphicFramePr>
              <p:nvPr/>
            </p:nvGraphicFramePr>
            <p:xfrm>
              <a:off x="3112" y="1162"/>
              <a:ext cx="1718" cy="360"/>
            </p:xfrm>
            <a:graphic>
              <a:graphicData uri="http://schemas.openxmlformats.org/presentationml/2006/ole">
                <mc:AlternateContent xmlns:mc="http://schemas.openxmlformats.org/markup-compatibility/2006">
                  <mc:Choice xmlns:v="urn:schemas-microsoft-com:vml" Requires="v">
                    <p:oleObj name="Equation" r:id="rId31" imgW="1091565" imgH="228600" progId="Equation.DSMT4">
                      <p:embed/>
                    </p:oleObj>
                  </mc:Choice>
                  <mc:Fallback>
                    <p:oleObj name="Equation" r:id="rId31" imgW="1091565" imgH="228600" progId="Equation.DSMT4">
                      <p:embed/>
                      <p:pic>
                        <p:nvPicPr>
                          <p:cNvPr id="0" name="Object 25"/>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3112" y="1162"/>
                            <a:ext cx="1718" cy="36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grpSp>
        <p:nvGrpSpPr>
          <p:cNvPr id="11" name="Group 23"/>
          <p:cNvGrpSpPr/>
          <p:nvPr/>
        </p:nvGrpSpPr>
        <p:grpSpPr>
          <a:xfrm>
            <a:off x="2750344" y="2571750"/>
            <a:ext cx="2094310" cy="639366"/>
            <a:chOff x="192" y="1296"/>
            <a:chExt cx="2736" cy="816"/>
          </a:xfrm>
        </p:grpSpPr>
        <p:sp>
          <p:nvSpPr>
            <p:cNvPr id="71693" name="AutoShape 13"/>
            <p:cNvSpPr/>
            <p:nvPr/>
          </p:nvSpPr>
          <p:spPr>
            <a:xfrm>
              <a:off x="240" y="1296"/>
              <a:ext cx="2688" cy="816"/>
            </a:xfrm>
            <a:prstGeom prst="rightArrowCallout">
              <a:avLst>
                <a:gd name="adj1" fmla="val 25000"/>
                <a:gd name="adj2" fmla="val 25000"/>
                <a:gd name="adj3" fmla="val 54901"/>
                <a:gd name="adj4" fmla="val 73500"/>
              </a:avLst>
            </a:prstGeom>
            <a:solidFill>
              <a:schemeClr val="accent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endParaRPr lang="zh-CN" altLang="en-US" sz="1350" dirty="0">
                <a:ea typeface="微软雅黑" panose="020B0503020204020204" pitchFamily="34" charset="-122"/>
              </a:endParaRPr>
            </a:p>
          </p:txBody>
        </p:sp>
        <p:graphicFrame>
          <p:nvGraphicFramePr>
            <p:cNvPr id="71694" name="Object 9"/>
            <p:cNvGraphicFramePr>
              <a:graphicFrameLocks noChangeAspect="1"/>
            </p:cNvGraphicFramePr>
            <p:nvPr/>
          </p:nvGraphicFramePr>
          <p:xfrm>
            <a:off x="192" y="1344"/>
            <a:ext cx="2208" cy="588"/>
          </p:xfrm>
          <a:graphic>
            <a:graphicData uri="http://schemas.openxmlformats.org/presentationml/2006/ole">
              <mc:AlternateContent xmlns:mc="http://schemas.openxmlformats.org/markup-compatibility/2006">
                <mc:Choice xmlns:v="urn:schemas-microsoft-com:vml" Requires="v">
                  <p:oleObj r:id="rId33" imgW="2124075" imgH="589915" progId="Visio.Drawing.11">
                    <p:embed/>
                  </p:oleObj>
                </mc:Choice>
                <mc:Fallback>
                  <p:oleObj r:id="rId33" imgW="2124075" imgH="589915" progId="Visio.Drawing.11">
                    <p:embed/>
                    <p:pic>
                      <p:nvPicPr>
                        <p:cNvPr id="0" name="图片 3215"/>
                        <p:cNvPicPr/>
                        <p:nvPr/>
                      </p:nvPicPr>
                      <p:blipFill>
                        <a:blip r:embed="rId34"/>
                        <a:stretch>
                          <a:fillRect/>
                        </a:stretch>
                      </p:blipFill>
                      <p:spPr>
                        <a:xfrm>
                          <a:off x="192" y="1344"/>
                          <a:ext cx="2208" cy="588"/>
                        </a:xfrm>
                        <a:prstGeom prst="rect">
                          <a:avLst/>
                        </a:prstGeom>
                        <a:noFill/>
                        <a:ln w="38100">
                          <a:noFill/>
                          <a:miter/>
                        </a:ln>
                      </p:spPr>
                    </p:pic>
                  </p:oleObj>
                </mc:Fallback>
              </mc:AlternateContent>
            </a:graphicData>
          </a:graphic>
        </p:graphicFrame>
      </p:grpSp>
    </p:spTree>
  </p:cSld>
  <p:clrMapOvr>
    <a:masterClrMapping/>
  </p:clrMapOvr>
  <p:transition>
    <p:cover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72706" name="Rectangle 2"/>
          <p:cNvSpPr>
            <a:spLocks noGrp="1"/>
          </p:cNvSpPr>
          <p:nvPr>
            <p:ph type="title"/>
          </p:nvPr>
        </p:nvSpPr>
        <p:spPr>
          <a:xfrm>
            <a:off x="1864519" y="1286828"/>
            <a:ext cx="5547122" cy="357188"/>
          </a:xfrm>
        </p:spPr>
        <p:txBody>
          <a:bodyPr vert="horz" wrap="square" lIns="68580" tIns="34290" rIns="68580" bIns="34290" anchor="ctr" anchorCtr="0"/>
          <a:lstStyle/>
          <a:p>
            <a:pPr eaLnBrk="1" hangingPunct="1"/>
            <a:r>
              <a:rPr lang="en-US" altLang="zh-CN" sz="2400" b="1" dirty="0">
                <a:solidFill>
                  <a:srgbClr val="C00000"/>
                </a:solidFill>
                <a:latin typeface="Times New Roman" panose="02020603050405020304" pitchFamily="18" charset="0"/>
              </a:rPr>
              <a:t>Block diagram of the system</a:t>
            </a:r>
            <a:br>
              <a:rPr lang="zh-CN" altLang="en-US" sz="2100" b="1" dirty="0">
                <a:solidFill>
                  <a:srgbClr val="C00000"/>
                </a:solidFill>
                <a:latin typeface="微软雅黑" panose="020B0503020204020204" pitchFamily="34" charset="-122"/>
              </a:rPr>
            </a:br>
            <a:r>
              <a:rPr lang="zh-CN" altLang="en-US" sz="1800" b="1" dirty="0">
                <a:latin typeface="微软雅黑" panose="020B0503020204020204" pitchFamily="34" charset="-122"/>
              </a:rPr>
              <a:t>系统各元部件的动态结构图</a:t>
            </a:r>
            <a:r>
              <a:rPr lang="en-US" altLang="zh-CN" sz="1800" b="1" dirty="0">
                <a:latin typeface="微软雅黑" panose="020B0503020204020204" pitchFamily="34" charset="-122"/>
              </a:rPr>
              <a:t>(8)</a:t>
            </a:r>
          </a:p>
        </p:txBody>
      </p:sp>
      <p:graphicFrame>
        <p:nvGraphicFramePr>
          <p:cNvPr id="199705" name="Object 2"/>
          <p:cNvGraphicFramePr>
            <a:graphicFrameLocks noChangeAspect="1"/>
          </p:cNvGraphicFramePr>
          <p:nvPr/>
        </p:nvGraphicFramePr>
        <p:xfrm>
          <a:off x="6686550" y="4232672"/>
          <a:ext cx="1143000" cy="1443038"/>
        </p:xfrm>
        <a:graphic>
          <a:graphicData uri="http://schemas.openxmlformats.org/presentationml/2006/ole">
            <mc:AlternateContent xmlns:mc="http://schemas.openxmlformats.org/markup-compatibility/2006">
              <mc:Choice xmlns:v="urn:schemas-microsoft-com:vml" Requires="v">
                <p:oleObj r:id="rId3" imgW="1031240" imgH="1353820" progId="Visio.Drawing.11">
                  <p:embed/>
                </p:oleObj>
              </mc:Choice>
              <mc:Fallback>
                <p:oleObj r:id="rId3" imgW="1031240" imgH="1353820" progId="Visio.Drawing.11">
                  <p:embed/>
                  <p:pic>
                    <p:nvPicPr>
                      <p:cNvPr id="0" name="图片 3219"/>
                      <p:cNvPicPr/>
                      <p:nvPr/>
                    </p:nvPicPr>
                    <p:blipFill>
                      <a:blip r:embed="rId4"/>
                      <a:stretch>
                        <a:fillRect/>
                      </a:stretch>
                    </p:blipFill>
                    <p:spPr>
                      <a:xfrm>
                        <a:off x="6686550" y="4232672"/>
                        <a:ext cx="1143000" cy="1443038"/>
                      </a:xfrm>
                      <a:prstGeom prst="rect">
                        <a:avLst/>
                      </a:prstGeom>
                      <a:noFill/>
                      <a:ln w="38100">
                        <a:noFill/>
                        <a:miter/>
                      </a:ln>
                    </p:spPr>
                  </p:pic>
                </p:oleObj>
              </mc:Fallback>
            </mc:AlternateContent>
          </a:graphicData>
        </a:graphic>
      </p:graphicFrame>
      <p:grpSp>
        <p:nvGrpSpPr>
          <p:cNvPr id="72708" name="Group 41"/>
          <p:cNvGrpSpPr/>
          <p:nvPr/>
        </p:nvGrpSpPr>
        <p:grpSpPr>
          <a:xfrm>
            <a:off x="1462088" y="4185047"/>
            <a:ext cx="5379245" cy="931069"/>
            <a:chOff x="0" y="2875"/>
            <a:chExt cx="4518" cy="782"/>
          </a:xfrm>
        </p:grpSpPr>
        <p:graphicFrame>
          <p:nvGraphicFramePr>
            <p:cNvPr id="72722" name="Object 4"/>
            <p:cNvGraphicFramePr>
              <a:graphicFrameLocks noChangeAspect="1"/>
            </p:cNvGraphicFramePr>
            <p:nvPr/>
          </p:nvGraphicFramePr>
          <p:xfrm>
            <a:off x="0" y="2910"/>
            <a:ext cx="1345" cy="738"/>
          </p:xfrm>
          <a:graphic>
            <a:graphicData uri="http://schemas.openxmlformats.org/presentationml/2006/ole">
              <mc:AlternateContent xmlns:mc="http://schemas.openxmlformats.org/markup-compatibility/2006">
                <mc:Choice xmlns:v="urn:schemas-microsoft-com:vml" Requires="v">
                  <p:oleObj r:id="rId5" imgW="1672590" imgH="1023620" progId="Visio.Drawing.11">
                    <p:embed/>
                  </p:oleObj>
                </mc:Choice>
                <mc:Fallback>
                  <p:oleObj r:id="rId5" imgW="1672590" imgH="1023620" progId="Visio.Drawing.11">
                    <p:embed/>
                    <p:pic>
                      <p:nvPicPr>
                        <p:cNvPr id="0" name="图片 3217"/>
                        <p:cNvPicPr/>
                        <p:nvPr/>
                      </p:nvPicPr>
                      <p:blipFill>
                        <a:blip r:embed="rId6"/>
                        <a:stretch>
                          <a:fillRect/>
                        </a:stretch>
                      </p:blipFill>
                      <p:spPr>
                        <a:xfrm>
                          <a:off x="0" y="2910"/>
                          <a:ext cx="1345" cy="738"/>
                        </a:xfrm>
                        <a:prstGeom prst="rect">
                          <a:avLst/>
                        </a:prstGeom>
                        <a:noFill/>
                        <a:ln w="38100">
                          <a:noFill/>
                          <a:miter/>
                        </a:ln>
                      </p:spPr>
                    </p:pic>
                  </p:oleObj>
                </mc:Fallback>
              </mc:AlternateContent>
            </a:graphicData>
          </a:graphic>
        </p:graphicFrame>
        <p:graphicFrame>
          <p:nvGraphicFramePr>
            <p:cNvPr id="72723" name="Object 5"/>
            <p:cNvGraphicFramePr>
              <a:graphicFrameLocks noChangeAspect="1"/>
            </p:cNvGraphicFramePr>
            <p:nvPr/>
          </p:nvGraphicFramePr>
          <p:xfrm>
            <a:off x="1071" y="2910"/>
            <a:ext cx="672" cy="332"/>
          </p:xfrm>
          <a:graphic>
            <a:graphicData uri="http://schemas.openxmlformats.org/presentationml/2006/ole">
              <mc:AlternateContent xmlns:mc="http://schemas.openxmlformats.org/markup-compatibility/2006">
                <mc:Choice xmlns:v="urn:schemas-microsoft-com:vml" Requires="v">
                  <p:oleObj r:id="rId7" imgW="1379220" imgH="551180" progId="Visio.Drawing.11">
                    <p:embed/>
                  </p:oleObj>
                </mc:Choice>
                <mc:Fallback>
                  <p:oleObj r:id="rId7" imgW="1379220" imgH="551180" progId="Visio.Drawing.11">
                    <p:embed/>
                    <p:pic>
                      <p:nvPicPr>
                        <p:cNvPr id="0" name="图片 3221"/>
                        <p:cNvPicPr/>
                        <p:nvPr/>
                      </p:nvPicPr>
                      <p:blipFill>
                        <a:blip r:embed="rId8"/>
                        <a:stretch>
                          <a:fillRect/>
                        </a:stretch>
                      </p:blipFill>
                      <p:spPr>
                        <a:xfrm>
                          <a:off x="1071" y="2910"/>
                          <a:ext cx="672" cy="332"/>
                        </a:xfrm>
                        <a:prstGeom prst="rect">
                          <a:avLst/>
                        </a:prstGeom>
                        <a:noFill/>
                        <a:ln w="38100">
                          <a:noFill/>
                          <a:miter/>
                        </a:ln>
                      </p:spPr>
                    </p:pic>
                  </p:oleObj>
                </mc:Fallback>
              </mc:AlternateContent>
            </a:graphicData>
          </a:graphic>
        </p:graphicFrame>
        <p:graphicFrame>
          <p:nvGraphicFramePr>
            <p:cNvPr id="72724" name="Object 6"/>
            <p:cNvGraphicFramePr>
              <a:graphicFrameLocks noChangeAspect="1"/>
            </p:cNvGraphicFramePr>
            <p:nvPr/>
          </p:nvGraphicFramePr>
          <p:xfrm>
            <a:off x="1556" y="2945"/>
            <a:ext cx="748" cy="321"/>
          </p:xfrm>
          <a:graphic>
            <a:graphicData uri="http://schemas.openxmlformats.org/presentationml/2006/ole">
              <mc:AlternateContent xmlns:mc="http://schemas.openxmlformats.org/markup-compatibility/2006">
                <mc:Choice xmlns:v="urn:schemas-microsoft-com:vml" Requires="v">
                  <p:oleObj r:id="rId9" imgW="1020445" imgH="475615" progId="Visio.Drawing.11">
                    <p:embed/>
                  </p:oleObj>
                </mc:Choice>
                <mc:Fallback>
                  <p:oleObj r:id="rId9" imgW="1020445" imgH="475615" progId="Visio.Drawing.11">
                    <p:embed/>
                    <p:pic>
                      <p:nvPicPr>
                        <p:cNvPr id="0" name="图片 3220"/>
                        <p:cNvPicPr/>
                        <p:nvPr/>
                      </p:nvPicPr>
                      <p:blipFill>
                        <a:blip r:embed="rId10"/>
                        <a:stretch>
                          <a:fillRect/>
                        </a:stretch>
                      </p:blipFill>
                      <p:spPr>
                        <a:xfrm>
                          <a:off x="1556" y="2945"/>
                          <a:ext cx="748" cy="321"/>
                        </a:xfrm>
                        <a:prstGeom prst="rect">
                          <a:avLst/>
                        </a:prstGeom>
                        <a:noFill/>
                        <a:ln w="38100">
                          <a:noFill/>
                          <a:miter/>
                        </a:ln>
                      </p:spPr>
                    </p:pic>
                  </p:oleObj>
                </mc:Fallback>
              </mc:AlternateContent>
            </a:graphicData>
          </a:graphic>
        </p:graphicFrame>
        <p:grpSp>
          <p:nvGrpSpPr>
            <p:cNvPr id="72725" name="Group 45"/>
            <p:cNvGrpSpPr/>
            <p:nvPr/>
          </p:nvGrpSpPr>
          <p:grpSpPr>
            <a:xfrm>
              <a:off x="2154" y="2886"/>
              <a:ext cx="998" cy="771"/>
              <a:chOff x="2154" y="2886"/>
              <a:chExt cx="794" cy="680"/>
            </a:xfrm>
          </p:grpSpPr>
          <p:sp>
            <p:nvSpPr>
              <p:cNvPr id="72754" name="AutoShape 46"/>
              <p:cNvSpPr/>
              <p:nvPr/>
            </p:nvSpPr>
            <p:spPr>
              <a:xfrm>
                <a:off x="2154" y="3063"/>
                <a:ext cx="91" cy="144"/>
              </a:xfrm>
              <a:prstGeom prst="flowChartSummingJunction">
                <a:avLst/>
              </a:prstGeom>
              <a:solidFill>
                <a:srgbClr val="FFFFFF"/>
              </a:solidFill>
              <a:ln w="28575" cap="flat" cmpd="sng">
                <a:solidFill>
                  <a:srgbClr val="000000"/>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endParaRPr lang="zh-CN" altLang="en-US" sz="1350" dirty="0">
                  <a:ea typeface="微软雅黑" panose="020B0503020204020204" pitchFamily="34" charset="-122"/>
                </a:endParaRPr>
              </a:p>
            </p:txBody>
          </p:sp>
          <p:sp>
            <p:nvSpPr>
              <p:cNvPr id="72755" name="Line 47"/>
              <p:cNvSpPr/>
              <p:nvPr/>
            </p:nvSpPr>
            <p:spPr>
              <a:xfrm>
                <a:off x="2244" y="3124"/>
                <a:ext cx="182" cy="0"/>
              </a:xfrm>
              <a:prstGeom prst="line">
                <a:avLst/>
              </a:prstGeom>
              <a:ln w="28575" cap="flat" cmpd="sng">
                <a:solidFill>
                  <a:srgbClr val="000000"/>
                </a:solidFill>
                <a:prstDash val="solid"/>
                <a:headEnd type="none" w="med" len="med"/>
                <a:tailEnd type="triangle" w="med" len="med"/>
              </a:ln>
            </p:spPr>
          </p:sp>
          <p:sp>
            <p:nvSpPr>
              <p:cNvPr id="72756" name="Rectangle 48"/>
              <p:cNvSpPr/>
              <p:nvPr/>
            </p:nvSpPr>
            <p:spPr>
              <a:xfrm>
                <a:off x="2426" y="2977"/>
                <a:ext cx="317" cy="290"/>
              </a:xfrm>
              <a:prstGeom prst="rect">
                <a:avLst/>
              </a:prstGeom>
              <a:solidFill>
                <a:srgbClr val="FFFFFF"/>
              </a:solidFill>
              <a:ln w="28575" cap="flat" cmpd="sng">
                <a:solidFill>
                  <a:srgbClr val="000000"/>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endParaRPr lang="zh-CN" altLang="en-US" sz="1350" dirty="0">
                  <a:ea typeface="微软雅黑" panose="020B0503020204020204" pitchFamily="34" charset="-122"/>
                </a:endParaRPr>
              </a:p>
            </p:txBody>
          </p:sp>
          <p:graphicFrame>
            <p:nvGraphicFramePr>
              <p:cNvPr id="72757" name="Object 7"/>
              <p:cNvGraphicFramePr>
                <a:graphicFrameLocks noChangeAspect="1"/>
              </p:cNvGraphicFramePr>
              <p:nvPr/>
            </p:nvGraphicFramePr>
            <p:xfrm>
              <a:off x="2448" y="3003"/>
              <a:ext cx="249" cy="263"/>
            </p:xfrm>
            <a:graphic>
              <a:graphicData uri="http://schemas.openxmlformats.org/presentationml/2006/ole">
                <mc:AlternateContent xmlns:mc="http://schemas.openxmlformats.org/markup-compatibility/2006">
                  <mc:Choice xmlns:v="urn:schemas-microsoft-com:vml" Requires="v">
                    <p:oleObj r:id="rId11" imgW="673100" imgH="444500" progId="Equation.DSMT4">
                      <p:embed/>
                    </p:oleObj>
                  </mc:Choice>
                  <mc:Fallback>
                    <p:oleObj r:id="rId11" imgW="673100" imgH="444500" progId="Equation.DSMT4">
                      <p:embed/>
                      <p:pic>
                        <p:nvPicPr>
                          <p:cNvPr id="0" name="图片 3222"/>
                          <p:cNvPicPr/>
                          <p:nvPr/>
                        </p:nvPicPr>
                        <p:blipFill>
                          <a:blip r:embed="rId12"/>
                          <a:stretch>
                            <a:fillRect/>
                          </a:stretch>
                        </p:blipFill>
                        <p:spPr>
                          <a:xfrm>
                            <a:off x="2448" y="3003"/>
                            <a:ext cx="249" cy="263"/>
                          </a:xfrm>
                          <a:prstGeom prst="rect">
                            <a:avLst/>
                          </a:prstGeom>
                          <a:noFill/>
                          <a:ln w="38100">
                            <a:noFill/>
                            <a:miter/>
                          </a:ln>
                        </p:spPr>
                      </p:pic>
                    </p:oleObj>
                  </mc:Fallback>
                </mc:AlternateContent>
              </a:graphicData>
            </a:graphic>
          </p:graphicFrame>
          <p:sp>
            <p:nvSpPr>
              <p:cNvPr id="72758" name="Line 50"/>
              <p:cNvSpPr/>
              <p:nvPr/>
            </p:nvSpPr>
            <p:spPr>
              <a:xfrm flipV="1">
                <a:off x="2199" y="3204"/>
                <a:ext cx="0" cy="362"/>
              </a:xfrm>
              <a:prstGeom prst="line">
                <a:avLst/>
              </a:prstGeom>
              <a:ln w="28575" cap="flat" cmpd="sng">
                <a:solidFill>
                  <a:srgbClr val="000000"/>
                </a:solidFill>
                <a:prstDash val="solid"/>
                <a:headEnd type="none" w="med" len="med"/>
                <a:tailEnd type="triangle" w="med" len="med"/>
              </a:ln>
            </p:spPr>
          </p:sp>
          <p:sp>
            <p:nvSpPr>
              <p:cNvPr id="72759" name="Line 51"/>
              <p:cNvSpPr/>
              <p:nvPr/>
            </p:nvSpPr>
            <p:spPr>
              <a:xfrm>
                <a:off x="2222" y="3293"/>
                <a:ext cx="68" cy="0"/>
              </a:xfrm>
              <a:prstGeom prst="line">
                <a:avLst/>
              </a:prstGeom>
              <a:ln w="28575" cap="flat" cmpd="sng">
                <a:solidFill>
                  <a:srgbClr val="000000"/>
                </a:solidFill>
                <a:prstDash val="solid"/>
                <a:headEnd type="none" w="med" len="med"/>
                <a:tailEnd type="none" w="med" len="med"/>
              </a:ln>
            </p:spPr>
          </p:sp>
          <p:graphicFrame>
            <p:nvGraphicFramePr>
              <p:cNvPr id="72760" name="Object 8"/>
              <p:cNvGraphicFramePr>
                <a:graphicFrameLocks noChangeAspect="1"/>
              </p:cNvGraphicFramePr>
              <p:nvPr/>
            </p:nvGraphicFramePr>
            <p:xfrm>
              <a:off x="2212" y="3352"/>
              <a:ext cx="191" cy="190"/>
            </p:xfrm>
            <a:graphic>
              <a:graphicData uri="http://schemas.openxmlformats.org/presentationml/2006/ole">
                <mc:AlternateContent xmlns:mc="http://schemas.openxmlformats.org/markup-compatibility/2006">
                  <mc:Choice xmlns:v="urn:schemas-microsoft-com:vml" Requires="v">
                    <p:oleObj r:id="rId13" imgW="393700" imgH="241300" progId="Equation.DSMT4">
                      <p:embed/>
                    </p:oleObj>
                  </mc:Choice>
                  <mc:Fallback>
                    <p:oleObj r:id="rId13" imgW="393700" imgH="241300" progId="Equation.DSMT4">
                      <p:embed/>
                      <p:pic>
                        <p:nvPicPr>
                          <p:cNvPr id="0" name="图片 3218"/>
                          <p:cNvPicPr/>
                          <p:nvPr/>
                        </p:nvPicPr>
                        <p:blipFill>
                          <a:blip r:embed="rId14"/>
                          <a:stretch>
                            <a:fillRect/>
                          </a:stretch>
                        </p:blipFill>
                        <p:spPr>
                          <a:xfrm>
                            <a:off x="2212" y="3352"/>
                            <a:ext cx="191" cy="190"/>
                          </a:xfrm>
                          <a:prstGeom prst="rect">
                            <a:avLst/>
                          </a:prstGeom>
                          <a:noFill/>
                          <a:ln w="38100">
                            <a:noFill/>
                            <a:miter/>
                          </a:ln>
                        </p:spPr>
                      </p:pic>
                    </p:oleObj>
                  </mc:Fallback>
                </mc:AlternateContent>
              </a:graphicData>
            </a:graphic>
          </p:graphicFrame>
          <p:graphicFrame>
            <p:nvGraphicFramePr>
              <p:cNvPr id="72761" name="Object 9"/>
              <p:cNvGraphicFramePr>
                <a:graphicFrameLocks noChangeAspect="1"/>
              </p:cNvGraphicFramePr>
              <p:nvPr/>
            </p:nvGraphicFramePr>
            <p:xfrm>
              <a:off x="2744" y="2886"/>
              <a:ext cx="204" cy="213"/>
            </p:xfrm>
            <a:graphic>
              <a:graphicData uri="http://schemas.openxmlformats.org/presentationml/2006/ole">
                <mc:AlternateContent xmlns:mc="http://schemas.openxmlformats.org/markup-compatibility/2006">
                  <mc:Choice xmlns:v="urn:schemas-microsoft-com:vml" Requires="v">
                    <p:oleObj r:id="rId15" imgW="368300" imgH="241300" progId="Equation.DSMT4">
                      <p:embed/>
                    </p:oleObj>
                  </mc:Choice>
                  <mc:Fallback>
                    <p:oleObj r:id="rId15" imgW="368300" imgH="241300" progId="Equation.DSMT4">
                      <p:embed/>
                      <p:pic>
                        <p:nvPicPr>
                          <p:cNvPr id="0" name="图片 3216"/>
                          <p:cNvPicPr/>
                          <p:nvPr/>
                        </p:nvPicPr>
                        <p:blipFill>
                          <a:blip r:embed="rId16"/>
                          <a:stretch>
                            <a:fillRect/>
                          </a:stretch>
                        </p:blipFill>
                        <p:spPr>
                          <a:xfrm>
                            <a:off x="2744" y="2886"/>
                            <a:ext cx="204" cy="213"/>
                          </a:xfrm>
                          <a:prstGeom prst="rect">
                            <a:avLst/>
                          </a:prstGeom>
                          <a:noFill/>
                          <a:ln w="38100">
                            <a:noFill/>
                            <a:miter/>
                          </a:ln>
                        </p:spPr>
                      </p:pic>
                    </p:oleObj>
                  </mc:Fallback>
                </mc:AlternateContent>
              </a:graphicData>
            </a:graphic>
          </p:graphicFrame>
          <p:sp>
            <p:nvSpPr>
              <p:cNvPr id="72762" name="Line 54"/>
              <p:cNvSpPr/>
              <p:nvPr/>
            </p:nvSpPr>
            <p:spPr>
              <a:xfrm>
                <a:off x="2744" y="3113"/>
                <a:ext cx="181" cy="0"/>
              </a:xfrm>
              <a:prstGeom prst="line">
                <a:avLst/>
              </a:prstGeom>
              <a:ln w="28575" cap="flat" cmpd="sng">
                <a:solidFill>
                  <a:srgbClr val="000000"/>
                </a:solidFill>
                <a:prstDash val="solid"/>
                <a:headEnd type="none" w="med" len="med"/>
                <a:tailEnd type="triangle" w="med" len="med"/>
              </a:ln>
            </p:spPr>
          </p:sp>
        </p:grpSp>
        <p:grpSp>
          <p:nvGrpSpPr>
            <p:cNvPr id="72726" name="Group 55"/>
            <p:cNvGrpSpPr/>
            <p:nvPr/>
          </p:nvGrpSpPr>
          <p:grpSpPr>
            <a:xfrm>
              <a:off x="3696" y="2931"/>
              <a:ext cx="822" cy="391"/>
              <a:chOff x="3982" y="2933"/>
              <a:chExt cx="822" cy="391"/>
            </a:xfrm>
          </p:grpSpPr>
          <p:sp>
            <p:nvSpPr>
              <p:cNvPr id="72739" name="Rectangle 56"/>
              <p:cNvSpPr/>
              <p:nvPr/>
            </p:nvSpPr>
            <p:spPr>
              <a:xfrm>
                <a:off x="4766" y="2953"/>
                <a:ext cx="38" cy="136"/>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r>
                  <a:rPr lang="en-US" altLang="zh-CN" sz="1050" b="1" dirty="0">
                    <a:solidFill>
                      <a:srgbClr val="000000"/>
                    </a:solidFill>
                    <a:latin typeface="Times New Roman" panose="02020603050405020304" pitchFamily="18" charset="0"/>
                    <a:ea typeface="微软雅黑" panose="020B0503020204020204" pitchFamily="34" charset="-122"/>
                  </a:rPr>
                  <a:t>)</a:t>
                </a:r>
                <a:endParaRPr lang="en-US" altLang="zh-CN" sz="1350" dirty="0">
                  <a:ea typeface="微软雅黑" panose="020B0503020204020204" pitchFamily="34" charset="-122"/>
                </a:endParaRPr>
              </a:p>
            </p:txBody>
          </p:sp>
          <p:sp>
            <p:nvSpPr>
              <p:cNvPr id="72740" name="Rectangle 57"/>
              <p:cNvSpPr/>
              <p:nvPr/>
            </p:nvSpPr>
            <p:spPr>
              <a:xfrm>
                <a:off x="4684" y="2953"/>
                <a:ext cx="38" cy="136"/>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r>
                  <a:rPr lang="en-US" altLang="zh-CN" sz="1050" b="1" dirty="0">
                    <a:solidFill>
                      <a:srgbClr val="000000"/>
                    </a:solidFill>
                    <a:latin typeface="Times New Roman" panose="02020603050405020304" pitchFamily="18" charset="0"/>
                    <a:ea typeface="微软雅黑" panose="020B0503020204020204" pitchFamily="34" charset="-122"/>
                  </a:rPr>
                  <a:t>(</a:t>
                </a:r>
                <a:endParaRPr lang="en-US" altLang="zh-CN" sz="1350" dirty="0">
                  <a:ea typeface="微软雅黑" panose="020B0503020204020204" pitchFamily="34" charset="-122"/>
                </a:endParaRPr>
              </a:p>
            </p:txBody>
          </p:sp>
          <p:sp>
            <p:nvSpPr>
              <p:cNvPr id="72741" name="Rectangle 58"/>
              <p:cNvSpPr/>
              <p:nvPr/>
            </p:nvSpPr>
            <p:spPr>
              <a:xfrm>
                <a:off x="4722" y="2955"/>
                <a:ext cx="44" cy="135"/>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r>
                  <a:rPr lang="en-US" altLang="zh-CN" sz="1050" b="1" i="1" dirty="0">
                    <a:solidFill>
                      <a:srgbClr val="000000"/>
                    </a:solidFill>
                    <a:latin typeface="Times New Roman" panose="02020603050405020304" pitchFamily="18" charset="0"/>
                    <a:ea typeface="微软雅黑" panose="020B0503020204020204" pitchFamily="34" charset="-122"/>
                  </a:rPr>
                  <a:t>s</a:t>
                </a:r>
                <a:endParaRPr lang="en-US" altLang="zh-CN" sz="1350" dirty="0">
                  <a:ea typeface="微软雅黑" panose="020B0503020204020204" pitchFamily="34" charset="-122"/>
                </a:endParaRPr>
              </a:p>
            </p:txBody>
          </p:sp>
          <p:sp>
            <p:nvSpPr>
              <p:cNvPr id="72742" name="Rectangle 59"/>
              <p:cNvSpPr/>
              <p:nvPr/>
            </p:nvSpPr>
            <p:spPr>
              <a:xfrm>
                <a:off x="4621" y="3033"/>
                <a:ext cx="44" cy="68"/>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r>
                  <a:rPr lang="en-US" altLang="zh-CN" sz="525" b="1" i="1" dirty="0">
                    <a:solidFill>
                      <a:srgbClr val="000000"/>
                    </a:solidFill>
                    <a:latin typeface="Times New Roman" panose="02020603050405020304" pitchFamily="18" charset="0"/>
                    <a:ea typeface="微软雅黑" panose="020B0503020204020204" pitchFamily="34" charset="-122"/>
                  </a:rPr>
                  <a:t>m</a:t>
                </a:r>
                <a:endParaRPr lang="en-US" altLang="zh-CN" sz="1350" dirty="0">
                  <a:ea typeface="微软雅黑" panose="020B0503020204020204" pitchFamily="34" charset="-122"/>
                </a:endParaRPr>
              </a:p>
            </p:txBody>
          </p:sp>
          <p:sp>
            <p:nvSpPr>
              <p:cNvPr id="72743" name="Rectangle 60"/>
              <p:cNvSpPr/>
              <p:nvPr/>
            </p:nvSpPr>
            <p:spPr>
              <a:xfrm>
                <a:off x="4579" y="2942"/>
                <a:ext cx="59" cy="135"/>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r>
                  <a:rPr lang="en-US" altLang="zh-CN" sz="1050" b="1" i="1" dirty="0">
                    <a:solidFill>
                      <a:srgbClr val="000000"/>
                    </a:solidFill>
                    <a:latin typeface="Symbol" panose="05050102010706020507" pitchFamily="18" charset="2"/>
                    <a:ea typeface="微软雅黑" panose="020B0503020204020204" pitchFamily="34" charset="-122"/>
                  </a:rPr>
                  <a:t>q</a:t>
                </a:r>
                <a:endParaRPr lang="en-US" altLang="zh-CN" sz="1350" dirty="0">
                  <a:ea typeface="微软雅黑" panose="020B0503020204020204" pitchFamily="34" charset="-122"/>
                </a:endParaRPr>
              </a:p>
            </p:txBody>
          </p:sp>
          <p:sp>
            <p:nvSpPr>
              <p:cNvPr id="72744" name="Rectangle 61"/>
              <p:cNvSpPr/>
              <p:nvPr/>
            </p:nvSpPr>
            <p:spPr>
              <a:xfrm>
                <a:off x="3982" y="2933"/>
                <a:ext cx="488" cy="391"/>
              </a:xfrm>
              <a:prstGeom prst="rect">
                <a:avLst/>
              </a:prstGeom>
              <a:solidFill>
                <a:srgbClr val="FFFFFF"/>
              </a:solidFill>
              <a:ln w="12700" cap="flat" cmpd="sng">
                <a:solidFill>
                  <a:srgbClr val="0000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endParaRPr lang="zh-CN" altLang="en-US" sz="1350" dirty="0">
                  <a:ea typeface="微软雅黑" panose="020B0503020204020204" pitchFamily="34" charset="-122"/>
                </a:endParaRPr>
              </a:p>
            </p:txBody>
          </p:sp>
          <p:sp>
            <p:nvSpPr>
              <p:cNvPr id="72745" name="Line 62"/>
              <p:cNvSpPr/>
              <p:nvPr/>
            </p:nvSpPr>
            <p:spPr>
              <a:xfrm>
                <a:off x="4475" y="3142"/>
                <a:ext cx="219" cy="1"/>
              </a:xfrm>
              <a:prstGeom prst="line">
                <a:avLst/>
              </a:prstGeom>
              <a:ln w="12700" cap="flat" cmpd="sng">
                <a:solidFill>
                  <a:srgbClr val="000000"/>
                </a:solidFill>
                <a:prstDash val="solid"/>
                <a:headEnd type="none" w="med" len="med"/>
                <a:tailEnd type="none" w="med" len="med"/>
              </a:ln>
            </p:spPr>
          </p:sp>
          <p:sp>
            <p:nvSpPr>
              <p:cNvPr id="72746" name="Freeform 63"/>
              <p:cNvSpPr/>
              <p:nvPr/>
            </p:nvSpPr>
            <p:spPr>
              <a:xfrm>
                <a:off x="4688" y="3113"/>
                <a:ext cx="77" cy="58"/>
              </a:xfrm>
              <a:custGeom>
                <a:avLst/>
                <a:gdLst>
                  <a:gd name="txL" fmla="*/ 0 w 153"/>
                  <a:gd name="txT" fmla="*/ 0 h 118"/>
                  <a:gd name="txR" fmla="*/ 153 w 153"/>
                  <a:gd name="txB" fmla="*/ 118 h 118"/>
                </a:gdLst>
                <a:ahLst/>
                <a:cxnLst>
                  <a:cxn ang="0">
                    <a:pos x="0" y="0"/>
                  </a:cxn>
                  <a:cxn ang="0">
                    <a:pos x="20" y="7"/>
                  </a:cxn>
                  <a:cxn ang="0">
                    <a:pos x="0" y="14"/>
                  </a:cxn>
                  <a:cxn ang="0">
                    <a:pos x="0" y="0"/>
                  </a:cxn>
                </a:cxnLst>
                <a:rect l="txL" t="txT" r="txR" b="txB"/>
                <a:pathLst>
                  <a:path w="153" h="118">
                    <a:moveTo>
                      <a:pt x="0" y="0"/>
                    </a:moveTo>
                    <a:lnTo>
                      <a:pt x="153" y="59"/>
                    </a:lnTo>
                    <a:lnTo>
                      <a:pt x="0" y="118"/>
                    </a:lnTo>
                    <a:lnTo>
                      <a:pt x="0" y="0"/>
                    </a:lnTo>
                    <a:close/>
                  </a:path>
                </a:pathLst>
              </a:custGeom>
              <a:solidFill>
                <a:srgbClr val="000000">
                  <a:alpha val="100000"/>
                </a:srgbClr>
              </a:solidFill>
              <a:ln w="9525">
                <a:noFill/>
              </a:ln>
            </p:spPr>
            <p:txBody>
              <a:bodyPr/>
              <a:lstStyle/>
              <a:p>
                <a:endParaRPr lang="zh-CN" altLang="en-US" sz="100" dirty="0">
                  <a:latin typeface="Times New Roman" panose="02020603050405020304" pitchFamily="18" charset="0"/>
                  <a:ea typeface="微软雅黑" panose="020B0503020204020204" pitchFamily="34" charset="-122"/>
                </a:endParaRPr>
              </a:p>
            </p:txBody>
          </p:sp>
          <p:sp>
            <p:nvSpPr>
              <p:cNvPr id="72747" name="Line 64"/>
              <p:cNvSpPr/>
              <p:nvPr/>
            </p:nvSpPr>
            <p:spPr>
              <a:xfrm>
                <a:off x="4019" y="3097"/>
                <a:ext cx="415" cy="1"/>
              </a:xfrm>
              <a:prstGeom prst="line">
                <a:avLst/>
              </a:prstGeom>
              <a:ln w="6350" cap="flat" cmpd="sng">
                <a:solidFill>
                  <a:srgbClr val="000000"/>
                </a:solidFill>
                <a:prstDash val="solid"/>
                <a:headEnd type="none" w="med" len="med"/>
                <a:tailEnd type="none" w="med" len="med"/>
              </a:ln>
            </p:spPr>
          </p:sp>
          <p:sp>
            <p:nvSpPr>
              <p:cNvPr id="72748" name="Rectangle 65"/>
              <p:cNvSpPr/>
              <p:nvPr/>
            </p:nvSpPr>
            <p:spPr>
              <a:xfrm>
                <a:off x="4403" y="3111"/>
                <a:ext cx="50" cy="155"/>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r>
                  <a:rPr lang="en-US" altLang="zh-CN" sz="1200" b="1" i="1" dirty="0">
                    <a:solidFill>
                      <a:srgbClr val="000000"/>
                    </a:solidFill>
                    <a:latin typeface="Times New Roman" panose="02020603050405020304" pitchFamily="18" charset="0"/>
                    <a:ea typeface="微软雅黑" panose="020B0503020204020204" pitchFamily="34" charset="-122"/>
                  </a:rPr>
                  <a:t>s</a:t>
                </a:r>
                <a:endParaRPr lang="en-US" altLang="zh-CN" sz="1350" dirty="0">
                  <a:ea typeface="微软雅黑" panose="020B0503020204020204" pitchFamily="34" charset="-122"/>
                </a:endParaRPr>
              </a:p>
            </p:txBody>
          </p:sp>
          <p:sp>
            <p:nvSpPr>
              <p:cNvPr id="72749" name="Rectangle 66"/>
              <p:cNvSpPr/>
              <p:nvPr/>
            </p:nvSpPr>
            <p:spPr>
              <a:xfrm>
                <a:off x="4342" y="3111"/>
                <a:ext cx="43" cy="155"/>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r>
                  <a:rPr lang="en-US" altLang="zh-CN" sz="1200" b="1" i="1" dirty="0">
                    <a:solidFill>
                      <a:srgbClr val="000000"/>
                    </a:solidFill>
                    <a:latin typeface="Times New Roman" panose="02020603050405020304" pitchFamily="18" charset="0"/>
                    <a:ea typeface="微软雅黑" panose="020B0503020204020204" pitchFamily="34" charset="-122"/>
                  </a:rPr>
                  <a:t>f</a:t>
                </a:r>
                <a:endParaRPr lang="en-US" altLang="zh-CN" sz="1350" dirty="0">
                  <a:ea typeface="微软雅黑" panose="020B0503020204020204" pitchFamily="34" charset="-122"/>
                </a:endParaRPr>
              </a:p>
            </p:txBody>
          </p:sp>
          <p:sp>
            <p:nvSpPr>
              <p:cNvPr id="72750" name="Rectangle 67"/>
              <p:cNvSpPr/>
              <p:nvPr/>
            </p:nvSpPr>
            <p:spPr>
              <a:xfrm>
                <a:off x="4043" y="3111"/>
                <a:ext cx="114" cy="155"/>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r>
                  <a:rPr lang="en-US" altLang="zh-CN" sz="1200" b="1" i="1" dirty="0">
                    <a:solidFill>
                      <a:srgbClr val="000000"/>
                    </a:solidFill>
                    <a:latin typeface="Times New Roman" panose="02020603050405020304" pitchFamily="18" charset="0"/>
                    <a:ea typeface="微软雅黑" panose="020B0503020204020204" pitchFamily="34" charset="-122"/>
                  </a:rPr>
                  <a:t>Js</a:t>
                </a:r>
                <a:endParaRPr lang="en-US" altLang="zh-CN" sz="1350" dirty="0">
                  <a:ea typeface="微软雅黑" panose="020B0503020204020204" pitchFamily="34" charset="-122"/>
                </a:endParaRPr>
              </a:p>
            </p:txBody>
          </p:sp>
          <p:sp>
            <p:nvSpPr>
              <p:cNvPr id="72751" name="Rectangle 68"/>
              <p:cNvSpPr/>
              <p:nvPr/>
            </p:nvSpPr>
            <p:spPr>
              <a:xfrm>
                <a:off x="4236" y="3098"/>
                <a:ext cx="71" cy="155"/>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r>
                  <a:rPr lang="en-US" altLang="zh-CN" sz="1200" b="1" dirty="0">
                    <a:solidFill>
                      <a:srgbClr val="000000"/>
                    </a:solidFill>
                    <a:latin typeface="Symbol" panose="05050102010706020507" pitchFamily="18" charset="2"/>
                    <a:ea typeface="微软雅黑" panose="020B0503020204020204" pitchFamily="34" charset="-122"/>
                  </a:rPr>
                  <a:t>+</a:t>
                </a:r>
                <a:endParaRPr lang="en-US" altLang="zh-CN" sz="1350" dirty="0">
                  <a:ea typeface="微软雅黑" panose="020B0503020204020204" pitchFamily="34" charset="-122"/>
                </a:endParaRPr>
              </a:p>
            </p:txBody>
          </p:sp>
          <p:sp>
            <p:nvSpPr>
              <p:cNvPr id="72752" name="Rectangle 69"/>
              <p:cNvSpPr/>
              <p:nvPr/>
            </p:nvSpPr>
            <p:spPr>
              <a:xfrm>
                <a:off x="4149" y="3113"/>
                <a:ext cx="32" cy="77"/>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r>
                  <a:rPr lang="en-US" altLang="zh-CN" sz="600" b="1" dirty="0">
                    <a:solidFill>
                      <a:srgbClr val="000000"/>
                    </a:solidFill>
                    <a:latin typeface="Times New Roman" panose="02020603050405020304" pitchFamily="18" charset="0"/>
                    <a:ea typeface="微软雅黑" panose="020B0503020204020204" pitchFamily="34" charset="-122"/>
                  </a:rPr>
                  <a:t>2</a:t>
                </a:r>
                <a:endParaRPr lang="en-US" altLang="zh-CN" sz="1350" dirty="0">
                  <a:ea typeface="微软雅黑" panose="020B0503020204020204" pitchFamily="34" charset="-122"/>
                </a:endParaRPr>
              </a:p>
            </p:txBody>
          </p:sp>
          <p:sp>
            <p:nvSpPr>
              <p:cNvPr id="72753" name="Rectangle 70"/>
              <p:cNvSpPr/>
              <p:nvPr/>
            </p:nvSpPr>
            <p:spPr>
              <a:xfrm>
                <a:off x="4218" y="2934"/>
                <a:ext cx="64" cy="155"/>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r>
                  <a:rPr lang="en-US" altLang="zh-CN" sz="1200" b="1" dirty="0">
                    <a:solidFill>
                      <a:srgbClr val="000000"/>
                    </a:solidFill>
                    <a:latin typeface="Times New Roman" panose="02020603050405020304" pitchFamily="18" charset="0"/>
                    <a:ea typeface="微软雅黑" panose="020B0503020204020204" pitchFamily="34" charset="-122"/>
                  </a:rPr>
                  <a:t>1</a:t>
                </a:r>
                <a:endParaRPr lang="en-US" altLang="zh-CN" sz="1350" dirty="0">
                  <a:ea typeface="微软雅黑" panose="020B0503020204020204" pitchFamily="34" charset="-122"/>
                </a:endParaRPr>
              </a:p>
            </p:txBody>
          </p:sp>
        </p:grpSp>
        <p:grpSp>
          <p:nvGrpSpPr>
            <p:cNvPr id="72727" name="Group 71"/>
            <p:cNvGrpSpPr>
              <a:grpSpLocks noChangeAspect="1"/>
            </p:cNvGrpSpPr>
            <p:nvPr/>
          </p:nvGrpSpPr>
          <p:grpSpPr>
            <a:xfrm>
              <a:off x="3014" y="2875"/>
              <a:ext cx="766" cy="413"/>
              <a:chOff x="3014" y="2875"/>
              <a:chExt cx="766" cy="413"/>
            </a:xfrm>
          </p:grpSpPr>
          <p:sp>
            <p:nvSpPr>
              <p:cNvPr id="72728" name="AutoShape 72"/>
              <p:cNvSpPr>
                <a:spLocks noChangeAspect="1" noTextEdit="1"/>
              </p:cNvSpPr>
              <p:nvPr/>
            </p:nvSpPr>
            <p:spPr>
              <a:xfrm>
                <a:off x="3014" y="2875"/>
                <a:ext cx="766" cy="413"/>
              </a:xfrm>
              <a:prstGeom prst="rect">
                <a:avLst/>
              </a:prstGeom>
              <a:noFill/>
              <a:ln w="9525">
                <a:noFill/>
              </a:ln>
            </p:spPr>
            <p:txBody>
              <a:bodyPr/>
              <a:lstStyle/>
              <a:p>
                <a:endParaRPr lang="zh-CN" altLang="en-US" sz="100" dirty="0">
                  <a:latin typeface="Times New Roman" panose="02020603050405020304" pitchFamily="18" charset="0"/>
                  <a:ea typeface="微软雅黑" panose="020B0503020204020204" pitchFamily="34" charset="-122"/>
                </a:endParaRPr>
              </a:p>
            </p:txBody>
          </p:sp>
          <p:sp>
            <p:nvSpPr>
              <p:cNvPr id="72729" name="Rectangle 73"/>
              <p:cNvSpPr/>
              <p:nvPr/>
            </p:nvSpPr>
            <p:spPr>
              <a:xfrm>
                <a:off x="3125" y="3060"/>
                <a:ext cx="247" cy="158"/>
              </a:xfrm>
              <a:prstGeom prst="rect">
                <a:avLst/>
              </a:prstGeom>
              <a:solidFill>
                <a:srgbClr val="FFFFFF"/>
              </a:solidFill>
              <a:ln w="19050" cap="flat" cmpd="sng">
                <a:solidFill>
                  <a:srgbClr val="0000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endParaRPr lang="zh-CN" altLang="en-US" sz="1350" dirty="0">
                  <a:ea typeface="微软雅黑" panose="020B0503020204020204" pitchFamily="34" charset="-122"/>
                </a:endParaRPr>
              </a:p>
            </p:txBody>
          </p:sp>
          <p:sp>
            <p:nvSpPr>
              <p:cNvPr id="72730" name="Line 74"/>
              <p:cNvSpPr/>
              <p:nvPr/>
            </p:nvSpPr>
            <p:spPr>
              <a:xfrm flipV="1">
                <a:off x="3391" y="3126"/>
                <a:ext cx="195" cy="4"/>
              </a:xfrm>
              <a:prstGeom prst="line">
                <a:avLst/>
              </a:prstGeom>
              <a:ln w="19050" cap="flat" cmpd="sng">
                <a:solidFill>
                  <a:srgbClr val="000000"/>
                </a:solidFill>
                <a:prstDash val="solid"/>
                <a:headEnd type="none" w="med" len="med"/>
                <a:tailEnd type="none" w="med" len="med"/>
              </a:ln>
            </p:spPr>
          </p:sp>
          <p:sp>
            <p:nvSpPr>
              <p:cNvPr id="72731" name="Freeform 75"/>
              <p:cNvSpPr/>
              <p:nvPr/>
            </p:nvSpPr>
            <p:spPr>
              <a:xfrm>
                <a:off x="3576" y="3091"/>
                <a:ext cx="111" cy="71"/>
              </a:xfrm>
              <a:custGeom>
                <a:avLst/>
                <a:gdLst>
                  <a:gd name="txL" fmla="*/ 0 w 111"/>
                  <a:gd name="txT" fmla="*/ 0 h 71"/>
                  <a:gd name="txR" fmla="*/ 111 w 111"/>
                  <a:gd name="txB" fmla="*/ 71 h 71"/>
                </a:gdLst>
                <a:ahLst/>
                <a:cxnLst>
                  <a:cxn ang="0">
                    <a:pos x="0" y="0"/>
                  </a:cxn>
                  <a:cxn ang="0">
                    <a:pos x="111" y="34"/>
                  </a:cxn>
                  <a:cxn ang="0">
                    <a:pos x="0" y="71"/>
                  </a:cxn>
                  <a:cxn ang="0">
                    <a:pos x="0" y="0"/>
                  </a:cxn>
                </a:cxnLst>
                <a:rect l="txL" t="txT" r="txR" b="txB"/>
                <a:pathLst>
                  <a:path w="111" h="71">
                    <a:moveTo>
                      <a:pt x="0" y="0"/>
                    </a:moveTo>
                    <a:lnTo>
                      <a:pt x="111" y="34"/>
                    </a:lnTo>
                    <a:lnTo>
                      <a:pt x="0" y="71"/>
                    </a:lnTo>
                    <a:lnTo>
                      <a:pt x="0" y="0"/>
                    </a:lnTo>
                    <a:close/>
                  </a:path>
                </a:pathLst>
              </a:custGeom>
              <a:solidFill>
                <a:srgbClr val="000000">
                  <a:alpha val="100000"/>
                </a:srgbClr>
              </a:solidFill>
              <a:ln w="9525">
                <a:noFill/>
              </a:ln>
            </p:spPr>
            <p:txBody>
              <a:bodyPr/>
              <a:lstStyle/>
              <a:p>
                <a:endParaRPr lang="zh-CN" altLang="en-US" sz="100" dirty="0">
                  <a:latin typeface="Times New Roman" panose="02020603050405020304" pitchFamily="18" charset="0"/>
                  <a:ea typeface="微软雅黑" panose="020B0503020204020204" pitchFamily="34" charset="-122"/>
                </a:endParaRPr>
              </a:p>
            </p:txBody>
          </p:sp>
          <p:sp>
            <p:nvSpPr>
              <p:cNvPr id="72732" name="Rectangle 76"/>
              <p:cNvSpPr/>
              <p:nvPr/>
            </p:nvSpPr>
            <p:spPr>
              <a:xfrm>
                <a:off x="3316" y="3142"/>
                <a:ext cx="50" cy="77"/>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r>
                  <a:rPr lang="en-US" altLang="zh-CN" sz="600" b="1" i="1" dirty="0">
                    <a:solidFill>
                      <a:srgbClr val="000000"/>
                    </a:solidFill>
                    <a:latin typeface="Times New Roman" panose="02020603050405020304" pitchFamily="18" charset="0"/>
                    <a:ea typeface="微软雅黑" panose="020B0503020204020204" pitchFamily="34" charset="-122"/>
                  </a:rPr>
                  <a:t>m</a:t>
                </a:r>
                <a:endParaRPr lang="en-US" altLang="zh-CN" sz="1350" dirty="0">
                  <a:ea typeface="微软雅黑" panose="020B0503020204020204" pitchFamily="34" charset="-122"/>
                </a:endParaRPr>
              </a:p>
            </p:txBody>
          </p:sp>
          <p:sp>
            <p:nvSpPr>
              <p:cNvPr id="72733" name="Rectangle 77"/>
              <p:cNvSpPr/>
              <p:nvPr/>
            </p:nvSpPr>
            <p:spPr>
              <a:xfrm>
                <a:off x="3233" y="3051"/>
                <a:ext cx="86" cy="155"/>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r>
                  <a:rPr lang="en-US" altLang="zh-CN" sz="1200" b="1" i="1" dirty="0">
                    <a:solidFill>
                      <a:srgbClr val="000000"/>
                    </a:solidFill>
                    <a:latin typeface="Times New Roman" panose="02020603050405020304" pitchFamily="18" charset="0"/>
                    <a:ea typeface="微软雅黑" panose="020B0503020204020204" pitchFamily="34" charset="-122"/>
                  </a:rPr>
                  <a:t>C</a:t>
                </a:r>
                <a:endParaRPr lang="en-US" altLang="zh-CN" sz="1350" dirty="0">
                  <a:ea typeface="微软雅黑" panose="020B0503020204020204" pitchFamily="34" charset="-122"/>
                </a:endParaRPr>
              </a:p>
            </p:txBody>
          </p:sp>
          <p:sp>
            <p:nvSpPr>
              <p:cNvPr id="72734" name="Rectangle 78"/>
              <p:cNvSpPr/>
              <p:nvPr/>
            </p:nvSpPr>
            <p:spPr>
              <a:xfrm>
                <a:off x="3563" y="2988"/>
                <a:ext cx="32" cy="116"/>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r>
                  <a:rPr lang="en-US" altLang="zh-CN" sz="900" b="1" dirty="0">
                    <a:solidFill>
                      <a:srgbClr val="000000"/>
                    </a:solidFill>
                    <a:latin typeface="Times New Roman" panose="02020603050405020304" pitchFamily="18" charset="0"/>
                    <a:ea typeface="微软雅黑" panose="020B0503020204020204" pitchFamily="34" charset="-122"/>
                  </a:rPr>
                  <a:t>)</a:t>
                </a:r>
                <a:endParaRPr lang="en-US" altLang="zh-CN" sz="1350" dirty="0">
                  <a:ea typeface="微软雅黑" panose="020B0503020204020204" pitchFamily="34" charset="-122"/>
                </a:endParaRPr>
              </a:p>
            </p:txBody>
          </p:sp>
          <p:sp>
            <p:nvSpPr>
              <p:cNvPr id="72735" name="Rectangle 79"/>
              <p:cNvSpPr/>
              <p:nvPr/>
            </p:nvSpPr>
            <p:spPr>
              <a:xfrm>
                <a:off x="3502" y="2988"/>
                <a:ext cx="32" cy="116"/>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r>
                  <a:rPr lang="en-US" altLang="zh-CN" sz="900" b="1" dirty="0">
                    <a:solidFill>
                      <a:srgbClr val="000000"/>
                    </a:solidFill>
                    <a:latin typeface="Times New Roman" panose="02020603050405020304" pitchFamily="18" charset="0"/>
                    <a:ea typeface="微软雅黑" panose="020B0503020204020204" pitchFamily="34" charset="-122"/>
                  </a:rPr>
                  <a:t>(</a:t>
                </a:r>
                <a:endParaRPr lang="en-US" altLang="zh-CN" sz="1350" dirty="0">
                  <a:ea typeface="微软雅黑" panose="020B0503020204020204" pitchFamily="34" charset="-122"/>
                </a:endParaRPr>
              </a:p>
            </p:txBody>
          </p:sp>
          <p:sp>
            <p:nvSpPr>
              <p:cNvPr id="72736" name="Rectangle 80"/>
              <p:cNvSpPr/>
              <p:nvPr/>
            </p:nvSpPr>
            <p:spPr>
              <a:xfrm>
                <a:off x="3531" y="2989"/>
                <a:ext cx="38" cy="116"/>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r>
                  <a:rPr lang="en-US" altLang="zh-CN" sz="900" b="1" i="1" dirty="0">
                    <a:solidFill>
                      <a:srgbClr val="000000"/>
                    </a:solidFill>
                    <a:latin typeface="Times New Roman" panose="02020603050405020304" pitchFamily="18" charset="0"/>
                    <a:ea typeface="微软雅黑" panose="020B0503020204020204" pitchFamily="34" charset="-122"/>
                  </a:rPr>
                  <a:t>s</a:t>
                </a:r>
                <a:endParaRPr lang="en-US" altLang="zh-CN" sz="1350" dirty="0">
                  <a:ea typeface="微软雅黑" panose="020B0503020204020204" pitchFamily="34" charset="-122"/>
                </a:endParaRPr>
              </a:p>
            </p:txBody>
          </p:sp>
          <p:sp>
            <p:nvSpPr>
              <p:cNvPr id="72737" name="Rectangle 81"/>
              <p:cNvSpPr/>
              <p:nvPr/>
            </p:nvSpPr>
            <p:spPr>
              <a:xfrm>
                <a:off x="3395" y="2989"/>
                <a:ext cx="86" cy="116"/>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r>
                  <a:rPr lang="en-US" altLang="zh-CN" sz="900" b="1" i="1" dirty="0">
                    <a:solidFill>
                      <a:srgbClr val="000000"/>
                    </a:solidFill>
                    <a:latin typeface="Times New Roman" panose="02020603050405020304" pitchFamily="18" charset="0"/>
                    <a:ea typeface="微软雅黑" panose="020B0503020204020204" pitchFamily="34" charset="-122"/>
                  </a:rPr>
                  <a:t>M</a:t>
                </a:r>
                <a:endParaRPr lang="en-US" altLang="zh-CN" sz="1350" dirty="0">
                  <a:ea typeface="微软雅黑" panose="020B0503020204020204" pitchFamily="34" charset="-122"/>
                </a:endParaRPr>
              </a:p>
            </p:txBody>
          </p:sp>
          <p:sp>
            <p:nvSpPr>
              <p:cNvPr id="72738" name="Rectangle 82"/>
              <p:cNvSpPr/>
              <p:nvPr/>
            </p:nvSpPr>
            <p:spPr>
              <a:xfrm>
                <a:off x="3456" y="3057"/>
                <a:ext cx="38" cy="58"/>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r>
                  <a:rPr lang="en-US" altLang="zh-CN" sz="450" b="1" i="1" dirty="0">
                    <a:solidFill>
                      <a:srgbClr val="000000"/>
                    </a:solidFill>
                    <a:latin typeface="Times New Roman" panose="02020603050405020304" pitchFamily="18" charset="0"/>
                    <a:ea typeface="微软雅黑" panose="020B0503020204020204" pitchFamily="34" charset="-122"/>
                  </a:rPr>
                  <a:t>m</a:t>
                </a:r>
                <a:endParaRPr lang="en-US" altLang="zh-CN" sz="1350" dirty="0">
                  <a:ea typeface="微软雅黑" panose="020B0503020204020204" pitchFamily="34" charset="-122"/>
                </a:endParaRPr>
              </a:p>
            </p:txBody>
          </p:sp>
        </p:grpSp>
      </p:grpSp>
      <p:sp>
        <p:nvSpPr>
          <p:cNvPr id="199777" name="Line 97"/>
          <p:cNvSpPr/>
          <p:nvPr/>
        </p:nvSpPr>
        <p:spPr>
          <a:xfrm flipH="1">
            <a:off x="2268141" y="5411391"/>
            <a:ext cx="5143500" cy="0"/>
          </a:xfrm>
          <a:prstGeom prst="line">
            <a:avLst/>
          </a:prstGeom>
          <a:ln w="19050" cap="flat" cmpd="sng">
            <a:solidFill>
              <a:srgbClr val="000000"/>
            </a:solidFill>
            <a:prstDash val="solid"/>
            <a:headEnd type="none" w="med" len="med"/>
            <a:tailEnd type="none" w="med" len="med"/>
          </a:ln>
        </p:spPr>
      </p:sp>
      <p:sp>
        <p:nvSpPr>
          <p:cNvPr id="199778" name="Line 98"/>
          <p:cNvSpPr/>
          <p:nvPr/>
        </p:nvSpPr>
        <p:spPr>
          <a:xfrm flipV="1">
            <a:off x="2272904" y="4941094"/>
            <a:ext cx="0" cy="485775"/>
          </a:xfrm>
          <a:prstGeom prst="line">
            <a:avLst/>
          </a:prstGeom>
          <a:ln w="19050" cap="flat" cmpd="sng">
            <a:solidFill>
              <a:srgbClr val="000000"/>
            </a:solidFill>
            <a:prstDash val="solid"/>
            <a:headEnd type="none" w="med" len="med"/>
            <a:tailEnd type="none" w="med" len="med"/>
          </a:ln>
        </p:spPr>
      </p:sp>
      <p:grpSp>
        <p:nvGrpSpPr>
          <p:cNvPr id="72711" name="Group 99"/>
          <p:cNvGrpSpPr/>
          <p:nvPr/>
        </p:nvGrpSpPr>
        <p:grpSpPr>
          <a:xfrm>
            <a:off x="5057775" y="4923235"/>
            <a:ext cx="648891" cy="377428"/>
            <a:chOff x="3015" y="3521"/>
            <a:chExt cx="545" cy="317"/>
          </a:xfrm>
        </p:grpSpPr>
        <p:sp>
          <p:nvSpPr>
            <p:cNvPr id="72720" name="Rectangle 100"/>
            <p:cNvSpPr/>
            <p:nvPr/>
          </p:nvSpPr>
          <p:spPr>
            <a:xfrm>
              <a:off x="3015" y="3521"/>
              <a:ext cx="545" cy="317"/>
            </a:xfrm>
            <a:prstGeom prst="rect">
              <a:avLst/>
            </a:prstGeom>
            <a:solidFill>
              <a:srgbClr val="FFFFFF"/>
            </a:solidFill>
            <a:ln w="12700" cap="flat" cmpd="sng">
              <a:solidFill>
                <a:srgbClr val="000000"/>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endParaRPr lang="zh-CN" altLang="en-US" sz="1350" dirty="0">
                <a:ea typeface="微软雅黑" panose="020B0503020204020204" pitchFamily="34" charset="-122"/>
              </a:endParaRPr>
            </a:p>
          </p:txBody>
        </p:sp>
        <p:graphicFrame>
          <p:nvGraphicFramePr>
            <p:cNvPr id="72721" name="Object 3"/>
            <p:cNvGraphicFramePr>
              <a:graphicFrameLocks noChangeAspect="1"/>
            </p:cNvGraphicFramePr>
            <p:nvPr/>
          </p:nvGraphicFramePr>
          <p:xfrm>
            <a:off x="3107" y="3566"/>
            <a:ext cx="318" cy="252"/>
          </p:xfrm>
          <a:graphic>
            <a:graphicData uri="http://schemas.openxmlformats.org/presentationml/2006/ole">
              <mc:AlternateContent xmlns:mc="http://schemas.openxmlformats.org/markup-compatibility/2006">
                <mc:Choice xmlns:v="urn:schemas-microsoft-com:vml" Requires="v">
                  <p:oleObj r:id="rId17" imgW="304800" imgH="241300" progId="Equation.DSMT4">
                    <p:embed/>
                  </p:oleObj>
                </mc:Choice>
                <mc:Fallback>
                  <p:oleObj r:id="rId17" imgW="304800" imgH="241300" progId="Equation.DSMT4">
                    <p:embed/>
                    <p:pic>
                      <p:nvPicPr>
                        <p:cNvPr id="0" name="图片 3238"/>
                        <p:cNvPicPr/>
                        <p:nvPr/>
                      </p:nvPicPr>
                      <p:blipFill>
                        <a:blip r:embed="rId18"/>
                        <a:stretch>
                          <a:fillRect/>
                        </a:stretch>
                      </p:blipFill>
                      <p:spPr>
                        <a:xfrm>
                          <a:off x="3107" y="3566"/>
                          <a:ext cx="318" cy="252"/>
                        </a:xfrm>
                        <a:prstGeom prst="rect">
                          <a:avLst/>
                        </a:prstGeom>
                        <a:noFill/>
                        <a:ln w="38100">
                          <a:noFill/>
                          <a:miter/>
                        </a:ln>
                      </p:spPr>
                    </p:pic>
                  </p:oleObj>
                </mc:Fallback>
              </mc:AlternateContent>
            </a:graphicData>
          </a:graphic>
        </p:graphicFrame>
      </p:grpSp>
      <p:sp>
        <p:nvSpPr>
          <p:cNvPr id="72712" name="Line 102"/>
          <p:cNvSpPr/>
          <p:nvPr/>
        </p:nvSpPr>
        <p:spPr>
          <a:xfrm flipH="1">
            <a:off x="5712619" y="5083969"/>
            <a:ext cx="864394" cy="0"/>
          </a:xfrm>
          <a:prstGeom prst="line">
            <a:avLst/>
          </a:prstGeom>
          <a:ln w="19050" cap="flat" cmpd="sng">
            <a:solidFill>
              <a:srgbClr val="000000"/>
            </a:solidFill>
            <a:prstDash val="solid"/>
            <a:headEnd type="none" w="med" len="med"/>
            <a:tailEnd type="none" w="med" len="med"/>
          </a:ln>
        </p:spPr>
      </p:sp>
      <p:sp>
        <p:nvSpPr>
          <p:cNvPr id="72713" name="Line 103"/>
          <p:cNvSpPr/>
          <p:nvPr/>
        </p:nvSpPr>
        <p:spPr>
          <a:xfrm>
            <a:off x="4086225" y="5103019"/>
            <a:ext cx="971550" cy="0"/>
          </a:xfrm>
          <a:prstGeom prst="line">
            <a:avLst/>
          </a:prstGeom>
          <a:ln w="19050" cap="flat" cmpd="sng">
            <a:solidFill>
              <a:srgbClr val="000000"/>
            </a:solidFill>
            <a:prstDash val="solid"/>
            <a:headEnd type="none" w="med" len="med"/>
            <a:tailEnd type="none" w="med" len="med"/>
          </a:ln>
        </p:spPr>
      </p:sp>
      <p:sp>
        <p:nvSpPr>
          <p:cNvPr id="72714" name="Line 105"/>
          <p:cNvSpPr/>
          <p:nvPr/>
        </p:nvSpPr>
        <p:spPr>
          <a:xfrm flipV="1">
            <a:off x="6569869" y="4499372"/>
            <a:ext cx="0" cy="594122"/>
          </a:xfrm>
          <a:prstGeom prst="line">
            <a:avLst/>
          </a:prstGeom>
          <a:ln w="19050" cap="flat" cmpd="sng">
            <a:solidFill>
              <a:srgbClr val="000000"/>
            </a:solidFill>
            <a:prstDash val="solid"/>
            <a:headEnd type="none" w="med" len="med"/>
            <a:tailEnd type="none" w="med" len="med"/>
          </a:ln>
        </p:spPr>
      </p:sp>
      <p:grpSp>
        <p:nvGrpSpPr>
          <p:cNvPr id="72" name="Group 21"/>
          <p:cNvGrpSpPr/>
          <p:nvPr/>
        </p:nvGrpSpPr>
        <p:grpSpPr bwMode="auto">
          <a:xfrm>
            <a:off x="1462088" y="2191941"/>
            <a:ext cx="2839641" cy="1987153"/>
            <a:chOff x="132" y="1797"/>
            <a:chExt cx="2476" cy="2400"/>
          </a:xfrm>
          <a:solidFill>
            <a:schemeClr val="bg1"/>
          </a:solidFill>
        </p:grpSpPr>
        <p:sp>
          <p:nvSpPr>
            <p:cNvPr id="74" name="Rectangle 22"/>
            <p:cNvSpPr>
              <a:spLocks noChangeArrowheads="1"/>
            </p:cNvSpPr>
            <p:nvPr/>
          </p:nvSpPr>
          <p:spPr bwMode="auto">
            <a:xfrm>
              <a:off x="158" y="1797"/>
              <a:ext cx="2448" cy="2400"/>
            </a:xfrm>
            <a:prstGeom prst="rect">
              <a:avLst/>
            </a:prstGeom>
            <a:grpFill/>
            <a:ln w="31750">
              <a:noFill/>
              <a:miter lim="800000"/>
            </a:ln>
            <a:effectLst>
              <a:outerShdw blurRad="50800" dist="38100" dir="8100000" algn="tr" rotWithShape="0">
                <a:prstClr val="black">
                  <a:alpha val="40000"/>
                </a:prstClr>
              </a:outerShdw>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endParaRPr>
            </a:p>
          </p:txBody>
        </p:sp>
        <p:graphicFrame>
          <p:nvGraphicFramePr>
            <p:cNvPr id="43019" name="Object 19"/>
            <p:cNvGraphicFramePr>
              <a:graphicFrameLocks noChangeAspect="1"/>
            </p:cNvGraphicFramePr>
            <p:nvPr/>
          </p:nvGraphicFramePr>
          <p:xfrm>
            <a:off x="132" y="3385"/>
            <a:ext cx="2476" cy="696"/>
          </p:xfrm>
          <a:graphic>
            <a:graphicData uri="http://schemas.openxmlformats.org/presentationml/2006/ole">
              <mc:AlternateContent xmlns:mc="http://schemas.openxmlformats.org/markup-compatibility/2006">
                <mc:Choice xmlns:v="urn:schemas-microsoft-com:vml" Requires="v">
                  <p:oleObj name="Equation" r:id="rId19" imgW="1625600" imgH="457200" progId="Equation.DSMT4">
                    <p:embed/>
                  </p:oleObj>
                </mc:Choice>
                <mc:Fallback>
                  <p:oleObj name="Equation" r:id="rId19" imgW="1625600" imgH="457200" progId="Equation.DSMT4">
                    <p:embed/>
                    <p:pic>
                      <p:nvPicPr>
                        <p:cNvPr id="0" name="Object 19"/>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32" y="3385"/>
                          <a:ext cx="2476" cy="6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3020" name="Object 20"/>
            <p:cNvGraphicFramePr>
              <a:graphicFrameLocks noChangeAspect="1"/>
            </p:cNvGraphicFramePr>
            <p:nvPr/>
          </p:nvGraphicFramePr>
          <p:xfrm>
            <a:off x="158" y="1888"/>
            <a:ext cx="1897" cy="349"/>
          </p:xfrm>
          <a:graphic>
            <a:graphicData uri="http://schemas.openxmlformats.org/presentationml/2006/ole">
              <mc:AlternateContent xmlns:mc="http://schemas.openxmlformats.org/markup-compatibility/2006">
                <mc:Choice xmlns:v="urn:schemas-microsoft-com:vml" Requires="v">
                  <p:oleObj name="Equation" r:id="rId21" imgW="1244600" imgH="228600" progId="Equation.DSMT4">
                    <p:embed/>
                  </p:oleObj>
                </mc:Choice>
                <mc:Fallback>
                  <p:oleObj name="Equation" r:id="rId21" imgW="1244600" imgH="228600" progId="Equation.DSMT4">
                    <p:embed/>
                    <p:pic>
                      <p:nvPicPr>
                        <p:cNvPr id="0" name="Object 20"/>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58" y="1888"/>
                          <a:ext cx="1897" cy="3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3021" name="Object 21"/>
            <p:cNvGraphicFramePr>
              <a:graphicFrameLocks noChangeAspect="1"/>
            </p:cNvGraphicFramePr>
            <p:nvPr/>
          </p:nvGraphicFramePr>
          <p:xfrm>
            <a:off x="158" y="2387"/>
            <a:ext cx="1528" cy="349"/>
          </p:xfrm>
          <a:graphic>
            <a:graphicData uri="http://schemas.openxmlformats.org/presentationml/2006/ole">
              <mc:AlternateContent xmlns:mc="http://schemas.openxmlformats.org/markup-compatibility/2006">
                <mc:Choice xmlns:v="urn:schemas-microsoft-com:vml" Requires="v">
                  <p:oleObj name="Equation" r:id="rId23" imgW="1002665" imgH="228600" progId="Equation.DSMT4">
                    <p:embed/>
                  </p:oleObj>
                </mc:Choice>
                <mc:Fallback>
                  <p:oleObj name="Equation" r:id="rId23" imgW="1002665" imgH="228600" progId="Equation.DSMT4">
                    <p:embed/>
                    <p:pic>
                      <p:nvPicPr>
                        <p:cNvPr id="0" name="Object 21"/>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158" y="2387"/>
                          <a:ext cx="1528" cy="3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3022" name="Object 22"/>
            <p:cNvGraphicFramePr>
              <a:graphicFrameLocks noChangeAspect="1"/>
            </p:cNvGraphicFramePr>
            <p:nvPr/>
          </p:nvGraphicFramePr>
          <p:xfrm>
            <a:off x="158" y="2886"/>
            <a:ext cx="1606" cy="349"/>
          </p:xfrm>
          <a:graphic>
            <a:graphicData uri="http://schemas.openxmlformats.org/presentationml/2006/ole">
              <mc:AlternateContent xmlns:mc="http://schemas.openxmlformats.org/markup-compatibility/2006">
                <mc:Choice xmlns:v="urn:schemas-microsoft-com:vml" Requires="v">
                  <p:oleObj name="Equation" r:id="rId25" imgW="1054100" imgH="228600" progId="Equation.DSMT4">
                    <p:embed/>
                  </p:oleObj>
                </mc:Choice>
                <mc:Fallback>
                  <p:oleObj name="Equation" r:id="rId25" imgW="1054100" imgH="228600" progId="Equation.DSMT4">
                    <p:embed/>
                    <p:pic>
                      <p:nvPicPr>
                        <p:cNvPr id="0" name="Object 22"/>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158" y="2886"/>
                          <a:ext cx="1606" cy="3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nvGrpSpPr>
          <p:cNvPr id="71" name="Group 37"/>
          <p:cNvGrpSpPr/>
          <p:nvPr/>
        </p:nvGrpSpPr>
        <p:grpSpPr bwMode="auto">
          <a:xfrm>
            <a:off x="4518422" y="2191941"/>
            <a:ext cx="2753915" cy="1987153"/>
            <a:chOff x="2835" y="619"/>
            <a:chExt cx="2313" cy="1995"/>
          </a:xfrm>
          <a:solidFill>
            <a:schemeClr val="bg1"/>
          </a:solidFill>
        </p:grpSpPr>
        <p:sp>
          <p:nvSpPr>
            <p:cNvPr id="80" name="Rectangle 28"/>
            <p:cNvSpPr>
              <a:spLocks noChangeArrowheads="1"/>
            </p:cNvSpPr>
            <p:nvPr/>
          </p:nvSpPr>
          <p:spPr bwMode="auto">
            <a:xfrm>
              <a:off x="2835" y="619"/>
              <a:ext cx="2292" cy="1995"/>
            </a:xfrm>
            <a:prstGeom prst="rect">
              <a:avLst/>
            </a:prstGeom>
            <a:grpFill/>
            <a:ln w="31750">
              <a:noFill/>
              <a:miter lim="800000"/>
            </a:ln>
            <a:effectLst>
              <a:outerShdw blurRad="50800" dist="38100" dir="10800000" algn="r" rotWithShape="0">
                <a:prstClr val="black">
                  <a:alpha val="40000"/>
                </a:prstClr>
              </a:outerShdw>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endParaRPr>
            </a:p>
          </p:txBody>
        </p:sp>
        <p:grpSp>
          <p:nvGrpSpPr>
            <p:cNvPr id="70" name="Group 36"/>
            <p:cNvGrpSpPr/>
            <p:nvPr/>
          </p:nvGrpSpPr>
          <p:grpSpPr bwMode="auto">
            <a:xfrm>
              <a:off x="3067" y="733"/>
              <a:ext cx="2081" cy="1819"/>
              <a:chOff x="3067" y="732"/>
              <a:chExt cx="2081" cy="1820"/>
            </a:xfrm>
            <a:grpFill/>
          </p:grpSpPr>
          <p:graphicFrame>
            <p:nvGraphicFramePr>
              <p:cNvPr id="43023" name="Object 23"/>
              <p:cNvGraphicFramePr>
                <a:graphicFrameLocks noChangeAspect="1"/>
              </p:cNvGraphicFramePr>
              <p:nvPr/>
            </p:nvGraphicFramePr>
            <p:xfrm>
              <a:off x="3144" y="732"/>
              <a:ext cx="1390" cy="290"/>
            </p:xfrm>
            <a:graphic>
              <a:graphicData uri="http://schemas.openxmlformats.org/presentationml/2006/ole">
                <mc:AlternateContent xmlns:mc="http://schemas.openxmlformats.org/markup-compatibility/2006">
                  <mc:Choice xmlns:v="urn:schemas-microsoft-com:vml" Requires="v">
                    <p:oleObj name="Equation" r:id="rId27" imgW="1066800" imgH="228600" progId="Equation.DSMT4">
                      <p:embed/>
                    </p:oleObj>
                  </mc:Choice>
                  <mc:Fallback>
                    <p:oleObj name="Equation" r:id="rId27" imgW="1066800" imgH="228600" progId="Equation.DSMT4">
                      <p:embed/>
                      <p:pic>
                        <p:nvPicPr>
                          <p:cNvPr id="0" name="Object 23"/>
                          <p:cNvPicPr preferRelativeResize="0">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3144" y="732"/>
                            <a:ext cx="1390" cy="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3024" name="Object 24"/>
              <p:cNvGraphicFramePr>
                <a:graphicFrameLocks noChangeAspect="1"/>
              </p:cNvGraphicFramePr>
              <p:nvPr/>
            </p:nvGraphicFramePr>
            <p:xfrm>
              <a:off x="3105" y="1675"/>
              <a:ext cx="2043" cy="305"/>
            </p:xfrm>
            <a:graphic>
              <a:graphicData uri="http://schemas.openxmlformats.org/presentationml/2006/ole">
                <mc:AlternateContent xmlns:mc="http://schemas.openxmlformats.org/markup-compatibility/2006">
                  <mc:Choice xmlns:v="urn:schemas-microsoft-com:vml" Requires="v">
                    <p:oleObj name="Equation" r:id="rId29" imgW="1574800" imgH="241300" progId="Equation.DSMT4">
                      <p:embed/>
                    </p:oleObj>
                  </mc:Choice>
                  <mc:Fallback>
                    <p:oleObj name="Equation" r:id="rId29" imgW="1574800" imgH="241300" progId="Equation.DSMT4">
                      <p:embed/>
                      <p:pic>
                        <p:nvPicPr>
                          <p:cNvPr id="0" name="Object 24"/>
                          <p:cNvPicPr preferRelativeResize="0">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3105" y="1675"/>
                            <a:ext cx="2043" cy="3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3025" name="Object 25"/>
              <p:cNvGraphicFramePr>
                <a:graphicFrameLocks noChangeAspect="1"/>
              </p:cNvGraphicFramePr>
              <p:nvPr/>
            </p:nvGraphicFramePr>
            <p:xfrm>
              <a:off x="3067" y="2052"/>
              <a:ext cx="1190" cy="500"/>
            </p:xfrm>
            <a:graphic>
              <a:graphicData uri="http://schemas.openxmlformats.org/presentationml/2006/ole">
                <mc:AlternateContent xmlns:mc="http://schemas.openxmlformats.org/markup-compatibility/2006">
                  <mc:Choice xmlns:v="urn:schemas-microsoft-com:vml" Requires="v">
                    <p:oleObj name="Equation" r:id="rId31" imgW="914400" imgH="393700" progId="Equation.DSMT4">
                      <p:embed/>
                    </p:oleObj>
                  </mc:Choice>
                  <mc:Fallback>
                    <p:oleObj name="Equation" r:id="rId31" imgW="914400" imgH="393700" progId="Equation.DSMT4">
                      <p:embed/>
                      <p:pic>
                        <p:nvPicPr>
                          <p:cNvPr id="0" name="Object 25"/>
                          <p:cNvPicPr preferRelativeResize="0">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3067" y="2052"/>
                            <a:ext cx="1190" cy="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3026" name="Object 26"/>
              <p:cNvGraphicFramePr>
                <a:graphicFrameLocks noChangeAspect="1"/>
              </p:cNvGraphicFramePr>
              <p:nvPr/>
            </p:nvGraphicFramePr>
            <p:xfrm>
              <a:off x="3112" y="1162"/>
              <a:ext cx="1718" cy="360"/>
            </p:xfrm>
            <a:graphic>
              <a:graphicData uri="http://schemas.openxmlformats.org/presentationml/2006/ole">
                <mc:AlternateContent xmlns:mc="http://schemas.openxmlformats.org/markup-compatibility/2006">
                  <mc:Choice xmlns:v="urn:schemas-microsoft-com:vml" Requires="v">
                    <p:oleObj name="Equation" r:id="rId33" imgW="1091565" imgH="228600" progId="Equation.DSMT4">
                      <p:embed/>
                    </p:oleObj>
                  </mc:Choice>
                  <mc:Fallback>
                    <p:oleObj name="Equation" r:id="rId33" imgW="1091565" imgH="228600" progId="Equation.DSMT4">
                      <p:embed/>
                      <p:pic>
                        <p:nvPicPr>
                          <p:cNvPr id="0" name="Object 26"/>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3112" y="1162"/>
                            <a:ext cx="1718" cy="36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grpSp>
        <p:nvGrpSpPr>
          <p:cNvPr id="10" name="Group 28"/>
          <p:cNvGrpSpPr/>
          <p:nvPr/>
        </p:nvGrpSpPr>
        <p:grpSpPr>
          <a:xfrm>
            <a:off x="2750344" y="3536156"/>
            <a:ext cx="2012156" cy="642938"/>
            <a:chOff x="0" y="1728"/>
            <a:chExt cx="2880" cy="768"/>
          </a:xfrm>
        </p:grpSpPr>
        <p:sp>
          <p:nvSpPr>
            <p:cNvPr id="72718" name="AutoShape 13"/>
            <p:cNvSpPr/>
            <p:nvPr/>
          </p:nvSpPr>
          <p:spPr>
            <a:xfrm>
              <a:off x="48" y="1728"/>
              <a:ext cx="2832" cy="768"/>
            </a:xfrm>
            <a:prstGeom prst="rightArrowCallout">
              <a:avLst>
                <a:gd name="adj1" fmla="val 25000"/>
                <a:gd name="adj2" fmla="val 25000"/>
                <a:gd name="adj3" fmla="val 61458"/>
                <a:gd name="adj4" fmla="val 75810"/>
              </a:avLst>
            </a:prstGeom>
            <a:solidFill>
              <a:schemeClr val="accent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endParaRPr lang="zh-CN" altLang="en-US" sz="1350" dirty="0">
                <a:ea typeface="微软雅黑" panose="020B0503020204020204" pitchFamily="34" charset="-122"/>
              </a:endParaRPr>
            </a:p>
          </p:txBody>
        </p:sp>
        <p:graphicFrame>
          <p:nvGraphicFramePr>
            <p:cNvPr id="72719" name="Object 10"/>
            <p:cNvGraphicFramePr>
              <a:graphicFrameLocks noChangeAspect="1"/>
            </p:cNvGraphicFramePr>
            <p:nvPr/>
          </p:nvGraphicFramePr>
          <p:xfrm>
            <a:off x="0" y="1824"/>
            <a:ext cx="2304" cy="552"/>
          </p:xfrm>
          <a:graphic>
            <a:graphicData uri="http://schemas.openxmlformats.org/presentationml/2006/ole">
              <mc:AlternateContent xmlns:mc="http://schemas.openxmlformats.org/markup-compatibility/2006">
                <mc:Choice xmlns:v="urn:schemas-microsoft-com:vml" Requires="v">
                  <p:oleObj r:id="rId35" imgW="2124075" imgH="530860" progId="Visio.Drawing.11">
                    <p:embed/>
                  </p:oleObj>
                </mc:Choice>
                <mc:Fallback>
                  <p:oleObj r:id="rId35" imgW="2124075" imgH="530860" progId="Visio.Drawing.11">
                    <p:embed/>
                    <p:pic>
                      <p:nvPicPr>
                        <p:cNvPr id="0" name="图片 3239"/>
                        <p:cNvPicPr/>
                        <p:nvPr/>
                      </p:nvPicPr>
                      <p:blipFill>
                        <a:blip r:embed="rId36"/>
                        <a:stretch>
                          <a:fillRect/>
                        </a:stretch>
                      </p:blipFill>
                      <p:spPr>
                        <a:xfrm>
                          <a:off x="0" y="1824"/>
                          <a:ext cx="2304" cy="552"/>
                        </a:xfrm>
                        <a:prstGeom prst="rect">
                          <a:avLst/>
                        </a:prstGeom>
                        <a:noFill/>
                        <a:ln w="38100">
                          <a:noFill/>
                          <a:miter/>
                        </a:ln>
                      </p:spPr>
                    </p:pic>
                  </p:oleObj>
                </mc:Fallback>
              </mc:AlternateContent>
            </a:graphicData>
          </a:graphic>
        </p:graphicFrame>
      </p:grpSp>
    </p:spTree>
  </p:cSld>
  <p:clrMapOvr>
    <a:masterClrMapping/>
  </p:clrMapOvr>
  <p:transition>
    <p:cover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99777"/>
                                        </p:tgtEl>
                                        <p:attrNameLst>
                                          <p:attrName>style.visibility</p:attrName>
                                        </p:attrNameLst>
                                      </p:cBhvr>
                                      <p:to>
                                        <p:strVal val="visible"/>
                                      </p:to>
                                    </p:set>
                                    <p:anim calcmode="lin" valueType="num">
                                      <p:cBhvr additive="base">
                                        <p:cTn id="13" dur="500" fill="hold"/>
                                        <p:tgtEl>
                                          <p:spTgt spid="199777"/>
                                        </p:tgtEl>
                                        <p:attrNameLst>
                                          <p:attrName>ppt_x</p:attrName>
                                        </p:attrNameLst>
                                      </p:cBhvr>
                                      <p:tavLst>
                                        <p:tav tm="0">
                                          <p:val>
                                            <p:strVal val="#ppt_x"/>
                                          </p:val>
                                        </p:tav>
                                        <p:tav tm="100000">
                                          <p:val>
                                            <p:strVal val="#ppt_x"/>
                                          </p:val>
                                        </p:tav>
                                      </p:tavLst>
                                    </p:anim>
                                    <p:anim calcmode="lin" valueType="num">
                                      <p:cBhvr additive="base">
                                        <p:cTn id="14" dur="500" fill="hold"/>
                                        <p:tgtEl>
                                          <p:spTgt spid="199777"/>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199778"/>
                                        </p:tgtEl>
                                        <p:attrNameLst>
                                          <p:attrName>style.visibility</p:attrName>
                                        </p:attrNameLst>
                                      </p:cBhvr>
                                      <p:to>
                                        <p:strVal val="visible"/>
                                      </p:to>
                                    </p:set>
                                    <p:anim calcmode="lin" valueType="num">
                                      <p:cBhvr additive="base">
                                        <p:cTn id="17" dur="500" fill="hold"/>
                                        <p:tgtEl>
                                          <p:spTgt spid="199778"/>
                                        </p:tgtEl>
                                        <p:attrNameLst>
                                          <p:attrName>ppt_x</p:attrName>
                                        </p:attrNameLst>
                                      </p:cBhvr>
                                      <p:tavLst>
                                        <p:tav tm="0">
                                          <p:val>
                                            <p:strVal val="#ppt_x"/>
                                          </p:val>
                                        </p:tav>
                                        <p:tav tm="100000">
                                          <p:val>
                                            <p:strVal val="#ppt_x"/>
                                          </p:val>
                                        </p:tav>
                                      </p:tavLst>
                                    </p:anim>
                                    <p:anim calcmode="lin" valueType="num">
                                      <p:cBhvr additive="base">
                                        <p:cTn id="18" dur="500" fill="hold"/>
                                        <p:tgtEl>
                                          <p:spTgt spid="199778"/>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199705"/>
                                        </p:tgtEl>
                                        <p:attrNameLst>
                                          <p:attrName>style.visibility</p:attrName>
                                        </p:attrNameLst>
                                      </p:cBhvr>
                                      <p:to>
                                        <p:strVal val="visible"/>
                                      </p:to>
                                    </p:set>
                                    <p:anim calcmode="lin" valueType="num">
                                      <p:cBhvr additive="base">
                                        <p:cTn id="21" dur="500" fill="hold"/>
                                        <p:tgtEl>
                                          <p:spTgt spid="199705"/>
                                        </p:tgtEl>
                                        <p:attrNameLst>
                                          <p:attrName>ppt_x</p:attrName>
                                        </p:attrNameLst>
                                      </p:cBhvr>
                                      <p:tavLst>
                                        <p:tav tm="0">
                                          <p:val>
                                            <p:strVal val="#ppt_x"/>
                                          </p:val>
                                        </p:tav>
                                        <p:tav tm="100000">
                                          <p:val>
                                            <p:strVal val="#ppt_x"/>
                                          </p:val>
                                        </p:tav>
                                      </p:tavLst>
                                    </p:anim>
                                    <p:anim calcmode="lin" valueType="num">
                                      <p:cBhvr additive="base">
                                        <p:cTn id="22" dur="500" fill="hold"/>
                                        <p:tgtEl>
                                          <p:spTgt spid="19970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73730" name="Rectangle 3"/>
          <p:cNvSpPr>
            <a:spLocks noGrp="1"/>
          </p:cNvSpPr>
          <p:nvPr>
            <p:ph idx="1"/>
          </p:nvPr>
        </p:nvSpPr>
        <p:spPr>
          <a:xfrm>
            <a:off x="1043608" y="2420888"/>
            <a:ext cx="7344816" cy="2853928"/>
          </a:xfrm>
        </p:spPr>
        <p:txBody>
          <a:bodyPr vert="horz" wrap="square" lIns="68580" tIns="34290" rIns="68580" bIns="34290" anchor="t" anchorCtr="0"/>
          <a:lstStyle/>
          <a:p>
            <a:pPr eaLnBrk="1" hangingPunct="1">
              <a:lnSpc>
                <a:spcPct val="80000"/>
              </a:lnSpc>
              <a:buClr>
                <a:srgbClr val="FFFF66"/>
              </a:buClr>
              <a:buNone/>
            </a:pPr>
            <a:r>
              <a:rPr lang="zh-CN" altLang="en-US" b="1" dirty="0">
                <a:latin typeface="微软雅黑" panose="020B0503020204020204" pitchFamily="34" charset="-122"/>
              </a:rPr>
              <a:t>思 路</a:t>
            </a:r>
            <a:endParaRPr lang="en-US" altLang="zh-CN" b="1" dirty="0">
              <a:latin typeface="微软雅黑" panose="020B0503020204020204" pitchFamily="34" charset="-122"/>
            </a:endParaRPr>
          </a:p>
          <a:p>
            <a:pPr algn="just" eaLnBrk="1" hangingPunct="1">
              <a:lnSpc>
                <a:spcPct val="150000"/>
              </a:lnSpc>
              <a:spcBef>
                <a:spcPct val="0"/>
              </a:spcBef>
              <a:buFont typeface="Wingdings" panose="05000000000000000000" pitchFamily="2" charset="2"/>
              <a:buChar char="Ø"/>
            </a:pPr>
            <a:r>
              <a:rPr lang="zh-CN" altLang="en-US" sz="2400" b="1" dirty="0">
                <a:latin typeface="微软雅黑" panose="020B0503020204020204" pitchFamily="34" charset="-122"/>
              </a:rPr>
              <a:t>在保证总体动态关系</a:t>
            </a:r>
            <a:r>
              <a:rPr lang="en-US" altLang="zh-CN" sz="2400" b="1" dirty="0">
                <a:latin typeface="微软雅黑" panose="020B0503020204020204" pitchFamily="34" charset="-122"/>
              </a:rPr>
              <a:t>(</a:t>
            </a:r>
            <a:r>
              <a:rPr lang="zh-CN" altLang="en-US" sz="2400" b="1" dirty="0">
                <a:latin typeface="微软雅黑" panose="020B0503020204020204" pitchFamily="34" charset="-122"/>
              </a:rPr>
              <a:t>输入</a:t>
            </a:r>
            <a:r>
              <a:rPr lang="en-US" altLang="zh-CN" sz="2400" b="1" dirty="0">
                <a:latin typeface="微软雅黑" panose="020B0503020204020204" pitchFamily="34" charset="-122"/>
              </a:rPr>
              <a:t>-</a:t>
            </a:r>
            <a:r>
              <a:rPr lang="zh-CN" altLang="en-US" sz="2400" b="1" dirty="0">
                <a:latin typeface="微软雅黑" panose="020B0503020204020204" pitchFamily="34" charset="-122"/>
              </a:rPr>
              <a:t>输出之间的传递函数</a:t>
            </a:r>
            <a:r>
              <a:rPr lang="en-US" altLang="zh-CN" sz="2400" b="1" dirty="0">
                <a:latin typeface="微软雅黑" panose="020B0503020204020204" pitchFamily="34" charset="-122"/>
              </a:rPr>
              <a:t>)</a:t>
            </a:r>
            <a:r>
              <a:rPr lang="zh-CN" altLang="en-US" sz="2400" b="1" dirty="0">
                <a:latin typeface="微软雅黑" panose="020B0503020204020204" pitchFamily="34" charset="-122"/>
              </a:rPr>
              <a:t>不变的条件下，设法将原结构逐步地进行归并和简化，最终尽量将多回路的复杂结构简化成单回路结构。</a:t>
            </a:r>
          </a:p>
        </p:txBody>
      </p:sp>
      <p:sp>
        <p:nvSpPr>
          <p:cNvPr id="73731" name="Rectangle 2"/>
          <p:cNvSpPr>
            <a:spLocks noGrp="1"/>
          </p:cNvSpPr>
          <p:nvPr>
            <p:ph type="title"/>
          </p:nvPr>
        </p:nvSpPr>
        <p:spPr>
          <a:xfrm>
            <a:off x="1619672" y="1164431"/>
            <a:ext cx="6172200" cy="857250"/>
          </a:xfrm>
          <a:ln w="0"/>
        </p:spPr>
        <p:txBody>
          <a:bodyPr vert="horz" wrap="square" lIns="68580" tIns="34290" rIns="68580" bIns="34290" anchor="ctr" anchorCtr="0"/>
          <a:lstStyle/>
          <a:p>
            <a:pPr eaLnBrk="1" hangingPunct="1"/>
            <a:r>
              <a:rPr lang="en-US" altLang="zh-CN" sz="3200" b="1" dirty="0">
                <a:solidFill>
                  <a:srgbClr val="C00000"/>
                </a:solidFill>
                <a:latin typeface="Times New Roman" panose="02020603050405020304" pitchFamily="18" charset="0"/>
                <a:ea typeface="微软雅黑" panose="020B0503020204020204" pitchFamily="34" charset="-122"/>
              </a:rPr>
              <a:t>2.3.5  </a:t>
            </a:r>
            <a:r>
              <a:rPr lang="zh-CN" altLang="en-US" sz="2800" b="1" dirty="0">
                <a:latin typeface="微软雅黑" panose="020B0503020204020204" pitchFamily="34" charset="-122"/>
                <a:ea typeface="微软雅黑" panose="020B0503020204020204" pitchFamily="34" charset="-122"/>
              </a:rPr>
              <a:t>系统方框图的等效变换与化简</a:t>
            </a:r>
          </a:p>
        </p:txBody>
      </p:sp>
    </p:spTree>
  </p:cSld>
  <p:clrMapOvr>
    <a:masterClrMapping/>
  </p:clrMapOvr>
  <p:transition>
    <p:cover dir="rd"/>
  </p:transition>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graphicFrame>
        <p:nvGraphicFramePr>
          <p:cNvPr id="13314" name="Object 2"/>
          <p:cNvGraphicFramePr>
            <a:graphicFrameLocks noChangeAspect="1"/>
          </p:cNvGraphicFramePr>
          <p:nvPr/>
        </p:nvGraphicFramePr>
        <p:xfrm>
          <a:off x="4533900" y="3357563"/>
          <a:ext cx="76200" cy="142875"/>
        </p:xfrm>
        <a:graphic>
          <a:graphicData uri="http://schemas.openxmlformats.org/presentationml/2006/ole">
            <mc:AlternateContent xmlns:mc="http://schemas.openxmlformats.org/markup-compatibility/2006">
              <mc:Choice xmlns:v="urn:schemas-microsoft-com:vml" Requires="v">
                <p:oleObj r:id="rId3" imgW="101600" imgH="190500" progId="Equation.3">
                  <p:embed/>
                </p:oleObj>
              </mc:Choice>
              <mc:Fallback>
                <p:oleObj r:id="rId3" imgW="101600" imgH="190500" progId="Equation.3">
                  <p:embed/>
                  <p:pic>
                    <p:nvPicPr>
                      <p:cNvPr id="0" name="图片 3077"/>
                      <p:cNvPicPr/>
                      <p:nvPr/>
                    </p:nvPicPr>
                    <p:blipFill>
                      <a:blip r:embed="rId4"/>
                      <a:stretch>
                        <a:fillRect/>
                      </a:stretch>
                    </p:blipFill>
                    <p:spPr>
                      <a:xfrm>
                        <a:off x="4533900" y="3357563"/>
                        <a:ext cx="76200" cy="142875"/>
                      </a:xfrm>
                      <a:prstGeom prst="rect">
                        <a:avLst/>
                      </a:prstGeom>
                      <a:noFill/>
                      <a:ln w="38100">
                        <a:noFill/>
                        <a:miter/>
                      </a:ln>
                    </p:spPr>
                  </p:pic>
                </p:oleObj>
              </mc:Fallback>
            </mc:AlternateContent>
          </a:graphicData>
        </a:graphic>
      </p:graphicFrame>
      <p:sp>
        <p:nvSpPr>
          <p:cNvPr id="13315" name="TextBox 9"/>
          <p:cNvSpPr txBox="1"/>
          <p:nvPr/>
        </p:nvSpPr>
        <p:spPr>
          <a:xfrm>
            <a:off x="2506176" y="1107281"/>
            <a:ext cx="4623382" cy="646331"/>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spcBef>
                <a:spcPct val="0"/>
              </a:spcBef>
              <a:buFontTx/>
              <a:buNone/>
            </a:pPr>
            <a:r>
              <a:rPr lang="en-US" altLang="zh-CN" sz="3600" b="1" dirty="0">
                <a:solidFill>
                  <a:srgbClr val="C00000"/>
                </a:solidFill>
                <a:latin typeface="Times New Roman" panose="02020603050405020304" pitchFamily="18" charset="0"/>
                <a:ea typeface="微软雅黑" panose="020B0503020204020204" pitchFamily="34" charset="-122"/>
              </a:rPr>
              <a:t>2.2 </a:t>
            </a:r>
            <a:r>
              <a:rPr lang="zh-CN" altLang="en-US" sz="2800" b="1" dirty="0">
                <a:latin typeface="微软雅黑" panose="020B0503020204020204" pitchFamily="34" charset="-122"/>
                <a:ea typeface="微软雅黑" panose="020B0503020204020204" pitchFamily="34" charset="-122"/>
              </a:rPr>
              <a:t>建立输入</a:t>
            </a:r>
            <a:r>
              <a:rPr lang="en-US" altLang="zh-CN" sz="2800" b="1" dirty="0">
                <a:latin typeface="微软雅黑" panose="020B0503020204020204" pitchFamily="34" charset="-122"/>
                <a:ea typeface="微软雅黑" panose="020B0503020204020204" pitchFamily="34" charset="-122"/>
              </a:rPr>
              <a:t>-</a:t>
            </a:r>
            <a:r>
              <a:rPr lang="zh-CN" altLang="en-US" sz="2800" b="1" dirty="0">
                <a:latin typeface="微软雅黑" panose="020B0503020204020204" pitchFamily="34" charset="-122"/>
                <a:ea typeface="微软雅黑" panose="020B0503020204020204" pitchFamily="34" charset="-122"/>
              </a:rPr>
              <a:t>输出运动方程</a:t>
            </a:r>
          </a:p>
        </p:txBody>
      </p:sp>
      <p:sp useBgFill="1">
        <p:nvSpPr>
          <p:cNvPr id="12" name="Rectangle 2"/>
          <p:cNvSpPr txBox="1">
            <a:spLocks noChangeArrowheads="1"/>
          </p:cNvSpPr>
          <p:nvPr/>
        </p:nvSpPr>
        <p:spPr>
          <a:xfrm>
            <a:off x="1464447" y="2571744"/>
            <a:ext cx="2786082" cy="3107553"/>
          </a:xfrm>
          <a:prstGeom prst="rect">
            <a:avLst/>
          </a:prstGeom>
          <a:ln>
            <a:noFill/>
          </a:ln>
          <a:effectLst>
            <a:innerShdw blurRad="63500" dist="50800" dir="2700000">
              <a:prstClr val="black">
                <a:alpha val="50000"/>
              </a:prstClr>
            </a:innerShdw>
          </a:effectLst>
        </p:spPr>
        <p:txBody>
          <a:bodyPr>
            <a:normAutofit fontScale="75000" lnSpcReduction="20000"/>
          </a:bodyPr>
          <a:lstStyle/>
          <a:p>
            <a:pPr marR="0" algn="just" defTabSz="914400" eaLnBrk="1" fontAlgn="auto" hangingPunct="1">
              <a:lnSpc>
                <a:spcPct val="170000"/>
              </a:lnSpc>
              <a:spcBef>
                <a:spcPts val="0"/>
              </a:spcBef>
              <a:spcAft>
                <a:spcPts val="0"/>
              </a:spcAft>
              <a:buClrTx/>
              <a:buSzTx/>
              <a:buFont typeface="Arial" panose="020B0604020202020204" pitchFamily="34" charset="0"/>
              <a:buNone/>
              <a:defRPr/>
            </a:pPr>
            <a:r>
              <a:rPr kumimoji="0" lang="zh-CN" altLang="en-US" sz="2100" b="1" kern="1200" cap="none" spc="0" normalizeH="0" baseline="0" noProof="0" dirty="0">
                <a:latin typeface="微软雅黑" panose="020B0503020204020204" pitchFamily="34" charset="-122"/>
                <a:ea typeface="微软雅黑" panose="020B0503020204020204" pitchFamily="34" charset="-122"/>
                <a:cs typeface="+mn-cs"/>
              </a:rPr>
              <a:t>例</a:t>
            </a:r>
            <a:r>
              <a:rPr kumimoji="0" lang="en-US" altLang="zh-CN" sz="2100" b="1" kern="1200" cap="none" spc="0" normalizeH="0" baseline="0" noProof="0" dirty="0">
                <a:latin typeface="微软雅黑" panose="020B0503020204020204" pitchFamily="34" charset="-122"/>
                <a:ea typeface="微软雅黑" panose="020B0503020204020204" pitchFamily="34" charset="-122"/>
                <a:cs typeface="+mn-cs"/>
              </a:rPr>
              <a:t>2.1  </a:t>
            </a:r>
            <a:r>
              <a:rPr kumimoji="0" lang="zh-CN" altLang="en-US" sz="2100" b="1" kern="1200" cap="none" spc="0" normalizeH="0" baseline="0" noProof="0" dirty="0">
                <a:latin typeface="微软雅黑" panose="020B0503020204020204" pitchFamily="34" charset="-122"/>
                <a:ea typeface="微软雅黑" panose="020B0503020204020204" pitchFamily="34" charset="-122"/>
                <a:cs typeface="+mn-cs"/>
              </a:rPr>
              <a:t>带阻尼的质量弹簧系统如图所示，当外力</a:t>
            </a:r>
            <a:r>
              <a:rPr kumimoji="0" lang="en-US" altLang="zh-CN" sz="2100" b="1" i="1" kern="1200" cap="none" spc="0" normalizeH="0" baseline="0" noProof="0" dirty="0">
                <a:latin typeface="微软雅黑" panose="020B0503020204020204" pitchFamily="34" charset="-122"/>
                <a:ea typeface="微软雅黑" panose="020B0503020204020204" pitchFamily="34" charset="-122"/>
                <a:cs typeface="+mn-cs"/>
              </a:rPr>
              <a:t>F</a:t>
            </a:r>
            <a:r>
              <a:rPr kumimoji="0" lang="en-US" altLang="zh-CN" sz="2100" b="1" kern="1200" cap="none" spc="0" normalizeH="0" baseline="0" noProof="0" dirty="0">
                <a:latin typeface="微软雅黑" panose="020B0503020204020204" pitchFamily="34" charset="-122"/>
                <a:ea typeface="微软雅黑" panose="020B0503020204020204" pitchFamily="34" charset="-122"/>
                <a:cs typeface="+mn-cs"/>
              </a:rPr>
              <a:t>(</a:t>
            </a:r>
            <a:r>
              <a:rPr kumimoji="0" lang="en-US" altLang="zh-CN" sz="2100" b="1" i="1" kern="1200" cap="none" spc="0" normalizeH="0" baseline="0" noProof="0" dirty="0">
                <a:latin typeface="微软雅黑" panose="020B0503020204020204" pitchFamily="34" charset="-122"/>
                <a:ea typeface="微软雅黑" panose="020B0503020204020204" pitchFamily="34" charset="-122"/>
                <a:cs typeface="+mn-cs"/>
              </a:rPr>
              <a:t>t</a:t>
            </a:r>
            <a:r>
              <a:rPr kumimoji="0" lang="en-US" altLang="zh-CN" sz="2100" b="1" kern="1200" cap="none" spc="0" normalizeH="0" baseline="0" noProof="0" dirty="0">
                <a:latin typeface="微软雅黑" panose="020B0503020204020204" pitchFamily="34" charset="-122"/>
                <a:ea typeface="微软雅黑" panose="020B0503020204020204" pitchFamily="34" charset="-122"/>
                <a:cs typeface="+mn-cs"/>
              </a:rPr>
              <a:t>)</a:t>
            </a:r>
            <a:r>
              <a:rPr kumimoji="0" lang="zh-CN" altLang="en-US" sz="2100" b="1" kern="1200" cap="none" spc="0" normalizeH="0" baseline="0" noProof="0" dirty="0">
                <a:latin typeface="微软雅黑" panose="020B0503020204020204" pitchFamily="34" charset="-122"/>
                <a:ea typeface="微软雅黑" panose="020B0503020204020204" pitchFamily="34" charset="-122"/>
                <a:cs typeface="+mn-cs"/>
              </a:rPr>
              <a:t>作用于系统时，系统将产生运动，试写出外力</a:t>
            </a:r>
            <a:r>
              <a:rPr kumimoji="0" lang="en-US" altLang="zh-CN" sz="2100" b="1" i="1" kern="0" cap="none" spc="0" normalizeH="0" baseline="0" noProof="0" dirty="0">
                <a:latin typeface="微软雅黑" panose="020B0503020204020204" pitchFamily="34" charset="-122"/>
                <a:ea typeface="微软雅黑" panose="020B0503020204020204" pitchFamily="34" charset="-122"/>
                <a:cs typeface="+mn-cs"/>
              </a:rPr>
              <a:t>F</a:t>
            </a:r>
            <a:r>
              <a:rPr kumimoji="0" lang="en-US" altLang="zh-CN" sz="2100" b="1" kern="0" cap="none" spc="0" normalizeH="0" baseline="0" noProof="0" dirty="0">
                <a:latin typeface="微软雅黑" panose="020B0503020204020204" pitchFamily="34" charset="-122"/>
                <a:ea typeface="微软雅黑" panose="020B0503020204020204" pitchFamily="34" charset="-122"/>
                <a:cs typeface="+mn-cs"/>
              </a:rPr>
              <a:t>(</a:t>
            </a:r>
            <a:r>
              <a:rPr kumimoji="0" lang="en-US" altLang="zh-CN" sz="2100" b="1" i="1" kern="0" cap="none" spc="0" normalizeH="0" baseline="0" noProof="0" dirty="0">
                <a:latin typeface="微软雅黑" panose="020B0503020204020204" pitchFamily="34" charset="-122"/>
                <a:ea typeface="微软雅黑" panose="020B0503020204020204" pitchFamily="34" charset="-122"/>
                <a:cs typeface="+mn-cs"/>
              </a:rPr>
              <a:t>t</a:t>
            </a:r>
            <a:r>
              <a:rPr kumimoji="0" lang="en-US" altLang="zh-CN" sz="2100" b="1" kern="1200" cap="none" spc="0" normalizeH="0" baseline="0" noProof="0" dirty="0">
                <a:latin typeface="微软雅黑" panose="020B0503020204020204" pitchFamily="34" charset="-122"/>
                <a:ea typeface="微软雅黑" panose="020B0503020204020204" pitchFamily="34" charset="-122"/>
                <a:cs typeface="+mn-cs"/>
              </a:rPr>
              <a:t>)</a:t>
            </a:r>
            <a:r>
              <a:rPr kumimoji="0" lang="zh-CN" altLang="en-US" sz="2100" b="1" kern="1200" cap="none" spc="0" normalizeH="0" baseline="0" noProof="0" dirty="0">
                <a:latin typeface="微软雅黑" panose="020B0503020204020204" pitchFamily="34" charset="-122"/>
                <a:ea typeface="微软雅黑" panose="020B0503020204020204" pitchFamily="34" charset="-122"/>
                <a:cs typeface="+mn-cs"/>
              </a:rPr>
              <a:t>与质量块的位移</a:t>
            </a:r>
            <a:r>
              <a:rPr kumimoji="0" lang="en-US" altLang="zh-CN" sz="2100" b="1" i="1" kern="1200" cap="none" spc="0" normalizeH="0" baseline="0" noProof="0" dirty="0">
                <a:latin typeface="Times" pitchFamily="18" charset="0"/>
                <a:ea typeface="微软雅黑" panose="020B0503020204020204" pitchFamily="34" charset="-122"/>
                <a:cs typeface="+mn-cs"/>
              </a:rPr>
              <a:t>x</a:t>
            </a:r>
            <a:r>
              <a:rPr kumimoji="0" lang="en-US" altLang="zh-CN" sz="2100" b="1" kern="1200" cap="none" spc="0" normalizeH="0" baseline="0" noProof="0" dirty="0">
                <a:latin typeface="微软雅黑" panose="020B0503020204020204" pitchFamily="34" charset="-122"/>
                <a:ea typeface="微软雅黑" panose="020B0503020204020204" pitchFamily="34" charset="-122"/>
                <a:cs typeface="+mn-cs"/>
              </a:rPr>
              <a:t>(</a:t>
            </a:r>
            <a:r>
              <a:rPr kumimoji="0" lang="en-US" altLang="zh-CN" sz="2100" b="1" i="1" kern="1200" cap="none" spc="0" normalizeH="0" baseline="0" noProof="0" dirty="0">
                <a:latin typeface="微软雅黑" panose="020B0503020204020204" pitchFamily="34" charset="-122"/>
                <a:ea typeface="微软雅黑" panose="020B0503020204020204" pitchFamily="34" charset="-122"/>
                <a:cs typeface="+mn-cs"/>
              </a:rPr>
              <a:t>t</a:t>
            </a:r>
            <a:r>
              <a:rPr kumimoji="0" lang="en-US" altLang="zh-CN" sz="2100" b="1" kern="1200" cap="none" spc="0" normalizeH="0" baseline="0" noProof="0" dirty="0">
                <a:latin typeface="微软雅黑" panose="020B0503020204020204" pitchFamily="34" charset="-122"/>
                <a:ea typeface="微软雅黑" panose="020B0503020204020204" pitchFamily="34" charset="-122"/>
                <a:cs typeface="+mn-cs"/>
              </a:rPr>
              <a:t>)</a:t>
            </a:r>
            <a:r>
              <a:rPr kumimoji="0" lang="zh-CN" altLang="en-US" sz="2100" b="1" kern="1200" cap="none" spc="0" normalizeH="0" baseline="0" noProof="0" dirty="0">
                <a:latin typeface="微软雅黑" panose="020B0503020204020204" pitchFamily="34" charset="-122"/>
                <a:ea typeface="微软雅黑" panose="020B0503020204020204" pitchFamily="34" charset="-122"/>
                <a:cs typeface="+mn-cs"/>
              </a:rPr>
              <a:t>之间的动态方程。其中弹簧的弹性系数为</a:t>
            </a:r>
            <a:r>
              <a:rPr kumimoji="0" lang="en-US" altLang="zh-CN" sz="2100" b="1" i="1" kern="1200" cap="none" spc="0" normalizeH="0" baseline="0" noProof="0" dirty="0">
                <a:latin typeface="Times New Roman" panose="02020603050405020304" pitchFamily="18" charset="0"/>
                <a:ea typeface="微软雅黑" panose="020B0503020204020204" pitchFamily="34" charset="-122"/>
                <a:cs typeface="Times New Roman" panose="02020603050405020304" pitchFamily="18" charset="0"/>
              </a:rPr>
              <a:t>k</a:t>
            </a:r>
            <a:r>
              <a:rPr kumimoji="0" lang="zh-CN" altLang="en-US" sz="2100" b="1" kern="1200" cap="none" spc="0" normalizeH="0" baseline="0" noProof="0" dirty="0">
                <a:latin typeface="微软雅黑" panose="020B0503020204020204" pitchFamily="34" charset="-122"/>
                <a:ea typeface="微软雅黑" panose="020B0503020204020204" pitchFamily="34" charset="-122"/>
                <a:cs typeface="+mn-cs"/>
              </a:rPr>
              <a:t>，阻尼器的阻尼系数为</a:t>
            </a:r>
            <a:r>
              <a:rPr kumimoji="0" lang="en-US" altLang="zh-CN" sz="2100" b="1" i="1" kern="1200" cap="none" spc="0" normalizeH="0" baseline="0" noProof="0" dirty="0">
                <a:latin typeface="微软雅黑" panose="020B0503020204020204" pitchFamily="34" charset="-122"/>
                <a:ea typeface="微软雅黑" panose="020B0503020204020204" pitchFamily="34" charset="-122"/>
                <a:cs typeface="+mn-cs"/>
              </a:rPr>
              <a:t>f</a:t>
            </a:r>
            <a:r>
              <a:rPr kumimoji="0" lang="zh-CN" altLang="en-US" sz="2100" b="1" kern="1200" cap="none" spc="0" normalizeH="0" baseline="0" noProof="0" dirty="0">
                <a:latin typeface="微软雅黑" panose="020B0503020204020204" pitchFamily="34" charset="-122"/>
                <a:ea typeface="微软雅黑" panose="020B0503020204020204" pitchFamily="34" charset="-122"/>
                <a:cs typeface="+mn-cs"/>
              </a:rPr>
              <a:t>，质量块的质量为</a:t>
            </a:r>
            <a:r>
              <a:rPr kumimoji="0" lang="en-US" altLang="zh-CN" sz="2100" b="1" i="1" kern="1200" cap="none" spc="0" normalizeH="0" baseline="0" noProof="0" dirty="0">
                <a:latin typeface="微软雅黑" panose="020B0503020204020204" pitchFamily="34" charset="-122"/>
                <a:ea typeface="微软雅黑" panose="020B0503020204020204" pitchFamily="34" charset="-122"/>
                <a:cs typeface="+mn-cs"/>
              </a:rPr>
              <a:t>m</a:t>
            </a:r>
            <a:r>
              <a:rPr kumimoji="0" lang="zh-CN" altLang="en-US" sz="2100" b="1" kern="1200" cap="none" spc="0" normalizeH="0" baseline="0" noProof="0" dirty="0">
                <a:latin typeface="微软雅黑" panose="020B0503020204020204" pitchFamily="34" charset="-122"/>
                <a:ea typeface="微软雅黑" panose="020B0503020204020204" pitchFamily="34" charset="-122"/>
                <a:cs typeface="+mn-cs"/>
              </a:rPr>
              <a:t>。</a:t>
            </a:r>
          </a:p>
          <a:p>
            <a:pPr marR="0" algn="just" defTabSz="914400" eaLnBrk="1" fontAlgn="auto" hangingPunct="1">
              <a:lnSpc>
                <a:spcPct val="150000"/>
              </a:lnSpc>
              <a:spcBef>
                <a:spcPct val="20000"/>
              </a:spcBef>
              <a:spcAft>
                <a:spcPts val="0"/>
              </a:spcAft>
              <a:buClrTx/>
              <a:buSzTx/>
              <a:buFontTx/>
              <a:buNone/>
              <a:defRPr/>
            </a:pPr>
            <a:endParaRPr kumimoji="0" lang="en-US" altLang="zh-CN" sz="2100" b="1" kern="1200" cap="none" spc="0" normalizeH="0" baseline="0" noProof="0" dirty="0">
              <a:latin typeface="微软雅黑" panose="020B0503020204020204" pitchFamily="34" charset="-122"/>
              <a:ea typeface="微软雅黑" panose="020B0503020204020204" pitchFamily="34" charset="-122"/>
              <a:cs typeface="+mn-cs"/>
            </a:endParaRPr>
          </a:p>
        </p:txBody>
      </p:sp>
      <p:graphicFrame>
        <p:nvGraphicFramePr>
          <p:cNvPr id="187395" name="Object 3"/>
          <p:cNvGraphicFramePr>
            <a:graphicFrameLocks noChangeAspect="1"/>
          </p:cNvGraphicFramePr>
          <p:nvPr/>
        </p:nvGraphicFramePr>
        <p:xfrm>
          <a:off x="4518422" y="2078831"/>
          <a:ext cx="3157538" cy="3543300"/>
        </p:xfrm>
        <a:graphic>
          <a:graphicData uri="http://schemas.openxmlformats.org/presentationml/2006/ole">
            <mc:AlternateContent xmlns:mc="http://schemas.openxmlformats.org/markup-compatibility/2006">
              <mc:Choice xmlns:v="urn:schemas-microsoft-com:vml" Requires="v">
                <p:oleObj r:id="rId5" imgW="2088515" imgH="2375535" progId="Visio.Drawing.11">
                  <p:embed/>
                </p:oleObj>
              </mc:Choice>
              <mc:Fallback>
                <p:oleObj r:id="rId5" imgW="2088515" imgH="2375535" progId="Visio.Drawing.11">
                  <p:embed/>
                  <p:pic>
                    <p:nvPicPr>
                      <p:cNvPr id="0" name="图片 3078"/>
                      <p:cNvPicPr/>
                      <p:nvPr/>
                    </p:nvPicPr>
                    <p:blipFill>
                      <a:blip r:embed="rId6"/>
                      <a:stretch>
                        <a:fillRect/>
                      </a:stretch>
                    </p:blipFill>
                    <p:spPr>
                      <a:xfrm>
                        <a:off x="4518422" y="2078831"/>
                        <a:ext cx="3157538" cy="3543300"/>
                      </a:xfrm>
                      <a:prstGeom prst="rect">
                        <a:avLst/>
                      </a:prstGeom>
                      <a:noFill/>
                      <a:ln w="38100">
                        <a:noFill/>
                        <a:miter/>
                      </a:ln>
                    </p:spPr>
                  </p:pic>
                </p:oleObj>
              </mc:Fallback>
            </mc:AlternateContent>
          </a:graphicData>
        </a:graphic>
      </p:graphicFrame>
      <p:sp>
        <p:nvSpPr>
          <p:cNvPr id="13320" name="TextBox 5"/>
          <p:cNvSpPr txBox="1"/>
          <p:nvPr/>
        </p:nvSpPr>
        <p:spPr>
          <a:xfrm>
            <a:off x="1410891" y="2143125"/>
            <a:ext cx="2182008" cy="415498"/>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r>
              <a:rPr lang="en-US" altLang="zh-CN" sz="2100" b="1" dirty="0">
                <a:solidFill>
                  <a:srgbClr val="C00000"/>
                </a:solidFill>
                <a:latin typeface="Times New Roman" panose="02020603050405020304" pitchFamily="18" charset="0"/>
                <a:ea typeface="微软雅黑" panose="020B0503020204020204" pitchFamily="34" charset="-122"/>
              </a:rPr>
              <a:t>(1)</a:t>
            </a:r>
            <a:r>
              <a:rPr lang="zh-CN" altLang="en-US" sz="2100" b="1" dirty="0">
                <a:solidFill>
                  <a:srgbClr val="C00000"/>
                </a:solidFill>
                <a:latin typeface="Times New Roman" panose="02020603050405020304" pitchFamily="18" charset="0"/>
                <a:ea typeface="微软雅黑" panose="020B0503020204020204" pitchFamily="34" charset="-122"/>
              </a:rPr>
              <a:t> 线性系统建模</a:t>
            </a:r>
            <a:endParaRPr lang="en-US" altLang="zh-CN" sz="2100" b="1" dirty="0">
              <a:solidFill>
                <a:srgbClr val="C00000"/>
              </a:solidFill>
              <a:latin typeface="Times New Roman" panose="02020603050405020304" pitchFamily="18" charset="0"/>
              <a:ea typeface="微软雅黑" panose="020B0503020204020204" pitchFamily="34" charset="-122"/>
            </a:endParaRPr>
          </a:p>
        </p:txBody>
      </p:sp>
    </p:spTree>
  </p:cSld>
  <p:clrMapOvr>
    <a:masterClrMapping/>
  </p:clrMapOvr>
  <p:transition>
    <p:cover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6" presetClass="entr" presetSubtype="16" fill="hold" nodeType="clickEffect">
                                  <p:stCondLst>
                                    <p:cond delay="0"/>
                                  </p:stCondLst>
                                  <p:childTnLst>
                                    <p:set>
                                      <p:cBhvr>
                                        <p:cTn id="12" dur="1" fill="hold">
                                          <p:stCondLst>
                                            <p:cond delay="0"/>
                                          </p:stCondLst>
                                        </p:cTn>
                                        <p:tgtEl>
                                          <p:spTgt spid="187395"/>
                                        </p:tgtEl>
                                        <p:attrNameLst>
                                          <p:attrName>style.visibility</p:attrName>
                                        </p:attrNameLst>
                                      </p:cBhvr>
                                      <p:to>
                                        <p:strVal val="visible"/>
                                      </p:to>
                                    </p:set>
                                    <p:animEffect transition="in" filter="circle(in)">
                                      <p:cBhvr>
                                        <p:cTn id="13" dur="500"/>
                                        <p:tgtEl>
                                          <p:spTgt spid="1873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74754" name="Rectangle 2"/>
          <p:cNvSpPr>
            <a:spLocks noGrp="1"/>
          </p:cNvSpPr>
          <p:nvPr>
            <p:ph type="title"/>
          </p:nvPr>
        </p:nvSpPr>
        <p:spPr>
          <a:xfrm>
            <a:off x="1518047" y="1178124"/>
            <a:ext cx="6870377" cy="731044"/>
          </a:xfrm>
        </p:spPr>
        <p:txBody>
          <a:bodyPr vert="horz" wrap="square" lIns="68580" tIns="34290" rIns="68580" bIns="34290" anchor="ctr" anchorCtr="0"/>
          <a:lstStyle/>
          <a:p>
            <a:pPr algn="l" eaLnBrk="1" hangingPunct="1"/>
            <a:r>
              <a:rPr lang="en-US" altLang="zh-CN" sz="2400" b="1" dirty="0">
                <a:solidFill>
                  <a:srgbClr val="C00000"/>
                </a:solidFill>
                <a:latin typeface="Times New Roman" panose="02020603050405020304" pitchFamily="18" charset="0"/>
                <a:ea typeface="微软雅黑" panose="020B0503020204020204" pitchFamily="34" charset="-122"/>
              </a:rPr>
              <a:t>(1)Equivalence transform for series connection</a:t>
            </a:r>
            <a:r>
              <a:rPr lang="en-US" altLang="zh-CN" sz="2400" b="1" dirty="0">
                <a:solidFill>
                  <a:srgbClr val="C00000"/>
                </a:solidFill>
                <a:latin typeface="微软雅黑" panose="020B0503020204020204" pitchFamily="34" charset="-122"/>
                <a:ea typeface="微软雅黑" panose="020B0503020204020204" pitchFamily="34" charset="-122"/>
              </a:rPr>
              <a:t> </a:t>
            </a:r>
            <a:br>
              <a:rPr lang="en-US" altLang="zh-CN" sz="2400" b="1" dirty="0">
                <a:solidFill>
                  <a:srgbClr val="C00000"/>
                </a:solidFill>
                <a:latin typeface="微软雅黑" panose="020B0503020204020204" pitchFamily="34" charset="-122"/>
                <a:ea typeface="微软雅黑" panose="020B0503020204020204" pitchFamily="34" charset="-122"/>
              </a:rPr>
            </a:br>
            <a:r>
              <a:rPr lang="en-US" altLang="zh-CN" sz="2400" b="1" dirty="0">
                <a:solidFill>
                  <a:srgbClr val="C00000"/>
                </a:solidFill>
                <a:latin typeface="微软雅黑" panose="020B0503020204020204" pitchFamily="34" charset="-122"/>
                <a:ea typeface="微软雅黑" panose="020B0503020204020204" pitchFamily="34" charset="-122"/>
              </a:rPr>
              <a:t>    </a:t>
            </a:r>
            <a:r>
              <a:rPr lang="zh-CN" altLang="en-US" sz="2000" b="1" dirty="0">
                <a:latin typeface="微软雅黑" panose="020B0503020204020204" pitchFamily="34" charset="-122"/>
                <a:ea typeface="微软雅黑" panose="020B0503020204020204" pitchFamily="34" charset="-122"/>
              </a:rPr>
              <a:t>串联结构的等效变换</a:t>
            </a:r>
          </a:p>
        </p:txBody>
      </p:sp>
      <p:grpSp>
        <p:nvGrpSpPr>
          <p:cNvPr id="74755" name="Group 4"/>
          <p:cNvGrpSpPr/>
          <p:nvPr/>
        </p:nvGrpSpPr>
        <p:grpSpPr>
          <a:xfrm>
            <a:off x="1828800" y="2311004"/>
            <a:ext cx="4914900" cy="742950"/>
            <a:chOff x="576" y="1968"/>
            <a:chExt cx="4128" cy="624"/>
          </a:xfrm>
        </p:grpSpPr>
        <p:sp>
          <p:nvSpPr>
            <p:cNvPr id="238597" name="Rectangle 5"/>
            <p:cNvSpPr>
              <a:spLocks noChangeArrowheads="1"/>
            </p:cNvSpPr>
            <p:nvPr/>
          </p:nvSpPr>
          <p:spPr bwMode="auto">
            <a:xfrm>
              <a:off x="1248" y="2112"/>
              <a:ext cx="1008" cy="480"/>
            </a:xfrm>
            <a:prstGeom prst="rect">
              <a:avLst/>
            </a:prstGeom>
            <a:noFill/>
            <a:ln w="31750">
              <a:solidFill>
                <a:schemeClr val="tx1"/>
              </a:solidFill>
              <a:miter lim="800000"/>
            </a:ln>
            <a:effectLst>
              <a:outerShdw blurRad="50800" dist="38100" dir="10800000" algn="r" rotWithShape="0">
                <a:prstClr val="black">
                  <a:alpha val="40000"/>
                </a:prstClr>
              </a:outerShdw>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en-US" altLang="zh-CN" sz="2400" b="1" i="1"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rPr>
                <a:t>G</a:t>
              </a:r>
              <a:r>
                <a:rPr kumimoji="1" lang="en-US" altLang="zh-CN" sz="2400" b="1" i="0" u="none" strike="noStrike" kern="1200" cap="none" spc="0" normalizeH="0" baseline="-18000" noProof="0" dirty="0">
                  <a:ln>
                    <a:noFill/>
                  </a:ln>
                  <a:solidFill>
                    <a:schemeClr val="tx1"/>
                  </a:solidFill>
                  <a:effectLst/>
                  <a:uLnTx/>
                  <a:uFillTx/>
                  <a:latin typeface="+mn-lt"/>
                  <a:ea typeface="微软雅黑" panose="020B0503020204020204" pitchFamily="34" charset="-122"/>
                  <a:cs typeface="+mn-cs"/>
                </a:rPr>
                <a:t>1</a:t>
              </a:r>
              <a:r>
                <a:rPr kumimoji="1" lang="en-US" altLang="zh-CN" sz="2400" b="1"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rPr>
                <a:t>(s)</a:t>
              </a:r>
            </a:p>
          </p:txBody>
        </p:sp>
        <p:sp>
          <p:nvSpPr>
            <p:cNvPr id="238598" name="Rectangle 6"/>
            <p:cNvSpPr>
              <a:spLocks noChangeArrowheads="1"/>
            </p:cNvSpPr>
            <p:nvPr/>
          </p:nvSpPr>
          <p:spPr bwMode="auto">
            <a:xfrm>
              <a:off x="2976" y="2112"/>
              <a:ext cx="960" cy="480"/>
            </a:xfrm>
            <a:prstGeom prst="rect">
              <a:avLst/>
            </a:prstGeom>
            <a:noFill/>
            <a:ln w="31750">
              <a:solidFill>
                <a:schemeClr val="tx1"/>
              </a:solidFill>
              <a:miter lim="800000"/>
            </a:ln>
            <a:effectLst>
              <a:outerShdw blurRad="50800" dist="38100" dir="10800000" algn="r" rotWithShape="0">
                <a:prstClr val="black">
                  <a:alpha val="40000"/>
                </a:prstClr>
              </a:outerShdw>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en-US" altLang="zh-CN" sz="2400" b="1" i="1"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rPr>
                <a:t>G</a:t>
              </a:r>
              <a:r>
                <a:rPr kumimoji="1" lang="en-US" altLang="zh-CN" sz="2400" b="1" i="0" u="none" strike="noStrike" kern="1200" cap="none" spc="0" normalizeH="0" baseline="-18000" noProof="0" dirty="0">
                  <a:ln>
                    <a:noFill/>
                  </a:ln>
                  <a:solidFill>
                    <a:schemeClr val="tx1"/>
                  </a:solidFill>
                  <a:effectLst/>
                  <a:uLnTx/>
                  <a:uFillTx/>
                  <a:latin typeface="+mn-lt"/>
                  <a:ea typeface="微软雅黑" panose="020B0503020204020204" pitchFamily="34" charset="-122"/>
                  <a:cs typeface="+mn-cs"/>
                </a:rPr>
                <a:t>2</a:t>
              </a:r>
              <a:r>
                <a:rPr kumimoji="1" lang="en-US" altLang="zh-CN" sz="2400" b="1"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rPr>
                <a:t>(s)</a:t>
              </a:r>
            </a:p>
          </p:txBody>
        </p:sp>
        <p:sp>
          <p:nvSpPr>
            <p:cNvPr id="238599" name="Line 7"/>
            <p:cNvSpPr>
              <a:spLocks noChangeShapeType="1"/>
            </p:cNvSpPr>
            <p:nvPr/>
          </p:nvSpPr>
          <p:spPr bwMode="auto">
            <a:xfrm>
              <a:off x="576" y="2400"/>
              <a:ext cx="672" cy="0"/>
            </a:xfrm>
            <a:prstGeom prst="line">
              <a:avLst/>
            </a:prstGeom>
            <a:noFill/>
            <a:ln w="28575">
              <a:solidFill>
                <a:schemeClr val="tx1"/>
              </a:solidFill>
              <a:miter lim="800000"/>
              <a:tailEnd type="triangle" w="med" len="med"/>
            </a:ln>
            <a:effectLst>
              <a:outerShdw blurRad="50800" dist="38100" dir="10800000" algn="r" rotWithShape="0">
                <a:prstClr val="black">
                  <a:alpha val="40000"/>
                </a:prstClr>
              </a:outerShdw>
            </a:effec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endParaRPr>
            </a:p>
          </p:txBody>
        </p:sp>
        <p:sp>
          <p:nvSpPr>
            <p:cNvPr id="238600" name="Line 8"/>
            <p:cNvSpPr>
              <a:spLocks noChangeShapeType="1"/>
            </p:cNvSpPr>
            <p:nvPr/>
          </p:nvSpPr>
          <p:spPr bwMode="auto">
            <a:xfrm>
              <a:off x="2256" y="2352"/>
              <a:ext cx="720" cy="0"/>
            </a:xfrm>
            <a:prstGeom prst="line">
              <a:avLst/>
            </a:prstGeom>
            <a:noFill/>
            <a:ln w="28575">
              <a:solidFill>
                <a:schemeClr val="tx1"/>
              </a:solidFill>
              <a:miter lim="800000"/>
              <a:tailEnd type="triangle" w="med" len="med"/>
            </a:ln>
            <a:effectLst>
              <a:outerShdw blurRad="50800" dist="38100" dir="10800000" algn="r" rotWithShape="0">
                <a:prstClr val="black">
                  <a:alpha val="40000"/>
                </a:prstClr>
              </a:outerShdw>
            </a:effec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endParaRPr>
            </a:p>
          </p:txBody>
        </p:sp>
        <p:sp>
          <p:nvSpPr>
            <p:cNvPr id="238601" name="Line 9"/>
            <p:cNvSpPr>
              <a:spLocks noChangeShapeType="1"/>
            </p:cNvSpPr>
            <p:nvPr/>
          </p:nvSpPr>
          <p:spPr bwMode="auto">
            <a:xfrm>
              <a:off x="3936" y="2400"/>
              <a:ext cx="768" cy="0"/>
            </a:xfrm>
            <a:prstGeom prst="line">
              <a:avLst/>
            </a:prstGeom>
            <a:noFill/>
            <a:ln w="28575">
              <a:solidFill>
                <a:schemeClr val="tx1"/>
              </a:solidFill>
              <a:miter lim="800000"/>
              <a:tailEnd type="triangle" w="med" len="med"/>
            </a:ln>
            <a:effectLst>
              <a:outerShdw blurRad="50800" dist="38100" dir="10800000" algn="r" rotWithShape="0">
                <a:prstClr val="black">
                  <a:alpha val="40000"/>
                </a:prstClr>
              </a:outerShdw>
            </a:effec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endParaRPr>
            </a:p>
          </p:txBody>
        </p:sp>
        <p:sp>
          <p:nvSpPr>
            <p:cNvPr id="238602" name="Text Box 10"/>
            <p:cNvSpPr txBox="1">
              <a:spLocks noChangeArrowheads="1"/>
            </p:cNvSpPr>
            <p:nvPr/>
          </p:nvSpPr>
          <p:spPr bwMode="auto">
            <a:xfrm>
              <a:off x="624" y="2016"/>
              <a:ext cx="480" cy="348"/>
            </a:xfrm>
            <a:prstGeom prst="rect">
              <a:avLst/>
            </a:prstGeom>
            <a:noFill/>
            <a:ln w="9525">
              <a:noFill/>
              <a:miter lim="800000"/>
            </a:ln>
            <a:effectLst>
              <a:outerShdw blurRad="50800" dist="38100" dir="10800000" algn="r" rotWithShape="0">
                <a:prstClr val="black">
                  <a:alpha val="40000"/>
                </a:prstClr>
              </a:outerShdw>
            </a:effectLst>
          </p:spPr>
          <p:txBody>
            <a:bodyPr>
              <a:spAutoFit/>
            </a:bodyPr>
            <a:lstStyle/>
            <a:p>
              <a:pPr marR="0" defTabSz="914400" eaLnBrk="1" fontAlgn="auto" hangingPunct="1">
                <a:spcBef>
                  <a:spcPct val="50000"/>
                </a:spcBef>
                <a:spcAft>
                  <a:spcPts val="0"/>
                </a:spcAft>
                <a:buClrTx/>
                <a:buSzTx/>
                <a:buFontTx/>
                <a:buNone/>
                <a:defRPr/>
              </a:pPr>
              <a:r>
                <a:rPr kumimoji="1" lang="en-US" altLang="zh-CN" sz="2100" b="1" i="1" kern="1200" cap="none" spc="0" normalizeH="0" baseline="0" noProof="0" dirty="0">
                  <a:latin typeface="Times New Roman" panose="02020603050405020304" pitchFamily="18" charset="0"/>
                  <a:ea typeface="微软雅黑" panose="020B0503020204020204" pitchFamily="34" charset="-122"/>
                  <a:cs typeface="+mn-cs"/>
                </a:rPr>
                <a:t>R</a:t>
              </a:r>
              <a:r>
                <a:rPr kumimoji="1" lang="en-US" altLang="zh-CN" sz="2100" b="1" kern="1200" cap="none" spc="0" normalizeH="0" baseline="0" noProof="0" dirty="0">
                  <a:latin typeface="Times New Roman" panose="02020603050405020304" pitchFamily="18" charset="0"/>
                  <a:ea typeface="微软雅黑" panose="020B0503020204020204" pitchFamily="34" charset="-122"/>
                  <a:cs typeface="+mn-cs"/>
                </a:rPr>
                <a:t>(s)</a:t>
              </a:r>
            </a:p>
          </p:txBody>
        </p:sp>
        <p:sp>
          <p:nvSpPr>
            <p:cNvPr id="238603" name="Text Box 11"/>
            <p:cNvSpPr txBox="1">
              <a:spLocks noChangeArrowheads="1"/>
            </p:cNvSpPr>
            <p:nvPr/>
          </p:nvSpPr>
          <p:spPr bwMode="auto">
            <a:xfrm>
              <a:off x="4080" y="2016"/>
              <a:ext cx="480" cy="348"/>
            </a:xfrm>
            <a:prstGeom prst="rect">
              <a:avLst/>
            </a:prstGeom>
            <a:noFill/>
            <a:ln w="9525">
              <a:noFill/>
              <a:miter lim="800000"/>
            </a:ln>
            <a:effectLst>
              <a:outerShdw blurRad="50800" dist="38100" dir="10800000" algn="r" rotWithShape="0">
                <a:prstClr val="black">
                  <a:alpha val="40000"/>
                </a:prstClr>
              </a:outerShdw>
            </a:effectLst>
          </p:spPr>
          <p:txBody>
            <a:bodyPr>
              <a:spAutoFit/>
            </a:bodyPr>
            <a:lstStyle/>
            <a:p>
              <a:pPr marR="0" defTabSz="914400" eaLnBrk="1" fontAlgn="auto" hangingPunct="1">
                <a:spcBef>
                  <a:spcPct val="50000"/>
                </a:spcBef>
                <a:spcAft>
                  <a:spcPts val="0"/>
                </a:spcAft>
                <a:buClrTx/>
                <a:buSzTx/>
                <a:buFontTx/>
                <a:buNone/>
                <a:defRPr/>
              </a:pPr>
              <a:r>
                <a:rPr kumimoji="1" lang="en-US" altLang="zh-CN" sz="2100" b="1" i="1" kern="1200" cap="none" spc="0" normalizeH="0" baseline="0" noProof="0" dirty="0">
                  <a:latin typeface="Times New Roman" panose="02020603050405020304" pitchFamily="18" charset="0"/>
                  <a:ea typeface="微软雅黑" panose="020B0503020204020204" pitchFamily="34" charset="-122"/>
                  <a:cs typeface="+mn-cs"/>
                </a:rPr>
                <a:t>C</a:t>
              </a:r>
              <a:r>
                <a:rPr kumimoji="1" lang="en-US" altLang="zh-CN" sz="2100" b="1" kern="1200" cap="none" spc="0" normalizeH="0" baseline="0" noProof="0" dirty="0">
                  <a:latin typeface="Times New Roman" panose="02020603050405020304" pitchFamily="18" charset="0"/>
                  <a:ea typeface="微软雅黑" panose="020B0503020204020204" pitchFamily="34" charset="-122"/>
                  <a:cs typeface="+mn-cs"/>
                </a:rPr>
                <a:t>(s)</a:t>
              </a:r>
            </a:p>
          </p:txBody>
        </p:sp>
        <p:sp>
          <p:nvSpPr>
            <p:cNvPr id="238604" name="Text Box 12"/>
            <p:cNvSpPr txBox="1">
              <a:spLocks noChangeArrowheads="1"/>
            </p:cNvSpPr>
            <p:nvPr/>
          </p:nvSpPr>
          <p:spPr bwMode="auto">
            <a:xfrm>
              <a:off x="2352" y="1968"/>
              <a:ext cx="480" cy="348"/>
            </a:xfrm>
            <a:prstGeom prst="rect">
              <a:avLst/>
            </a:prstGeom>
            <a:noFill/>
            <a:ln w="9525">
              <a:noFill/>
              <a:miter lim="800000"/>
            </a:ln>
            <a:effectLst>
              <a:outerShdw blurRad="50800" dist="38100" dir="10800000" algn="r" rotWithShape="0">
                <a:prstClr val="black">
                  <a:alpha val="40000"/>
                </a:prstClr>
              </a:outerShdw>
            </a:effectLst>
          </p:spPr>
          <p:txBody>
            <a:bodyPr>
              <a:spAutoFit/>
            </a:bodyPr>
            <a:lstStyle/>
            <a:p>
              <a:pPr marR="0" defTabSz="914400" eaLnBrk="1" fontAlgn="auto" hangingPunct="1">
                <a:spcBef>
                  <a:spcPct val="50000"/>
                </a:spcBef>
                <a:spcAft>
                  <a:spcPts val="0"/>
                </a:spcAft>
                <a:buClrTx/>
                <a:buSzTx/>
                <a:buFontTx/>
                <a:buNone/>
                <a:defRPr/>
              </a:pPr>
              <a:r>
                <a:rPr kumimoji="1" lang="en-US" altLang="zh-CN" sz="2100" b="1" i="1" kern="1200" cap="none" spc="0" normalizeH="0" baseline="0" noProof="0" dirty="0">
                  <a:latin typeface="Times New Roman" panose="02020603050405020304" pitchFamily="18" charset="0"/>
                  <a:ea typeface="微软雅黑" panose="020B0503020204020204" pitchFamily="34" charset="-122"/>
                  <a:cs typeface="+mn-cs"/>
                </a:rPr>
                <a:t>U</a:t>
              </a:r>
              <a:r>
                <a:rPr kumimoji="1" lang="en-US" altLang="zh-CN" sz="2100" b="1" kern="1200" cap="none" spc="0" normalizeH="0" baseline="0" noProof="0" dirty="0">
                  <a:latin typeface="Times New Roman" panose="02020603050405020304" pitchFamily="18" charset="0"/>
                  <a:ea typeface="微软雅黑" panose="020B0503020204020204" pitchFamily="34" charset="-122"/>
                  <a:cs typeface="+mn-cs"/>
                </a:rPr>
                <a:t>(s)</a:t>
              </a:r>
            </a:p>
          </p:txBody>
        </p:sp>
      </p:grpSp>
      <p:grpSp>
        <p:nvGrpSpPr>
          <p:cNvPr id="3" name="Group 18"/>
          <p:cNvGrpSpPr/>
          <p:nvPr/>
        </p:nvGrpSpPr>
        <p:grpSpPr>
          <a:xfrm>
            <a:off x="1518047" y="3053954"/>
            <a:ext cx="3250406" cy="803672"/>
            <a:chOff x="192" y="2640"/>
            <a:chExt cx="3168" cy="1056"/>
          </a:xfrm>
        </p:grpSpPr>
        <p:sp>
          <p:nvSpPr>
            <p:cNvPr id="74762" name="AutoShape 4"/>
            <p:cNvSpPr/>
            <p:nvPr/>
          </p:nvSpPr>
          <p:spPr>
            <a:xfrm>
              <a:off x="192" y="2640"/>
              <a:ext cx="3168" cy="1056"/>
            </a:xfrm>
            <a:prstGeom prst="upArrowCallout">
              <a:avLst>
                <a:gd name="adj1" fmla="val 57192"/>
                <a:gd name="adj2" fmla="val 40250"/>
                <a:gd name="adj3" fmla="val 21402"/>
                <a:gd name="adj4" fmla="val 62218"/>
              </a:avLst>
            </a:prstGeom>
            <a:solidFill>
              <a:schemeClr val="bg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endParaRPr lang="zh-CN" altLang="zh-CN" sz="2100" dirty="0">
                <a:latin typeface="Times New Roman" panose="02020603050405020304" pitchFamily="18" charset="0"/>
                <a:ea typeface="微软雅黑" panose="020B0503020204020204" pitchFamily="34" charset="-122"/>
              </a:endParaRPr>
            </a:p>
          </p:txBody>
        </p:sp>
        <p:graphicFrame>
          <p:nvGraphicFramePr>
            <p:cNvPr id="74763" name="Object 1"/>
            <p:cNvGraphicFramePr>
              <a:graphicFrameLocks noChangeAspect="1"/>
            </p:cNvGraphicFramePr>
            <p:nvPr/>
          </p:nvGraphicFramePr>
          <p:xfrm>
            <a:off x="384" y="3168"/>
            <a:ext cx="2706" cy="446"/>
          </p:xfrm>
          <a:graphic>
            <a:graphicData uri="http://schemas.openxmlformats.org/presentationml/2006/ole">
              <mc:AlternateContent xmlns:mc="http://schemas.openxmlformats.org/markup-compatibility/2006">
                <mc:Choice xmlns:v="urn:schemas-microsoft-com:vml" Requires="v">
                  <p:oleObj r:id="rId3" imgW="1282700" imgH="241300" progId="Equation.3">
                    <p:embed/>
                  </p:oleObj>
                </mc:Choice>
                <mc:Fallback>
                  <p:oleObj r:id="rId3" imgW="1282700" imgH="241300" progId="Equation.3">
                    <p:embed/>
                    <p:pic>
                      <p:nvPicPr>
                        <p:cNvPr id="0" name="图片 3240"/>
                        <p:cNvPicPr/>
                        <p:nvPr/>
                      </p:nvPicPr>
                      <p:blipFill>
                        <a:blip r:embed="rId4"/>
                        <a:stretch>
                          <a:fillRect/>
                        </a:stretch>
                      </p:blipFill>
                      <p:spPr>
                        <a:xfrm>
                          <a:off x="384" y="3168"/>
                          <a:ext cx="2706" cy="446"/>
                        </a:xfrm>
                        <a:prstGeom prst="rect">
                          <a:avLst/>
                        </a:prstGeom>
                        <a:noFill/>
                        <a:ln w="38100">
                          <a:noFill/>
                          <a:miter/>
                        </a:ln>
                      </p:spPr>
                    </p:pic>
                  </p:oleObj>
                </mc:Fallback>
              </mc:AlternateContent>
            </a:graphicData>
          </a:graphic>
        </p:graphicFrame>
      </p:grpSp>
      <p:grpSp>
        <p:nvGrpSpPr>
          <p:cNvPr id="4" name="Group 17"/>
          <p:cNvGrpSpPr/>
          <p:nvPr/>
        </p:nvGrpSpPr>
        <p:grpSpPr>
          <a:xfrm>
            <a:off x="3607594" y="3053954"/>
            <a:ext cx="3328988" cy="803672"/>
            <a:chOff x="1968" y="2688"/>
            <a:chExt cx="3168" cy="912"/>
          </a:xfrm>
        </p:grpSpPr>
        <p:sp>
          <p:nvSpPr>
            <p:cNvPr id="74760" name="AutoShape 15"/>
            <p:cNvSpPr/>
            <p:nvPr/>
          </p:nvSpPr>
          <p:spPr>
            <a:xfrm>
              <a:off x="1968" y="2688"/>
              <a:ext cx="3168" cy="912"/>
            </a:xfrm>
            <a:prstGeom prst="upArrowCallout">
              <a:avLst>
                <a:gd name="adj1" fmla="val 60980"/>
                <a:gd name="adj2" fmla="val 45383"/>
                <a:gd name="adj3" fmla="val 17981"/>
                <a:gd name="adj4" fmla="val 66667"/>
              </a:avLst>
            </a:prstGeom>
            <a:solidFill>
              <a:schemeClr val="bg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endParaRPr lang="zh-CN" altLang="zh-CN" sz="2100" dirty="0">
                <a:latin typeface="Times New Roman" panose="02020603050405020304" pitchFamily="18" charset="0"/>
                <a:ea typeface="微软雅黑" panose="020B0503020204020204" pitchFamily="34" charset="-122"/>
              </a:endParaRPr>
            </a:p>
          </p:txBody>
        </p:sp>
        <p:graphicFrame>
          <p:nvGraphicFramePr>
            <p:cNvPr id="74761" name="Object 2"/>
            <p:cNvGraphicFramePr>
              <a:graphicFrameLocks noChangeAspect="1"/>
            </p:cNvGraphicFramePr>
            <p:nvPr/>
          </p:nvGraphicFramePr>
          <p:xfrm>
            <a:off x="2352" y="3072"/>
            <a:ext cx="2732" cy="446"/>
          </p:xfrm>
          <a:graphic>
            <a:graphicData uri="http://schemas.openxmlformats.org/presentationml/2006/ole">
              <mc:AlternateContent xmlns:mc="http://schemas.openxmlformats.org/markup-compatibility/2006">
                <mc:Choice xmlns:v="urn:schemas-microsoft-com:vml" Requires="v">
                  <p:oleObj r:id="rId5" imgW="1295400" imgH="241300" progId="Equation.3">
                    <p:embed/>
                  </p:oleObj>
                </mc:Choice>
                <mc:Fallback>
                  <p:oleObj r:id="rId5" imgW="1295400" imgH="241300" progId="Equation.3">
                    <p:embed/>
                    <p:pic>
                      <p:nvPicPr>
                        <p:cNvPr id="0" name="图片 3242"/>
                        <p:cNvPicPr/>
                        <p:nvPr/>
                      </p:nvPicPr>
                      <p:blipFill>
                        <a:blip r:embed="rId6"/>
                        <a:stretch>
                          <a:fillRect/>
                        </a:stretch>
                      </p:blipFill>
                      <p:spPr>
                        <a:xfrm>
                          <a:off x="2352" y="3072"/>
                          <a:ext cx="2732" cy="446"/>
                        </a:xfrm>
                        <a:prstGeom prst="rect">
                          <a:avLst/>
                        </a:prstGeom>
                        <a:noFill/>
                        <a:ln w="38100">
                          <a:noFill/>
                          <a:miter/>
                        </a:ln>
                      </p:spPr>
                    </p:pic>
                  </p:oleObj>
                </mc:Fallback>
              </mc:AlternateContent>
            </a:graphicData>
          </a:graphic>
        </p:graphicFrame>
      </p:grpSp>
      <p:sp>
        <p:nvSpPr>
          <p:cNvPr id="20" name="Rectangle 4"/>
          <p:cNvSpPr/>
          <p:nvPr/>
        </p:nvSpPr>
        <p:spPr>
          <a:xfrm>
            <a:off x="2214563" y="4071938"/>
            <a:ext cx="4071938" cy="1593056"/>
          </a:xfrm>
          <a:prstGeom prst="rect">
            <a:avLst/>
          </a:prstGeom>
          <a:solidFill>
            <a:srgbClr val="FFFF00"/>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endParaRPr lang="zh-CN" altLang="en-US" sz="1350" dirty="0">
              <a:ea typeface="微软雅黑" panose="020B0503020204020204" pitchFamily="34" charset="-122"/>
            </a:endParaRPr>
          </a:p>
        </p:txBody>
      </p:sp>
      <p:graphicFrame>
        <p:nvGraphicFramePr>
          <p:cNvPr id="21" name="Object 3"/>
          <p:cNvGraphicFramePr>
            <a:graphicFrameLocks noChangeAspect="1"/>
          </p:cNvGraphicFramePr>
          <p:nvPr/>
        </p:nvGraphicFramePr>
        <p:xfrm>
          <a:off x="2321719" y="4286250"/>
          <a:ext cx="3876675" cy="1158479"/>
        </p:xfrm>
        <a:graphic>
          <a:graphicData uri="http://schemas.openxmlformats.org/presentationml/2006/ole">
            <mc:AlternateContent xmlns:mc="http://schemas.openxmlformats.org/markup-compatibility/2006">
              <mc:Choice xmlns:v="urn:schemas-microsoft-com:vml" Requires="v">
                <p:oleObj r:id="rId7" imgW="1675765" imgH="774065" progId="Equation.3">
                  <p:embed/>
                </p:oleObj>
              </mc:Choice>
              <mc:Fallback>
                <p:oleObj r:id="rId7" imgW="1675765" imgH="774065" progId="Equation.3">
                  <p:embed/>
                  <p:pic>
                    <p:nvPicPr>
                      <p:cNvPr id="0" name="图片 3241"/>
                      <p:cNvPicPr/>
                      <p:nvPr/>
                    </p:nvPicPr>
                    <p:blipFill>
                      <a:blip r:embed="rId8"/>
                      <a:stretch>
                        <a:fillRect/>
                      </a:stretch>
                    </p:blipFill>
                    <p:spPr>
                      <a:xfrm>
                        <a:off x="2321719" y="4286250"/>
                        <a:ext cx="3876675" cy="1158479"/>
                      </a:xfrm>
                      <a:prstGeom prst="rect">
                        <a:avLst/>
                      </a:prstGeom>
                      <a:noFill/>
                      <a:ln w="38100">
                        <a:noFill/>
                        <a:miter/>
                      </a:ln>
                    </p:spPr>
                  </p:pic>
                </p:oleObj>
              </mc:Fallback>
            </mc:AlternateContent>
          </a:graphicData>
        </a:graphic>
      </p:graphicFrame>
    </p:spTree>
  </p:cSld>
  <p:clrMapOvr>
    <a:masterClrMapping/>
  </p:clrMapOvr>
  <p:transition>
    <p:cover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272"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strVal val="2/3*#ppt_w"/>
                                          </p:val>
                                        </p:tav>
                                        <p:tav tm="100000">
                                          <p:val>
                                            <p:strVal val="#ppt_w"/>
                                          </p:val>
                                        </p:tav>
                                      </p:tavLst>
                                    </p:anim>
                                    <p:anim calcmode="lin" valueType="num">
                                      <p:cBhvr>
                                        <p:cTn id="8" dur="500" fill="hold"/>
                                        <p:tgtEl>
                                          <p:spTgt spid="3"/>
                                        </p:tgtEl>
                                        <p:attrNameLst>
                                          <p:attrName>ppt_h</p:attrName>
                                        </p:attrNameLst>
                                      </p:cBhvr>
                                      <p:tavLst>
                                        <p:tav tm="0">
                                          <p:val>
                                            <p:strVal val="2/3*#ppt_h"/>
                                          </p:val>
                                        </p:tav>
                                        <p:tav tm="100000">
                                          <p:val>
                                            <p:strVal val="#ppt_h"/>
                                          </p:val>
                                        </p:tav>
                                      </p:tavLst>
                                    </p:anim>
                                  </p:childTnLst>
                                  <p:subTnLst>
                                    <p:set>
                                      <p:cBhvr override="childStyle">
                                        <p:cTn dur="1" fill="hold" display="0" masterRel="nextClick" afterEffect="1"/>
                                        <p:tgtEl>
                                          <p:spTgt spid="3"/>
                                        </p:tgtEl>
                                        <p:attrNameLst>
                                          <p:attrName>style.visibility</p:attrName>
                                        </p:attrNameLst>
                                      </p:cBhvr>
                                      <p:to>
                                        <p:strVal val="hidden"/>
                                      </p:to>
                                    </p:set>
                                  </p:subTnLst>
                                </p:cTn>
                              </p:par>
                            </p:childTnLst>
                          </p:cTn>
                        </p:par>
                      </p:childTnLst>
                    </p:cTn>
                  </p:par>
                  <p:par>
                    <p:cTn id="9" fill="hold">
                      <p:stCondLst>
                        <p:cond delay="indefinite"/>
                      </p:stCondLst>
                      <p:childTnLst>
                        <p:par>
                          <p:cTn id="10" fill="hold">
                            <p:stCondLst>
                              <p:cond delay="0"/>
                            </p:stCondLst>
                            <p:childTnLst>
                              <p:par>
                                <p:cTn id="11" presetID="23" presetClass="entr" presetSubtype="272"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p:cTn id="13" dur="500" fill="hold"/>
                                        <p:tgtEl>
                                          <p:spTgt spid="4"/>
                                        </p:tgtEl>
                                        <p:attrNameLst>
                                          <p:attrName>ppt_w</p:attrName>
                                        </p:attrNameLst>
                                      </p:cBhvr>
                                      <p:tavLst>
                                        <p:tav tm="0">
                                          <p:val>
                                            <p:strVal val="2/3*#ppt_w"/>
                                          </p:val>
                                        </p:tav>
                                        <p:tav tm="100000">
                                          <p:val>
                                            <p:strVal val="#ppt_w"/>
                                          </p:val>
                                        </p:tav>
                                      </p:tavLst>
                                    </p:anim>
                                    <p:anim calcmode="lin" valueType="num">
                                      <p:cBhvr>
                                        <p:cTn id="14" dur="500" fill="hold"/>
                                        <p:tgtEl>
                                          <p:spTgt spid="4"/>
                                        </p:tgtEl>
                                        <p:attrNameLst>
                                          <p:attrName>ppt_h</p:attrName>
                                        </p:attrNameLst>
                                      </p:cBhvr>
                                      <p:tavLst>
                                        <p:tav tm="0">
                                          <p:val>
                                            <p:strVal val="2/3*#ppt_h"/>
                                          </p:val>
                                        </p:tav>
                                        <p:tav tm="100000">
                                          <p:val>
                                            <p:strVal val="#ppt_h"/>
                                          </p:val>
                                        </p:tav>
                                      </p:tavLst>
                                    </p:anim>
                                  </p:childTnLst>
                                  <p:subTnLst>
                                    <p:set>
                                      <p:cBhvr override="childStyle">
                                        <p:cTn dur="1" fill="hold" display="0" masterRel="nextClick" afterEffect="1"/>
                                        <p:tgtEl>
                                          <p:spTgt spid="4"/>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anim calcmode="lin" valueType="num">
                                      <p:cBhvr additive="base">
                                        <p:cTn id="19" dur="500" fill="hold"/>
                                        <p:tgtEl>
                                          <p:spTgt spid="20"/>
                                        </p:tgtEl>
                                        <p:attrNameLst>
                                          <p:attrName>ppt_x</p:attrName>
                                        </p:attrNameLst>
                                      </p:cBhvr>
                                      <p:tavLst>
                                        <p:tav tm="0">
                                          <p:val>
                                            <p:strVal val="#ppt_x"/>
                                          </p:val>
                                        </p:tav>
                                        <p:tav tm="100000">
                                          <p:val>
                                            <p:strVal val="#ppt_x"/>
                                          </p:val>
                                        </p:tav>
                                      </p:tavLst>
                                    </p:anim>
                                    <p:anim calcmode="lin" valueType="num">
                                      <p:cBhvr additive="base">
                                        <p:cTn id="20" dur="500" fill="hold"/>
                                        <p:tgtEl>
                                          <p:spTgt spid="20"/>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21"/>
                                        </p:tgtEl>
                                        <p:attrNameLst>
                                          <p:attrName>style.visibility</p:attrName>
                                        </p:attrNameLst>
                                      </p:cBhvr>
                                      <p:to>
                                        <p:strVal val="visible"/>
                                      </p:to>
                                    </p:set>
                                    <p:anim calcmode="lin" valueType="num">
                                      <p:cBhvr additive="base">
                                        <p:cTn id="23" dur="500" fill="hold"/>
                                        <p:tgtEl>
                                          <p:spTgt spid="21"/>
                                        </p:tgtEl>
                                        <p:attrNameLst>
                                          <p:attrName>ppt_x</p:attrName>
                                        </p:attrNameLst>
                                      </p:cBhvr>
                                      <p:tavLst>
                                        <p:tav tm="0">
                                          <p:val>
                                            <p:strVal val="#ppt_x"/>
                                          </p:val>
                                        </p:tav>
                                        <p:tav tm="100000">
                                          <p:val>
                                            <p:strVal val="#ppt_x"/>
                                          </p:val>
                                        </p:tav>
                                      </p:tavLst>
                                    </p:anim>
                                    <p:anim calcmode="lin" valueType="num">
                                      <p:cBhvr additive="base">
                                        <p:cTn id="24"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ldLvl="0" animBg="1"/>
    </p:bldLst>
  </p:timing>
</p:sld>
</file>

<file path=ppt/slides/slide61.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242692" name="AutoShape 4"/>
          <p:cNvSpPr/>
          <p:nvPr/>
        </p:nvSpPr>
        <p:spPr>
          <a:xfrm>
            <a:off x="4914900" y="3657600"/>
            <a:ext cx="457200" cy="971550"/>
          </a:xfrm>
          <a:prstGeom prst="curvedLeftArrow">
            <a:avLst>
              <a:gd name="adj1" fmla="val 39176"/>
              <a:gd name="adj2" fmla="val 85000"/>
              <a:gd name="adj3" fmla="val 33333"/>
            </a:avLst>
          </a:prstGeom>
          <a:solidFill>
            <a:srgbClr val="0000FF"/>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endParaRPr lang="zh-CN" altLang="en-US" sz="1350" dirty="0">
              <a:ea typeface="微软雅黑" panose="020B0503020204020204" pitchFamily="34" charset="-122"/>
            </a:endParaRPr>
          </a:p>
        </p:txBody>
      </p:sp>
      <p:grpSp>
        <p:nvGrpSpPr>
          <p:cNvPr id="2" name="Group 5"/>
          <p:cNvGrpSpPr/>
          <p:nvPr/>
        </p:nvGrpSpPr>
        <p:grpSpPr>
          <a:xfrm>
            <a:off x="1485900" y="3028950"/>
            <a:ext cx="3886200" cy="800100"/>
            <a:chOff x="288" y="2016"/>
            <a:chExt cx="2928" cy="432"/>
          </a:xfrm>
        </p:grpSpPr>
        <p:sp>
          <p:nvSpPr>
            <p:cNvPr id="75788" name="Rectangle 6"/>
            <p:cNvSpPr/>
            <p:nvPr/>
          </p:nvSpPr>
          <p:spPr>
            <a:xfrm>
              <a:off x="816" y="2160"/>
              <a:ext cx="720" cy="288"/>
            </a:xfrm>
            <a:prstGeom prst="rect">
              <a:avLst/>
            </a:prstGeom>
            <a:solidFill>
              <a:schemeClr val="accent1"/>
            </a:solidFill>
            <a:ln w="2857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r>
                <a:rPr lang="en-US" altLang="zh-CN" sz="2400" b="1" dirty="0">
                  <a:ea typeface="微软雅黑" panose="020B0503020204020204" pitchFamily="34" charset="-122"/>
                </a:rPr>
                <a:t>G</a:t>
              </a:r>
              <a:r>
                <a:rPr lang="en-US" altLang="zh-CN" sz="2400" b="1" baseline="-18000" dirty="0">
                  <a:ea typeface="微软雅黑" panose="020B0503020204020204" pitchFamily="34" charset="-122"/>
                </a:rPr>
                <a:t>1</a:t>
              </a:r>
              <a:r>
                <a:rPr lang="en-US" altLang="zh-CN" sz="2400" b="1" dirty="0">
                  <a:ea typeface="微软雅黑" panose="020B0503020204020204" pitchFamily="34" charset="-122"/>
                </a:rPr>
                <a:t>(s)</a:t>
              </a:r>
            </a:p>
          </p:txBody>
        </p:sp>
        <p:sp>
          <p:nvSpPr>
            <p:cNvPr id="75789" name="Rectangle 7"/>
            <p:cNvSpPr/>
            <p:nvPr/>
          </p:nvSpPr>
          <p:spPr>
            <a:xfrm>
              <a:off x="2016" y="2160"/>
              <a:ext cx="720" cy="288"/>
            </a:xfrm>
            <a:prstGeom prst="rect">
              <a:avLst/>
            </a:prstGeom>
            <a:solidFill>
              <a:schemeClr val="accent1"/>
            </a:solidFill>
            <a:ln w="2857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r>
                <a:rPr lang="en-US" altLang="zh-CN" sz="2400" b="1" dirty="0">
                  <a:ea typeface="微软雅黑" panose="020B0503020204020204" pitchFamily="34" charset="-122"/>
                </a:rPr>
                <a:t>G</a:t>
              </a:r>
              <a:r>
                <a:rPr lang="en-US" altLang="zh-CN" sz="2400" b="1" baseline="-18000" dirty="0">
                  <a:ea typeface="微软雅黑" panose="020B0503020204020204" pitchFamily="34" charset="-122"/>
                </a:rPr>
                <a:t>2</a:t>
              </a:r>
              <a:r>
                <a:rPr lang="en-US" altLang="zh-CN" sz="2400" b="1" dirty="0">
                  <a:ea typeface="微软雅黑" panose="020B0503020204020204" pitchFamily="34" charset="-122"/>
                </a:rPr>
                <a:t>(s)</a:t>
              </a:r>
            </a:p>
          </p:txBody>
        </p:sp>
        <p:sp>
          <p:nvSpPr>
            <p:cNvPr id="75790" name="Line 8"/>
            <p:cNvSpPr/>
            <p:nvPr/>
          </p:nvSpPr>
          <p:spPr>
            <a:xfrm>
              <a:off x="384" y="2304"/>
              <a:ext cx="432" cy="0"/>
            </a:xfrm>
            <a:prstGeom prst="line">
              <a:avLst/>
            </a:prstGeom>
            <a:ln w="28575" cap="flat" cmpd="sng">
              <a:solidFill>
                <a:schemeClr val="tx1"/>
              </a:solidFill>
              <a:prstDash val="solid"/>
              <a:miter/>
              <a:headEnd type="none" w="med" len="med"/>
              <a:tailEnd type="triangle" w="med" len="med"/>
            </a:ln>
          </p:spPr>
        </p:sp>
        <p:sp>
          <p:nvSpPr>
            <p:cNvPr id="75791" name="Line 9"/>
            <p:cNvSpPr/>
            <p:nvPr/>
          </p:nvSpPr>
          <p:spPr>
            <a:xfrm>
              <a:off x="1536" y="2304"/>
              <a:ext cx="480" cy="0"/>
            </a:xfrm>
            <a:prstGeom prst="line">
              <a:avLst/>
            </a:prstGeom>
            <a:ln w="28575" cap="flat" cmpd="sng">
              <a:solidFill>
                <a:schemeClr val="tx1"/>
              </a:solidFill>
              <a:prstDash val="solid"/>
              <a:miter/>
              <a:headEnd type="none" w="med" len="med"/>
              <a:tailEnd type="triangle" w="med" len="med"/>
            </a:ln>
          </p:spPr>
        </p:sp>
        <p:sp>
          <p:nvSpPr>
            <p:cNvPr id="75792" name="Line 10"/>
            <p:cNvSpPr/>
            <p:nvPr/>
          </p:nvSpPr>
          <p:spPr>
            <a:xfrm>
              <a:off x="2736" y="2304"/>
              <a:ext cx="384" cy="0"/>
            </a:xfrm>
            <a:prstGeom prst="line">
              <a:avLst/>
            </a:prstGeom>
            <a:ln w="28575" cap="flat" cmpd="sng">
              <a:solidFill>
                <a:schemeClr val="tx1"/>
              </a:solidFill>
              <a:prstDash val="solid"/>
              <a:miter/>
              <a:headEnd type="none" w="med" len="med"/>
              <a:tailEnd type="triangle" w="med" len="med"/>
            </a:ln>
          </p:spPr>
        </p:sp>
        <p:sp>
          <p:nvSpPr>
            <p:cNvPr id="75793" name="Text Box 11"/>
            <p:cNvSpPr txBox="1"/>
            <p:nvPr/>
          </p:nvSpPr>
          <p:spPr>
            <a:xfrm>
              <a:off x="288" y="2016"/>
              <a:ext cx="432" cy="224"/>
            </a:xfrm>
            <a:prstGeom prst="rect">
              <a:avLst/>
            </a:prstGeom>
            <a:noFill/>
            <a:ln w="2857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50000"/>
                </a:spcBef>
                <a:buFontTx/>
                <a:buNone/>
              </a:pPr>
              <a:r>
                <a:rPr lang="en-US" altLang="zh-CN" sz="2100" b="1" dirty="0">
                  <a:latin typeface="Times New Roman" panose="02020603050405020304" pitchFamily="18" charset="0"/>
                  <a:ea typeface="微软雅黑" panose="020B0503020204020204" pitchFamily="34" charset="-122"/>
                </a:rPr>
                <a:t>R(s)</a:t>
              </a:r>
            </a:p>
          </p:txBody>
        </p:sp>
        <p:sp>
          <p:nvSpPr>
            <p:cNvPr id="75794" name="Text Box 12"/>
            <p:cNvSpPr txBox="1"/>
            <p:nvPr/>
          </p:nvSpPr>
          <p:spPr>
            <a:xfrm>
              <a:off x="2784" y="2016"/>
              <a:ext cx="432" cy="224"/>
            </a:xfrm>
            <a:prstGeom prst="rect">
              <a:avLst/>
            </a:prstGeom>
            <a:noFill/>
            <a:ln w="2857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50000"/>
                </a:spcBef>
                <a:buFontTx/>
                <a:buNone/>
              </a:pPr>
              <a:r>
                <a:rPr lang="en-US" altLang="zh-CN" sz="2100" b="1" dirty="0">
                  <a:latin typeface="Times New Roman" panose="02020603050405020304" pitchFamily="18" charset="0"/>
                  <a:ea typeface="微软雅黑" panose="020B0503020204020204" pitchFamily="34" charset="-122"/>
                </a:rPr>
                <a:t>C(s)</a:t>
              </a:r>
            </a:p>
          </p:txBody>
        </p:sp>
        <p:sp>
          <p:nvSpPr>
            <p:cNvPr id="75795" name="Text Box 13"/>
            <p:cNvSpPr txBox="1"/>
            <p:nvPr/>
          </p:nvSpPr>
          <p:spPr>
            <a:xfrm>
              <a:off x="1536" y="2016"/>
              <a:ext cx="480" cy="224"/>
            </a:xfrm>
            <a:prstGeom prst="rect">
              <a:avLst/>
            </a:prstGeom>
            <a:noFill/>
            <a:ln w="2857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50000"/>
                </a:spcBef>
                <a:buFontTx/>
                <a:buNone/>
              </a:pPr>
              <a:r>
                <a:rPr lang="en-US" altLang="zh-CN" sz="2100" b="1" dirty="0">
                  <a:latin typeface="Times New Roman" panose="02020603050405020304" pitchFamily="18" charset="0"/>
                  <a:ea typeface="微软雅黑" panose="020B0503020204020204" pitchFamily="34" charset="-122"/>
                </a:rPr>
                <a:t>U(s)</a:t>
              </a:r>
            </a:p>
          </p:txBody>
        </p:sp>
      </p:grpSp>
      <p:grpSp>
        <p:nvGrpSpPr>
          <p:cNvPr id="3" name="Group 14"/>
          <p:cNvGrpSpPr/>
          <p:nvPr/>
        </p:nvGrpSpPr>
        <p:grpSpPr>
          <a:xfrm>
            <a:off x="3486150" y="4629150"/>
            <a:ext cx="4000500" cy="742950"/>
            <a:chOff x="1968" y="3120"/>
            <a:chExt cx="2784" cy="432"/>
          </a:xfrm>
        </p:grpSpPr>
        <p:sp>
          <p:nvSpPr>
            <p:cNvPr id="75783" name="Rectangle 15"/>
            <p:cNvSpPr/>
            <p:nvPr/>
          </p:nvSpPr>
          <p:spPr>
            <a:xfrm>
              <a:off x="2640" y="3216"/>
              <a:ext cx="1536" cy="336"/>
            </a:xfrm>
            <a:prstGeom prst="rect">
              <a:avLst/>
            </a:prstGeom>
            <a:solidFill>
              <a:schemeClr val="accent1"/>
            </a:solidFill>
            <a:ln w="2857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r>
                <a:rPr lang="en-US" altLang="zh-CN" sz="2400" b="1" dirty="0">
                  <a:ea typeface="微软雅黑" panose="020B0503020204020204" pitchFamily="34" charset="-122"/>
                </a:rPr>
                <a:t>G</a:t>
              </a:r>
              <a:r>
                <a:rPr lang="en-US" altLang="zh-CN" sz="2400" b="1" baseline="-18000" dirty="0">
                  <a:ea typeface="微软雅黑" panose="020B0503020204020204" pitchFamily="34" charset="-122"/>
                </a:rPr>
                <a:t>1</a:t>
              </a:r>
              <a:r>
                <a:rPr lang="en-US" altLang="zh-CN" sz="2400" b="1" dirty="0">
                  <a:ea typeface="微软雅黑" panose="020B0503020204020204" pitchFamily="34" charset="-122"/>
                </a:rPr>
                <a:t>(s) </a:t>
              </a:r>
              <a:r>
                <a:rPr lang="en-US" altLang="zh-CN" sz="2400" b="1" dirty="0">
                  <a:latin typeface="Times New Roman" panose="02020603050405020304" pitchFamily="18" charset="0"/>
                  <a:ea typeface="Tahoma" panose="020B0604030504040204" pitchFamily="34" charset="0"/>
                </a:rPr>
                <a:t>•</a:t>
              </a:r>
              <a:r>
                <a:rPr lang="en-US" altLang="zh-CN" sz="2400" b="1" dirty="0">
                  <a:ea typeface="微软雅黑" panose="020B0503020204020204" pitchFamily="34" charset="-122"/>
                </a:rPr>
                <a:t> G</a:t>
              </a:r>
              <a:r>
                <a:rPr lang="en-US" altLang="zh-CN" sz="2400" b="1" baseline="-18000" dirty="0">
                  <a:ea typeface="微软雅黑" panose="020B0503020204020204" pitchFamily="34" charset="-122"/>
                </a:rPr>
                <a:t>2</a:t>
              </a:r>
              <a:r>
                <a:rPr lang="en-US" altLang="zh-CN" sz="2400" b="1" dirty="0">
                  <a:ea typeface="微软雅黑" panose="020B0503020204020204" pitchFamily="34" charset="-122"/>
                </a:rPr>
                <a:t>(s)</a:t>
              </a:r>
            </a:p>
          </p:txBody>
        </p:sp>
        <p:sp>
          <p:nvSpPr>
            <p:cNvPr id="75784" name="Line 16"/>
            <p:cNvSpPr/>
            <p:nvPr/>
          </p:nvSpPr>
          <p:spPr>
            <a:xfrm>
              <a:off x="1968" y="3408"/>
              <a:ext cx="672" cy="0"/>
            </a:xfrm>
            <a:prstGeom prst="line">
              <a:avLst/>
            </a:prstGeom>
            <a:ln w="28575" cap="flat" cmpd="sng">
              <a:solidFill>
                <a:schemeClr val="tx1"/>
              </a:solidFill>
              <a:prstDash val="solid"/>
              <a:miter/>
              <a:headEnd type="none" w="med" len="med"/>
              <a:tailEnd type="triangle" w="med" len="med"/>
            </a:ln>
          </p:spPr>
        </p:sp>
        <p:sp>
          <p:nvSpPr>
            <p:cNvPr id="75785" name="Line 17"/>
            <p:cNvSpPr/>
            <p:nvPr/>
          </p:nvSpPr>
          <p:spPr>
            <a:xfrm>
              <a:off x="4176" y="3408"/>
              <a:ext cx="576" cy="0"/>
            </a:xfrm>
            <a:prstGeom prst="line">
              <a:avLst/>
            </a:prstGeom>
            <a:ln w="28575" cap="flat" cmpd="sng">
              <a:solidFill>
                <a:schemeClr val="tx1"/>
              </a:solidFill>
              <a:prstDash val="solid"/>
              <a:miter/>
              <a:headEnd type="none" w="med" len="med"/>
              <a:tailEnd type="triangle" w="med" len="med"/>
            </a:ln>
          </p:spPr>
        </p:sp>
        <p:sp>
          <p:nvSpPr>
            <p:cNvPr id="75786" name="Text Box 18"/>
            <p:cNvSpPr txBox="1"/>
            <p:nvPr/>
          </p:nvSpPr>
          <p:spPr>
            <a:xfrm>
              <a:off x="2016" y="3120"/>
              <a:ext cx="432" cy="241"/>
            </a:xfrm>
            <a:prstGeom prst="rect">
              <a:avLst/>
            </a:prstGeom>
            <a:noFill/>
            <a:ln w="2857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50000"/>
                </a:spcBef>
                <a:buFontTx/>
                <a:buNone/>
              </a:pPr>
              <a:r>
                <a:rPr lang="en-US" altLang="zh-CN" sz="2100" b="1" dirty="0">
                  <a:latin typeface="Times New Roman" panose="02020603050405020304" pitchFamily="18" charset="0"/>
                  <a:ea typeface="微软雅黑" panose="020B0503020204020204" pitchFamily="34" charset="-122"/>
                </a:rPr>
                <a:t>R(s)</a:t>
              </a:r>
            </a:p>
          </p:txBody>
        </p:sp>
        <p:sp>
          <p:nvSpPr>
            <p:cNvPr id="75787" name="Text Box 19"/>
            <p:cNvSpPr txBox="1"/>
            <p:nvPr/>
          </p:nvSpPr>
          <p:spPr>
            <a:xfrm>
              <a:off x="4272" y="3120"/>
              <a:ext cx="432" cy="241"/>
            </a:xfrm>
            <a:prstGeom prst="rect">
              <a:avLst/>
            </a:prstGeom>
            <a:noFill/>
            <a:ln w="2857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50000"/>
                </a:spcBef>
                <a:buFontTx/>
                <a:buNone/>
              </a:pPr>
              <a:r>
                <a:rPr lang="en-US" altLang="zh-CN" sz="2100" b="1" dirty="0">
                  <a:latin typeface="Times New Roman" panose="02020603050405020304" pitchFamily="18" charset="0"/>
                  <a:ea typeface="微软雅黑" panose="020B0503020204020204" pitchFamily="34" charset="-122"/>
                </a:rPr>
                <a:t>C(s)</a:t>
              </a:r>
            </a:p>
          </p:txBody>
        </p:sp>
      </p:grpSp>
      <p:sp>
        <p:nvSpPr>
          <p:cNvPr id="242708" name="Text Box 20"/>
          <p:cNvSpPr txBox="1">
            <a:spLocks noChangeArrowheads="1"/>
          </p:cNvSpPr>
          <p:nvPr/>
        </p:nvSpPr>
        <p:spPr bwMode="auto">
          <a:xfrm>
            <a:off x="5536406" y="1928813"/>
            <a:ext cx="2286000" cy="2168525"/>
          </a:xfrm>
          <a:prstGeom prst="rect">
            <a:avLst/>
          </a:prstGeom>
          <a:solidFill>
            <a:srgbClr val="FFFF66"/>
          </a:solidFill>
          <a:ln w="9525">
            <a:solidFill>
              <a:schemeClr val="hlink"/>
            </a:solidFill>
            <a:miter lim="800000"/>
          </a:ln>
          <a:effectLst>
            <a:outerShdw blurRad="50800" dist="38100" dir="10800000" algn="r" rotWithShape="0">
              <a:prstClr val="black">
                <a:alpha val="40000"/>
              </a:prstClr>
            </a:outerShdw>
          </a:effectLst>
        </p:spPr>
        <p:txBody>
          <a:bodyPr>
            <a:spAutoFit/>
          </a:bodyPr>
          <a:lstStyle/>
          <a:p>
            <a:pPr marR="0" defTabSz="914400" eaLnBrk="1" fontAlgn="auto" hangingPunct="1">
              <a:lnSpc>
                <a:spcPct val="150000"/>
              </a:lnSpc>
              <a:spcBef>
                <a:spcPct val="50000"/>
              </a:spcBef>
              <a:spcAft>
                <a:spcPts val="0"/>
              </a:spcAft>
              <a:buClrTx/>
              <a:buSzTx/>
              <a:buFontTx/>
              <a:buNone/>
              <a:defRPr/>
            </a:pPr>
            <a:r>
              <a:rPr kumimoji="1" lang="zh-CN" altLang="en-US" sz="1800" b="1" kern="1200" cap="none" spc="0" normalizeH="0" baseline="0" noProof="0" dirty="0">
                <a:latin typeface="+mn-lt"/>
                <a:ea typeface="微软雅黑" panose="020B0503020204020204" pitchFamily="34" charset="-122"/>
                <a:cs typeface="+mn-cs"/>
              </a:rPr>
              <a:t>         两个串联的方框可以合并为一个方框，合并后方框的传递函数等于两个方框传递函数的乘积。</a:t>
            </a:r>
          </a:p>
        </p:txBody>
      </p:sp>
      <p:sp>
        <p:nvSpPr>
          <p:cNvPr id="75782" name="Rectangle 23"/>
          <p:cNvSpPr>
            <a:spLocks noGrp="1"/>
          </p:cNvSpPr>
          <p:nvPr>
            <p:ph type="title"/>
          </p:nvPr>
        </p:nvSpPr>
        <p:spPr>
          <a:xfrm>
            <a:off x="800100" y="620713"/>
            <a:ext cx="8229600" cy="1143000"/>
          </a:xfrm>
        </p:spPr>
        <p:txBody>
          <a:bodyPr vert="horz" wrap="square" lIns="68580" tIns="34290" rIns="68580" bIns="34290" anchor="ctr" anchorCtr="0"/>
          <a:lstStyle/>
          <a:p>
            <a:pPr eaLnBrk="1" hangingPunct="1"/>
            <a:r>
              <a:rPr lang="en-US" altLang="zh-CN" sz="2800" b="1" dirty="0">
                <a:solidFill>
                  <a:srgbClr val="C00000"/>
                </a:solidFill>
                <a:latin typeface="Times New Roman" panose="02020603050405020304" pitchFamily="18" charset="0"/>
                <a:ea typeface="微软雅黑" panose="020B0503020204020204" pitchFamily="34" charset="-122"/>
              </a:rPr>
              <a:t>Equivalence transform for series connection</a:t>
            </a:r>
            <a:r>
              <a:rPr lang="en-US" altLang="zh-CN" sz="2800" b="1" dirty="0">
                <a:solidFill>
                  <a:srgbClr val="C00000"/>
                </a:solidFill>
                <a:latin typeface="微软雅黑" panose="020B0503020204020204" pitchFamily="34" charset="-122"/>
                <a:ea typeface="微软雅黑" panose="020B0503020204020204" pitchFamily="34" charset="-122"/>
              </a:rPr>
              <a:t> </a:t>
            </a:r>
            <a:br>
              <a:rPr lang="en-US" altLang="zh-CN" sz="2800" b="1" dirty="0">
                <a:solidFill>
                  <a:srgbClr val="C00000"/>
                </a:solidFill>
                <a:latin typeface="微软雅黑" panose="020B0503020204020204" pitchFamily="34" charset="-122"/>
                <a:ea typeface="微软雅黑" panose="020B0503020204020204" pitchFamily="34" charset="-122"/>
              </a:rPr>
            </a:br>
            <a:r>
              <a:rPr lang="zh-CN" altLang="en-US" sz="2400" b="1" dirty="0">
                <a:latin typeface="微软雅黑" panose="020B0503020204020204" pitchFamily="34" charset="-122"/>
                <a:ea typeface="微软雅黑" panose="020B0503020204020204" pitchFamily="34" charset="-122"/>
              </a:rPr>
              <a:t>串联结构的等效变换</a:t>
            </a:r>
            <a:endParaRPr lang="en-US" altLang="zh-CN" sz="2400" b="1" dirty="0">
              <a:latin typeface="微软雅黑" panose="020B0503020204020204" pitchFamily="34" charset="-122"/>
              <a:ea typeface="微软雅黑" panose="020B0503020204020204" pitchFamily="34" charset="-122"/>
            </a:endParaRPr>
          </a:p>
        </p:txBody>
      </p:sp>
    </p:spTree>
  </p:cSld>
  <p:clrMapOvr>
    <a:masterClrMapping/>
  </p:clrMapOvr>
  <p:transition>
    <p:cover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242692"/>
                                        </p:tgtEl>
                                        <p:attrNameLst>
                                          <p:attrName>style.visibility</p:attrName>
                                        </p:attrNameLst>
                                      </p:cBhvr>
                                      <p:to>
                                        <p:strVal val="visible"/>
                                      </p:to>
                                    </p:set>
                                    <p:animEffect transition="in" filter="randombar(horizontal)">
                                      <p:cBhvr>
                                        <p:cTn id="12" dur="500"/>
                                        <p:tgtEl>
                                          <p:spTgt spid="242692"/>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checkerboard(across)">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242708"/>
                                        </p:tgtEl>
                                        <p:attrNameLst>
                                          <p:attrName>style.visibility</p:attrName>
                                        </p:attrNameLst>
                                      </p:cBhvr>
                                      <p:to>
                                        <p:strVal val="visible"/>
                                      </p:to>
                                    </p:set>
                                    <p:animEffect transition="in" filter="blinds(horizontal)">
                                      <p:cBhvr>
                                        <p:cTn id="22" dur="500"/>
                                        <p:tgtEl>
                                          <p:spTgt spid="2427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2692" grpId="0" bldLvl="0" animBg="1"/>
      <p:bldP spid="242708" grpId="0" bldLvl="0" animBg="1"/>
    </p:bldLst>
  </p:timing>
</p:sld>
</file>

<file path=ppt/slides/slide62.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76802" name="Rectangle 2"/>
          <p:cNvSpPr>
            <a:spLocks noGrp="1"/>
          </p:cNvSpPr>
          <p:nvPr>
            <p:ph type="title"/>
          </p:nvPr>
        </p:nvSpPr>
        <p:spPr>
          <a:xfrm>
            <a:off x="1403648" y="938208"/>
            <a:ext cx="6711825" cy="690563"/>
          </a:xfrm>
        </p:spPr>
        <p:txBody>
          <a:bodyPr vert="horz" wrap="square" lIns="68580" tIns="34290" rIns="68580" bIns="34290" anchor="ctr" anchorCtr="0"/>
          <a:lstStyle/>
          <a:p>
            <a:pPr eaLnBrk="1" hangingPunct="1"/>
            <a:r>
              <a:rPr lang="en-US" altLang="zh-CN" sz="2800" b="1" dirty="0">
                <a:solidFill>
                  <a:srgbClr val="C00000"/>
                </a:solidFill>
                <a:latin typeface="Times New Roman" panose="02020603050405020304" pitchFamily="18" charset="0"/>
                <a:ea typeface="微软雅黑" panose="020B0503020204020204" pitchFamily="34" charset="-122"/>
              </a:rPr>
              <a:t>(2)Equivalence transform for paralleling connection</a:t>
            </a:r>
            <a:r>
              <a:rPr lang="en-US" altLang="zh-CN" sz="2800" b="1" dirty="0">
                <a:solidFill>
                  <a:srgbClr val="C00000"/>
                </a:solidFill>
                <a:latin typeface="微软雅黑" panose="020B0503020204020204" pitchFamily="34" charset="-122"/>
                <a:ea typeface="微软雅黑" panose="020B0503020204020204" pitchFamily="34" charset="-122"/>
              </a:rPr>
              <a:t> </a:t>
            </a:r>
            <a:r>
              <a:rPr lang="zh-CN" altLang="en-US" sz="2400" b="1" dirty="0">
                <a:latin typeface="微软雅黑" panose="020B0503020204020204" pitchFamily="34" charset="-122"/>
                <a:ea typeface="微软雅黑" panose="020B0503020204020204" pitchFamily="34" charset="-122"/>
              </a:rPr>
              <a:t>并联结构的等效变换</a:t>
            </a:r>
            <a:endParaRPr lang="zh-CN" altLang="en-US" sz="2800" b="1" dirty="0">
              <a:solidFill>
                <a:srgbClr val="C00000"/>
              </a:solidFill>
              <a:latin typeface="微软雅黑" panose="020B0503020204020204" pitchFamily="34" charset="-122"/>
              <a:ea typeface="微软雅黑" panose="020B0503020204020204" pitchFamily="34" charset="-122"/>
            </a:endParaRPr>
          </a:p>
        </p:txBody>
      </p:sp>
      <p:grpSp>
        <p:nvGrpSpPr>
          <p:cNvPr id="2" name="组合 26"/>
          <p:cNvGrpSpPr/>
          <p:nvPr/>
        </p:nvGrpSpPr>
        <p:grpSpPr>
          <a:xfrm>
            <a:off x="1984772" y="2381243"/>
            <a:ext cx="4914899" cy="2216627"/>
            <a:chOff x="1143000" y="2667000"/>
            <a:chExt cx="6553200" cy="2955502"/>
          </a:xfrm>
          <a:effectLst>
            <a:outerShdw blurRad="50800" dist="38100" dir="10800000" algn="r" rotWithShape="0">
              <a:prstClr val="black">
                <a:alpha val="40000"/>
              </a:prstClr>
            </a:outerShdw>
          </a:effectLst>
        </p:grpSpPr>
        <p:sp>
          <p:nvSpPr>
            <p:cNvPr id="243717" name="Text Box 5"/>
            <p:cNvSpPr txBox="1">
              <a:spLocks noChangeArrowheads="1"/>
            </p:cNvSpPr>
            <p:nvPr/>
          </p:nvSpPr>
          <p:spPr bwMode="auto">
            <a:xfrm>
              <a:off x="5257800" y="2667000"/>
              <a:ext cx="1058863" cy="552027"/>
            </a:xfrm>
            <a:prstGeom prst="rect">
              <a:avLst/>
            </a:prstGeom>
            <a:noFill/>
            <a:ln w="28575">
              <a:noFill/>
              <a:miter lim="800000"/>
            </a:ln>
            <a:effectLst/>
          </p:spPr>
          <p:txBody>
            <a:bodyPr>
              <a:spAutoFit/>
            </a:bodyPr>
            <a:lstStyle/>
            <a:p>
              <a:pPr marL="0" marR="0" lvl="0" indent="0" algn="l" defTabSz="914400" rtl="0" eaLnBrk="1" fontAlgn="auto" latinLnBrk="0" hangingPunct="1">
                <a:lnSpc>
                  <a:spcPct val="100000"/>
                </a:lnSpc>
                <a:spcBef>
                  <a:spcPct val="50000"/>
                </a:spcBef>
                <a:spcAft>
                  <a:spcPts val="0"/>
                </a:spcAft>
                <a:buClrTx/>
                <a:buSzTx/>
                <a:buFontTx/>
                <a:buNone/>
                <a:defRPr/>
              </a:pPr>
              <a:r>
                <a:rPr kumimoji="1" lang="en-US" altLang="zh-CN" sz="2100" b="1"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mn-cs"/>
                </a:rPr>
                <a:t>C</a:t>
              </a:r>
              <a:r>
                <a:rPr kumimoji="1" lang="en-US" altLang="zh-CN" sz="2100" b="1" i="0" u="none" strike="noStrike" kern="1200" cap="none" spc="0" normalizeH="0" baseline="-18000" noProof="0" dirty="0">
                  <a:ln>
                    <a:noFill/>
                  </a:ln>
                  <a:solidFill>
                    <a:schemeClr val="tx1"/>
                  </a:solidFill>
                  <a:effectLst/>
                  <a:uLnTx/>
                  <a:uFillTx/>
                  <a:latin typeface="Times New Roman" panose="02020603050405020304" pitchFamily="18" charset="0"/>
                  <a:ea typeface="微软雅黑" panose="020B0503020204020204" pitchFamily="34" charset="-122"/>
                  <a:cs typeface="+mn-cs"/>
                </a:rPr>
                <a:t>1</a:t>
              </a:r>
              <a:r>
                <a:rPr kumimoji="1" lang="en-US" altLang="zh-CN" sz="2100" b="1"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mn-cs"/>
                </a:rPr>
                <a:t>(s)</a:t>
              </a:r>
            </a:p>
          </p:txBody>
        </p:sp>
        <p:sp>
          <p:nvSpPr>
            <p:cNvPr id="243719" name="Line 7"/>
            <p:cNvSpPr>
              <a:spLocks noChangeShapeType="1"/>
            </p:cNvSpPr>
            <p:nvPr/>
          </p:nvSpPr>
          <p:spPr bwMode="auto">
            <a:xfrm>
              <a:off x="1143000" y="4148138"/>
              <a:ext cx="1290638" cy="0"/>
            </a:xfrm>
            <a:prstGeom prst="line">
              <a:avLst/>
            </a:prstGeom>
            <a:noFill/>
            <a:ln w="38100">
              <a:solidFill>
                <a:srgbClr val="006600"/>
              </a:solidFill>
              <a:miter lim="800000"/>
              <a:tailEnd type="triangle" w="med" len="med"/>
            </a:ln>
            <a:effec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endParaRPr>
            </a:p>
          </p:txBody>
        </p:sp>
        <p:sp>
          <p:nvSpPr>
            <p:cNvPr id="243720" name="Line 8"/>
            <p:cNvSpPr>
              <a:spLocks noChangeShapeType="1"/>
            </p:cNvSpPr>
            <p:nvPr/>
          </p:nvSpPr>
          <p:spPr bwMode="auto">
            <a:xfrm flipV="1">
              <a:off x="2433638" y="3275013"/>
              <a:ext cx="0" cy="873125"/>
            </a:xfrm>
            <a:prstGeom prst="line">
              <a:avLst/>
            </a:prstGeom>
            <a:noFill/>
            <a:ln w="38100">
              <a:solidFill>
                <a:srgbClr val="006600"/>
              </a:solidFill>
              <a:miter lim="800000"/>
            </a:ln>
            <a:effec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endParaRPr>
            </a:p>
          </p:txBody>
        </p:sp>
        <p:sp>
          <p:nvSpPr>
            <p:cNvPr id="243721" name="Line 9"/>
            <p:cNvSpPr>
              <a:spLocks noChangeShapeType="1"/>
            </p:cNvSpPr>
            <p:nvPr/>
          </p:nvSpPr>
          <p:spPr bwMode="auto">
            <a:xfrm>
              <a:off x="2433638" y="3275013"/>
              <a:ext cx="1092200" cy="0"/>
            </a:xfrm>
            <a:prstGeom prst="line">
              <a:avLst/>
            </a:prstGeom>
            <a:noFill/>
            <a:ln w="38100">
              <a:solidFill>
                <a:srgbClr val="006600"/>
              </a:solidFill>
              <a:miter lim="800000"/>
              <a:tailEnd type="triangle" w="med" len="med"/>
            </a:ln>
            <a:effec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endParaRPr>
            </a:p>
          </p:txBody>
        </p:sp>
        <p:sp>
          <p:nvSpPr>
            <p:cNvPr id="243722" name="Rectangle 10"/>
            <p:cNvSpPr>
              <a:spLocks noChangeArrowheads="1"/>
            </p:cNvSpPr>
            <p:nvPr/>
          </p:nvSpPr>
          <p:spPr bwMode="auto">
            <a:xfrm>
              <a:off x="3525838" y="2886075"/>
              <a:ext cx="1589088" cy="776288"/>
            </a:xfrm>
            <a:prstGeom prst="rect">
              <a:avLst/>
            </a:prstGeom>
            <a:noFill/>
            <a:ln w="38100">
              <a:solidFill>
                <a:schemeClr val="tx1"/>
              </a:solidFill>
              <a:miter lim="800000"/>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en-US" altLang="zh-CN" sz="2400" b="1"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rPr>
                <a:t>G</a:t>
              </a:r>
              <a:r>
                <a:rPr kumimoji="1" lang="en-US" altLang="zh-CN" sz="2400" b="1" i="0" u="none" strike="noStrike" kern="1200" cap="none" spc="0" normalizeH="0" baseline="-18000" noProof="0" dirty="0">
                  <a:ln>
                    <a:noFill/>
                  </a:ln>
                  <a:solidFill>
                    <a:schemeClr val="tx1"/>
                  </a:solidFill>
                  <a:effectLst/>
                  <a:uLnTx/>
                  <a:uFillTx/>
                  <a:latin typeface="+mn-lt"/>
                  <a:ea typeface="微软雅黑" panose="020B0503020204020204" pitchFamily="34" charset="-122"/>
                  <a:cs typeface="+mn-cs"/>
                </a:rPr>
                <a:t>1</a:t>
              </a:r>
              <a:r>
                <a:rPr kumimoji="1" lang="en-US" altLang="zh-CN" sz="2400" b="1"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rPr>
                <a:t>(s)</a:t>
              </a:r>
            </a:p>
          </p:txBody>
        </p:sp>
        <p:sp>
          <p:nvSpPr>
            <p:cNvPr id="243723" name="Line 11"/>
            <p:cNvSpPr>
              <a:spLocks noChangeShapeType="1"/>
            </p:cNvSpPr>
            <p:nvPr/>
          </p:nvSpPr>
          <p:spPr bwMode="auto">
            <a:xfrm>
              <a:off x="5114925" y="3275013"/>
              <a:ext cx="993775" cy="0"/>
            </a:xfrm>
            <a:prstGeom prst="line">
              <a:avLst/>
            </a:prstGeom>
            <a:noFill/>
            <a:ln w="38100">
              <a:solidFill>
                <a:srgbClr val="006600"/>
              </a:solidFill>
              <a:miter lim="800000"/>
            </a:ln>
            <a:effec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endParaRPr>
            </a:p>
          </p:txBody>
        </p:sp>
        <p:sp>
          <p:nvSpPr>
            <p:cNvPr id="243724" name="Line 12"/>
            <p:cNvSpPr>
              <a:spLocks noChangeShapeType="1"/>
            </p:cNvSpPr>
            <p:nvPr/>
          </p:nvSpPr>
          <p:spPr bwMode="auto">
            <a:xfrm>
              <a:off x="6108700" y="3275013"/>
              <a:ext cx="0" cy="582613"/>
            </a:xfrm>
            <a:prstGeom prst="line">
              <a:avLst/>
            </a:prstGeom>
            <a:noFill/>
            <a:ln w="38100">
              <a:solidFill>
                <a:srgbClr val="006600"/>
              </a:solidFill>
              <a:miter lim="800000"/>
              <a:tailEnd type="triangle" w="med" len="med"/>
            </a:ln>
            <a:effec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endParaRPr>
            </a:p>
          </p:txBody>
        </p:sp>
        <p:sp>
          <p:nvSpPr>
            <p:cNvPr id="243725" name="AutoShape 13"/>
            <p:cNvSpPr>
              <a:spLocks noChangeArrowheads="1"/>
            </p:cNvSpPr>
            <p:nvPr/>
          </p:nvSpPr>
          <p:spPr bwMode="auto">
            <a:xfrm>
              <a:off x="5808663" y="3857625"/>
              <a:ext cx="596900" cy="582613"/>
            </a:xfrm>
            <a:prstGeom prst="flowChartSummingJunction">
              <a:avLst/>
            </a:prstGeom>
            <a:noFill/>
            <a:ln w="38100">
              <a:solidFill>
                <a:srgbClr val="006600"/>
              </a:solidFill>
              <a:miter lim="800000"/>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endParaRPr>
            </a:p>
          </p:txBody>
        </p:sp>
        <p:sp>
          <p:nvSpPr>
            <p:cNvPr id="243726" name="Line 14"/>
            <p:cNvSpPr>
              <a:spLocks noChangeShapeType="1"/>
            </p:cNvSpPr>
            <p:nvPr/>
          </p:nvSpPr>
          <p:spPr bwMode="auto">
            <a:xfrm>
              <a:off x="2433638" y="4148138"/>
              <a:ext cx="0" cy="969963"/>
            </a:xfrm>
            <a:prstGeom prst="line">
              <a:avLst/>
            </a:prstGeom>
            <a:noFill/>
            <a:ln w="38100">
              <a:solidFill>
                <a:srgbClr val="006600"/>
              </a:solidFill>
              <a:miter lim="800000"/>
            </a:ln>
            <a:effec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endParaRPr>
            </a:p>
          </p:txBody>
        </p:sp>
        <p:sp>
          <p:nvSpPr>
            <p:cNvPr id="243727" name="Line 15"/>
            <p:cNvSpPr>
              <a:spLocks noChangeShapeType="1"/>
            </p:cNvSpPr>
            <p:nvPr/>
          </p:nvSpPr>
          <p:spPr bwMode="auto">
            <a:xfrm>
              <a:off x="2433638" y="5118100"/>
              <a:ext cx="1092200" cy="0"/>
            </a:xfrm>
            <a:prstGeom prst="line">
              <a:avLst/>
            </a:prstGeom>
            <a:noFill/>
            <a:ln w="38100">
              <a:solidFill>
                <a:srgbClr val="006600"/>
              </a:solidFill>
              <a:miter lim="800000"/>
              <a:tailEnd type="triangle" w="med" len="med"/>
            </a:ln>
            <a:effec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endParaRPr>
            </a:p>
          </p:txBody>
        </p:sp>
        <p:sp>
          <p:nvSpPr>
            <p:cNvPr id="243728" name="Rectangle 16"/>
            <p:cNvSpPr>
              <a:spLocks noChangeArrowheads="1"/>
            </p:cNvSpPr>
            <p:nvPr/>
          </p:nvSpPr>
          <p:spPr bwMode="auto">
            <a:xfrm>
              <a:off x="3525838" y="4730750"/>
              <a:ext cx="1589088" cy="776288"/>
            </a:xfrm>
            <a:prstGeom prst="rect">
              <a:avLst/>
            </a:prstGeom>
            <a:noFill/>
            <a:ln w="38100">
              <a:solidFill>
                <a:schemeClr val="tx1"/>
              </a:solidFill>
              <a:miter lim="800000"/>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en-US" altLang="zh-CN" sz="2400" b="1"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rPr>
                <a:t>G</a:t>
              </a:r>
              <a:r>
                <a:rPr kumimoji="1" lang="en-US" altLang="zh-CN" sz="2400" b="1" i="0" u="none" strike="noStrike" kern="1200" cap="none" spc="0" normalizeH="0" baseline="-18000" noProof="0" dirty="0">
                  <a:ln>
                    <a:noFill/>
                  </a:ln>
                  <a:solidFill>
                    <a:schemeClr val="tx1"/>
                  </a:solidFill>
                  <a:effectLst/>
                  <a:uLnTx/>
                  <a:uFillTx/>
                  <a:latin typeface="+mn-lt"/>
                  <a:ea typeface="微软雅黑" panose="020B0503020204020204" pitchFamily="34" charset="-122"/>
                  <a:cs typeface="+mn-cs"/>
                </a:rPr>
                <a:t>2</a:t>
              </a:r>
              <a:r>
                <a:rPr kumimoji="1" lang="en-US" altLang="zh-CN" sz="2400" b="1"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rPr>
                <a:t>(s)</a:t>
              </a:r>
            </a:p>
          </p:txBody>
        </p:sp>
        <p:sp>
          <p:nvSpPr>
            <p:cNvPr id="243729" name="Line 17"/>
            <p:cNvSpPr>
              <a:spLocks noChangeShapeType="1"/>
            </p:cNvSpPr>
            <p:nvPr/>
          </p:nvSpPr>
          <p:spPr bwMode="auto">
            <a:xfrm>
              <a:off x="5114925" y="5118100"/>
              <a:ext cx="993775" cy="0"/>
            </a:xfrm>
            <a:prstGeom prst="line">
              <a:avLst/>
            </a:prstGeom>
            <a:noFill/>
            <a:ln w="38100">
              <a:solidFill>
                <a:srgbClr val="006600"/>
              </a:solidFill>
              <a:miter lim="800000"/>
            </a:ln>
            <a:effec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endParaRPr>
            </a:p>
          </p:txBody>
        </p:sp>
        <p:sp>
          <p:nvSpPr>
            <p:cNvPr id="243730" name="Line 18"/>
            <p:cNvSpPr>
              <a:spLocks noChangeShapeType="1"/>
            </p:cNvSpPr>
            <p:nvPr/>
          </p:nvSpPr>
          <p:spPr bwMode="auto">
            <a:xfrm flipV="1">
              <a:off x="6108700" y="4440238"/>
              <a:ext cx="0" cy="677863"/>
            </a:xfrm>
            <a:prstGeom prst="line">
              <a:avLst/>
            </a:prstGeom>
            <a:noFill/>
            <a:ln w="38100">
              <a:solidFill>
                <a:srgbClr val="006600"/>
              </a:solidFill>
              <a:miter lim="800000"/>
              <a:tailEnd type="triangle" w="med" len="med"/>
            </a:ln>
            <a:effec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endParaRPr>
            </a:p>
          </p:txBody>
        </p:sp>
        <p:sp>
          <p:nvSpPr>
            <p:cNvPr id="243731" name="Line 19"/>
            <p:cNvSpPr>
              <a:spLocks noChangeShapeType="1"/>
            </p:cNvSpPr>
            <p:nvPr/>
          </p:nvSpPr>
          <p:spPr bwMode="auto">
            <a:xfrm>
              <a:off x="6405563" y="4148138"/>
              <a:ext cx="1192213" cy="0"/>
            </a:xfrm>
            <a:prstGeom prst="line">
              <a:avLst/>
            </a:prstGeom>
            <a:noFill/>
            <a:ln w="38100">
              <a:solidFill>
                <a:srgbClr val="006600"/>
              </a:solidFill>
              <a:miter lim="800000"/>
              <a:tailEnd type="triangle" w="med" len="med"/>
            </a:ln>
            <a:effec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endParaRPr>
            </a:p>
          </p:txBody>
        </p:sp>
        <p:sp>
          <p:nvSpPr>
            <p:cNvPr id="243732" name="Text Box 20"/>
            <p:cNvSpPr txBox="1">
              <a:spLocks noChangeArrowheads="1"/>
            </p:cNvSpPr>
            <p:nvPr/>
          </p:nvSpPr>
          <p:spPr bwMode="auto">
            <a:xfrm>
              <a:off x="1143000" y="3468688"/>
              <a:ext cx="1092200" cy="552027"/>
            </a:xfrm>
            <a:prstGeom prst="rect">
              <a:avLst/>
            </a:prstGeom>
            <a:noFill/>
            <a:ln w="28575">
              <a:noFill/>
              <a:miter lim="800000"/>
            </a:ln>
            <a:effectLst/>
          </p:spPr>
          <p:txBody>
            <a:bodyPr>
              <a:spAutoFit/>
            </a:bodyPr>
            <a:lstStyle/>
            <a:p>
              <a:pPr marL="0" marR="0" lvl="0" indent="0" algn="l" defTabSz="914400" rtl="0" eaLnBrk="1" fontAlgn="auto" latinLnBrk="0" hangingPunct="1">
                <a:lnSpc>
                  <a:spcPct val="100000"/>
                </a:lnSpc>
                <a:spcBef>
                  <a:spcPct val="50000"/>
                </a:spcBef>
                <a:spcAft>
                  <a:spcPts val="0"/>
                </a:spcAft>
                <a:buClrTx/>
                <a:buSzTx/>
                <a:buFontTx/>
                <a:buNone/>
                <a:defRPr/>
              </a:pPr>
              <a:r>
                <a:rPr kumimoji="1" lang="en-US" altLang="zh-CN" sz="2100" b="1"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mn-cs"/>
                </a:rPr>
                <a:t>R(s)</a:t>
              </a:r>
            </a:p>
          </p:txBody>
        </p:sp>
        <p:sp>
          <p:nvSpPr>
            <p:cNvPr id="243733" name="Text Box 21"/>
            <p:cNvSpPr txBox="1">
              <a:spLocks noChangeArrowheads="1"/>
            </p:cNvSpPr>
            <p:nvPr/>
          </p:nvSpPr>
          <p:spPr bwMode="auto">
            <a:xfrm>
              <a:off x="5638800" y="3468688"/>
              <a:ext cx="368300" cy="398780"/>
            </a:xfrm>
            <a:prstGeom prst="rect">
              <a:avLst/>
            </a:prstGeom>
            <a:noFill/>
            <a:ln w="28575">
              <a:noFill/>
              <a:miter lim="800000"/>
            </a:ln>
            <a:effectLst/>
          </p:spPr>
          <p:txBody>
            <a:bodyPr>
              <a:spAutoFit/>
            </a:bodyPr>
            <a:lstStyle/>
            <a:p>
              <a:pPr marL="0" marR="0" lvl="0" indent="0" algn="l" defTabSz="914400" rtl="0" eaLnBrk="1" fontAlgn="auto" latinLnBrk="0" hangingPunct="1">
                <a:lnSpc>
                  <a:spcPct val="100000"/>
                </a:lnSpc>
                <a:spcBef>
                  <a:spcPct val="50000"/>
                </a:spcBef>
                <a:spcAft>
                  <a:spcPts val="0"/>
                </a:spcAft>
                <a:buClrTx/>
                <a:buSzTx/>
                <a:buFontTx/>
                <a:buNone/>
                <a:defRPr/>
              </a:pPr>
              <a:r>
                <a:rPr kumimoji="1" lang="en-US" altLang="zh-CN" sz="1350" b="1"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sym typeface="Symbol" panose="05050102010706020507" pitchFamily="18" charset="2"/>
                </a:rPr>
                <a:t></a:t>
              </a:r>
              <a:endParaRPr kumimoji="1" lang="en-US" altLang="zh-CN" sz="1350" b="1"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endParaRPr>
            </a:p>
          </p:txBody>
        </p:sp>
        <p:sp>
          <p:nvSpPr>
            <p:cNvPr id="243734" name="Text Box 22"/>
            <p:cNvSpPr txBox="1">
              <a:spLocks noChangeArrowheads="1"/>
            </p:cNvSpPr>
            <p:nvPr/>
          </p:nvSpPr>
          <p:spPr bwMode="auto">
            <a:xfrm>
              <a:off x="5638800" y="4305300"/>
              <a:ext cx="568325" cy="398780"/>
            </a:xfrm>
            <a:prstGeom prst="rect">
              <a:avLst/>
            </a:prstGeom>
            <a:noFill/>
            <a:ln w="28575">
              <a:noFill/>
              <a:miter lim="800000"/>
            </a:ln>
            <a:effectLst/>
          </p:spPr>
          <p:txBody>
            <a:bodyPr>
              <a:spAutoFit/>
            </a:bodyPr>
            <a:lstStyle/>
            <a:p>
              <a:pPr marL="0" marR="0" lvl="0" indent="0" algn="l" defTabSz="914400" rtl="0" eaLnBrk="1" fontAlgn="auto" latinLnBrk="0" hangingPunct="1">
                <a:lnSpc>
                  <a:spcPct val="100000"/>
                </a:lnSpc>
                <a:spcBef>
                  <a:spcPct val="50000"/>
                </a:spcBef>
                <a:spcAft>
                  <a:spcPts val="0"/>
                </a:spcAft>
                <a:buClrTx/>
                <a:buSzTx/>
                <a:buFontTx/>
                <a:buNone/>
                <a:defRPr/>
              </a:pPr>
              <a:r>
                <a:rPr kumimoji="1" lang="en-US" altLang="zh-CN" sz="1350" b="1"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sym typeface="Symbol" panose="05050102010706020507" pitchFamily="18" charset="2"/>
                </a:rPr>
                <a:t></a:t>
              </a:r>
            </a:p>
          </p:txBody>
        </p:sp>
        <p:sp>
          <p:nvSpPr>
            <p:cNvPr id="243735" name="Text Box 23"/>
            <p:cNvSpPr txBox="1">
              <a:spLocks noChangeArrowheads="1"/>
            </p:cNvSpPr>
            <p:nvPr/>
          </p:nvSpPr>
          <p:spPr bwMode="auto">
            <a:xfrm>
              <a:off x="6702425" y="3565525"/>
              <a:ext cx="993775" cy="552027"/>
            </a:xfrm>
            <a:prstGeom prst="rect">
              <a:avLst/>
            </a:prstGeom>
            <a:noFill/>
            <a:ln w="28575">
              <a:noFill/>
              <a:miter lim="800000"/>
            </a:ln>
            <a:effectLst/>
          </p:spPr>
          <p:txBody>
            <a:bodyPr>
              <a:spAutoFit/>
            </a:bodyPr>
            <a:lstStyle/>
            <a:p>
              <a:pPr marL="0" marR="0" lvl="0" indent="0" algn="l" defTabSz="914400" rtl="0" eaLnBrk="1" fontAlgn="auto" latinLnBrk="0" hangingPunct="1">
                <a:lnSpc>
                  <a:spcPct val="100000"/>
                </a:lnSpc>
                <a:spcBef>
                  <a:spcPct val="50000"/>
                </a:spcBef>
                <a:spcAft>
                  <a:spcPts val="0"/>
                </a:spcAft>
                <a:buClrTx/>
                <a:buSzTx/>
                <a:buFontTx/>
                <a:buNone/>
                <a:defRPr/>
              </a:pPr>
              <a:r>
                <a:rPr kumimoji="1" lang="en-US" altLang="zh-CN" sz="2100" b="1"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mn-cs"/>
                </a:rPr>
                <a:t>C(s)</a:t>
              </a:r>
            </a:p>
          </p:txBody>
        </p:sp>
        <p:sp>
          <p:nvSpPr>
            <p:cNvPr id="243736" name="Text Box 24"/>
            <p:cNvSpPr txBox="1">
              <a:spLocks noChangeArrowheads="1"/>
            </p:cNvSpPr>
            <p:nvPr/>
          </p:nvSpPr>
          <p:spPr bwMode="auto">
            <a:xfrm>
              <a:off x="5334000" y="5070475"/>
              <a:ext cx="982663" cy="552027"/>
            </a:xfrm>
            <a:prstGeom prst="rect">
              <a:avLst/>
            </a:prstGeom>
            <a:noFill/>
            <a:ln w="28575">
              <a:noFill/>
              <a:miter lim="800000"/>
            </a:ln>
            <a:effectLst/>
          </p:spPr>
          <p:txBody>
            <a:bodyPr>
              <a:spAutoFit/>
            </a:bodyPr>
            <a:lstStyle/>
            <a:p>
              <a:pPr marL="0" marR="0" lvl="0" indent="0" algn="l" defTabSz="914400" rtl="0" eaLnBrk="1" fontAlgn="auto" latinLnBrk="0" hangingPunct="1">
                <a:lnSpc>
                  <a:spcPct val="100000"/>
                </a:lnSpc>
                <a:spcBef>
                  <a:spcPct val="50000"/>
                </a:spcBef>
                <a:spcAft>
                  <a:spcPts val="0"/>
                </a:spcAft>
                <a:buClrTx/>
                <a:buSzTx/>
                <a:buFontTx/>
                <a:buNone/>
                <a:defRPr/>
              </a:pPr>
              <a:r>
                <a:rPr kumimoji="1" lang="en-US" altLang="zh-CN" sz="2100" b="1"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mn-cs"/>
                </a:rPr>
                <a:t>C</a:t>
              </a:r>
              <a:r>
                <a:rPr kumimoji="1" lang="en-US" altLang="zh-CN" sz="2100" b="1" i="0" u="none" strike="noStrike" kern="1200" cap="none" spc="0" normalizeH="0" baseline="-18000" noProof="0" dirty="0">
                  <a:ln>
                    <a:noFill/>
                  </a:ln>
                  <a:solidFill>
                    <a:schemeClr val="tx1"/>
                  </a:solidFill>
                  <a:effectLst/>
                  <a:uLnTx/>
                  <a:uFillTx/>
                  <a:latin typeface="Times New Roman" panose="02020603050405020304" pitchFamily="18" charset="0"/>
                  <a:ea typeface="微软雅黑" panose="020B0503020204020204" pitchFamily="34" charset="-122"/>
                  <a:cs typeface="+mn-cs"/>
                </a:rPr>
                <a:t>2</a:t>
              </a:r>
              <a:r>
                <a:rPr kumimoji="1" lang="en-US" altLang="zh-CN" sz="2100" b="1"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mn-cs"/>
                </a:rPr>
                <a:t>(s)</a:t>
              </a:r>
            </a:p>
          </p:txBody>
        </p:sp>
      </p:grpSp>
    </p:spTree>
  </p:cSld>
  <p:clrMapOvr>
    <a:masterClrMapping/>
  </p:clrMapOvr>
  <p:transition>
    <p:cover dir="rd"/>
  </p:transition>
</p:sld>
</file>

<file path=ppt/slides/slide63.xml><?xml version="1.0" encoding="utf-8"?>
<p:sld xmlns:a="http://schemas.openxmlformats.org/drawingml/2006/main" xmlns:r="http://schemas.openxmlformats.org/officeDocument/2006/relationships" xmlns:p="http://schemas.openxmlformats.org/presentationml/2006/main" show="0">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77826" name="Rectangle 2"/>
          <p:cNvSpPr>
            <a:spLocks noGrp="1"/>
          </p:cNvSpPr>
          <p:nvPr>
            <p:ph type="title"/>
          </p:nvPr>
        </p:nvSpPr>
        <p:spPr>
          <a:xfrm>
            <a:off x="2945606" y="1071563"/>
            <a:ext cx="3823097" cy="657225"/>
          </a:xfrm>
        </p:spPr>
        <p:txBody>
          <a:bodyPr vert="horz" wrap="square" lIns="68580" tIns="34290" rIns="68580" bIns="34290" anchor="ctr" anchorCtr="0"/>
          <a:lstStyle/>
          <a:p>
            <a:pPr eaLnBrk="1" hangingPunct="1"/>
            <a:r>
              <a:rPr lang="en-US" altLang="zh-CN" sz="2800" b="1" dirty="0">
                <a:solidFill>
                  <a:srgbClr val="C00000"/>
                </a:solidFill>
                <a:latin typeface="Times New Roman" panose="02020603050405020304" pitchFamily="18" charset="0"/>
              </a:rPr>
              <a:t>Proof derivation</a:t>
            </a:r>
            <a:br>
              <a:rPr lang="en-US" altLang="zh-CN" sz="2800" b="1" dirty="0">
                <a:solidFill>
                  <a:srgbClr val="C00000"/>
                </a:solidFill>
                <a:latin typeface="Times New Roman" panose="02020603050405020304" pitchFamily="18" charset="0"/>
              </a:rPr>
            </a:br>
            <a:r>
              <a:rPr lang="zh-CN" altLang="en-US" sz="1800" b="1" dirty="0">
                <a:latin typeface="微软雅黑" panose="020B0503020204020204" pitchFamily="34" charset="-122"/>
              </a:rPr>
              <a:t>等效变换证明推导</a:t>
            </a:r>
            <a:r>
              <a:rPr lang="en-US" altLang="zh-CN" sz="1800" b="1" dirty="0">
                <a:latin typeface="微软雅黑" panose="020B0503020204020204" pitchFamily="34" charset="-122"/>
              </a:rPr>
              <a:t>(1)</a:t>
            </a:r>
          </a:p>
        </p:txBody>
      </p:sp>
      <p:grpSp>
        <p:nvGrpSpPr>
          <p:cNvPr id="2" name="Group 3"/>
          <p:cNvGrpSpPr/>
          <p:nvPr/>
        </p:nvGrpSpPr>
        <p:grpSpPr>
          <a:xfrm>
            <a:off x="2800350" y="3028950"/>
            <a:ext cx="4343400" cy="1758591"/>
            <a:chOff x="336" y="1680"/>
            <a:chExt cx="2736" cy="1273"/>
          </a:xfrm>
        </p:grpSpPr>
        <p:sp>
          <p:nvSpPr>
            <p:cNvPr id="77834" name="Line 4"/>
            <p:cNvSpPr/>
            <p:nvPr/>
          </p:nvSpPr>
          <p:spPr>
            <a:xfrm>
              <a:off x="336" y="2331"/>
              <a:ext cx="539" cy="0"/>
            </a:xfrm>
            <a:prstGeom prst="line">
              <a:avLst/>
            </a:prstGeom>
            <a:ln w="28575" cap="flat" cmpd="sng">
              <a:solidFill>
                <a:srgbClr val="006600"/>
              </a:solidFill>
              <a:prstDash val="solid"/>
              <a:miter/>
              <a:headEnd type="none" w="med" len="med"/>
              <a:tailEnd type="triangle" w="med" len="med"/>
            </a:ln>
          </p:spPr>
        </p:sp>
        <p:sp>
          <p:nvSpPr>
            <p:cNvPr id="77835" name="Line 5"/>
            <p:cNvSpPr/>
            <p:nvPr/>
          </p:nvSpPr>
          <p:spPr>
            <a:xfrm flipV="1">
              <a:off x="875" y="1947"/>
              <a:ext cx="0" cy="384"/>
            </a:xfrm>
            <a:prstGeom prst="line">
              <a:avLst/>
            </a:prstGeom>
            <a:ln w="28575" cap="flat" cmpd="sng">
              <a:solidFill>
                <a:srgbClr val="006600"/>
              </a:solidFill>
              <a:prstDash val="solid"/>
              <a:miter/>
              <a:headEnd type="none" w="med" len="med"/>
              <a:tailEnd type="none" w="med" len="med"/>
            </a:ln>
          </p:spPr>
        </p:sp>
        <p:sp>
          <p:nvSpPr>
            <p:cNvPr id="77836" name="Line 6"/>
            <p:cNvSpPr/>
            <p:nvPr/>
          </p:nvSpPr>
          <p:spPr>
            <a:xfrm>
              <a:off x="875" y="1947"/>
              <a:ext cx="456" cy="0"/>
            </a:xfrm>
            <a:prstGeom prst="line">
              <a:avLst/>
            </a:prstGeom>
            <a:ln w="28575" cap="flat" cmpd="sng">
              <a:solidFill>
                <a:srgbClr val="006600"/>
              </a:solidFill>
              <a:prstDash val="solid"/>
              <a:miter/>
              <a:headEnd type="none" w="med" len="med"/>
              <a:tailEnd type="triangle" w="med" len="med"/>
            </a:ln>
          </p:spPr>
        </p:sp>
        <p:sp>
          <p:nvSpPr>
            <p:cNvPr id="77837" name="Rectangle 7"/>
            <p:cNvSpPr/>
            <p:nvPr/>
          </p:nvSpPr>
          <p:spPr>
            <a:xfrm>
              <a:off x="1331" y="1776"/>
              <a:ext cx="663" cy="341"/>
            </a:xfrm>
            <a:prstGeom prst="rect">
              <a:avLst/>
            </a:prstGeom>
            <a:solidFill>
              <a:schemeClr val="accent1"/>
            </a:solidFill>
            <a:ln w="2857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r>
                <a:rPr lang="en-US" altLang="zh-CN" sz="1350" b="1" dirty="0">
                  <a:ea typeface="微软雅黑" panose="020B0503020204020204" pitchFamily="34" charset="-122"/>
                </a:rPr>
                <a:t>G</a:t>
              </a:r>
              <a:r>
                <a:rPr lang="en-US" altLang="zh-CN" sz="1350" b="1" baseline="-18000" dirty="0">
                  <a:ea typeface="微软雅黑" panose="020B0503020204020204" pitchFamily="34" charset="-122"/>
                </a:rPr>
                <a:t>1</a:t>
              </a:r>
              <a:r>
                <a:rPr lang="en-US" altLang="zh-CN" sz="1350" b="1" dirty="0">
                  <a:ea typeface="微软雅黑" panose="020B0503020204020204" pitchFamily="34" charset="-122"/>
                </a:rPr>
                <a:t>(s)</a:t>
              </a:r>
            </a:p>
          </p:txBody>
        </p:sp>
        <p:sp>
          <p:nvSpPr>
            <p:cNvPr id="77838" name="Line 8"/>
            <p:cNvSpPr/>
            <p:nvPr/>
          </p:nvSpPr>
          <p:spPr>
            <a:xfrm>
              <a:off x="1994" y="1947"/>
              <a:ext cx="415" cy="0"/>
            </a:xfrm>
            <a:prstGeom prst="line">
              <a:avLst/>
            </a:prstGeom>
            <a:ln w="28575" cap="flat" cmpd="sng">
              <a:solidFill>
                <a:srgbClr val="006600"/>
              </a:solidFill>
              <a:prstDash val="solid"/>
              <a:miter/>
              <a:headEnd type="none" w="med" len="med"/>
              <a:tailEnd type="none" w="med" len="med"/>
            </a:ln>
          </p:spPr>
        </p:sp>
        <p:sp>
          <p:nvSpPr>
            <p:cNvPr id="77839" name="Line 9"/>
            <p:cNvSpPr/>
            <p:nvPr/>
          </p:nvSpPr>
          <p:spPr>
            <a:xfrm>
              <a:off x="2409" y="1947"/>
              <a:ext cx="0" cy="256"/>
            </a:xfrm>
            <a:prstGeom prst="line">
              <a:avLst/>
            </a:prstGeom>
            <a:ln w="28575" cap="flat" cmpd="sng">
              <a:solidFill>
                <a:srgbClr val="006600"/>
              </a:solidFill>
              <a:prstDash val="solid"/>
              <a:miter/>
              <a:headEnd type="none" w="med" len="med"/>
              <a:tailEnd type="triangle" w="med" len="med"/>
            </a:ln>
          </p:spPr>
        </p:sp>
        <p:sp>
          <p:nvSpPr>
            <p:cNvPr id="77840" name="AutoShape 10"/>
            <p:cNvSpPr/>
            <p:nvPr/>
          </p:nvSpPr>
          <p:spPr>
            <a:xfrm>
              <a:off x="2284" y="2203"/>
              <a:ext cx="249" cy="256"/>
            </a:xfrm>
            <a:prstGeom prst="flowChartSummingJunction">
              <a:avLst/>
            </a:prstGeom>
            <a:solidFill>
              <a:schemeClr val="accent1"/>
            </a:solidFill>
            <a:ln w="28575" cap="flat" cmpd="sng">
              <a:solidFill>
                <a:srgbClr val="006600"/>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endParaRPr lang="zh-CN" altLang="en-US" sz="1350" dirty="0">
                <a:ea typeface="微软雅黑" panose="020B0503020204020204" pitchFamily="34" charset="-122"/>
              </a:endParaRPr>
            </a:p>
          </p:txBody>
        </p:sp>
        <p:sp>
          <p:nvSpPr>
            <p:cNvPr id="77841" name="Line 11"/>
            <p:cNvSpPr/>
            <p:nvPr/>
          </p:nvSpPr>
          <p:spPr>
            <a:xfrm>
              <a:off x="875" y="2331"/>
              <a:ext cx="0" cy="426"/>
            </a:xfrm>
            <a:prstGeom prst="line">
              <a:avLst/>
            </a:prstGeom>
            <a:ln w="28575" cap="flat" cmpd="sng">
              <a:solidFill>
                <a:srgbClr val="006600"/>
              </a:solidFill>
              <a:prstDash val="solid"/>
              <a:miter/>
              <a:headEnd type="none" w="med" len="med"/>
              <a:tailEnd type="none" w="med" len="med"/>
            </a:ln>
          </p:spPr>
        </p:sp>
        <p:sp>
          <p:nvSpPr>
            <p:cNvPr id="77842" name="Line 12"/>
            <p:cNvSpPr/>
            <p:nvPr/>
          </p:nvSpPr>
          <p:spPr>
            <a:xfrm>
              <a:off x="875" y="2757"/>
              <a:ext cx="456" cy="0"/>
            </a:xfrm>
            <a:prstGeom prst="line">
              <a:avLst/>
            </a:prstGeom>
            <a:ln w="28575" cap="flat" cmpd="sng">
              <a:solidFill>
                <a:srgbClr val="006600"/>
              </a:solidFill>
              <a:prstDash val="solid"/>
              <a:miter/>
              <a:headEnd type="none" w="med" len="med"/>
              <a:tailEnd type="triangle" w="med" len="med"/>
            </a:ln>
          </p:spPr>
        </p:sp>
        <p:sp>
          <p:nvSpPr>
            <p:cNvPr id="77843" name="Rectangle 13"/>
            <p:cNvSpPr/>
            <p:nvPr/>
          </p:nvSpPr>
          <p:spPr>
            <a:xfrm>
              <a:off x="1331" y="2587"/>
              <a:ext cx="663" cy="341"/>
            </a:xfrm>
            <a:prstGeom prst="rect">
              <a:avLst/>
            </a:prstGeom>
            <a:solidFill>
              <a:schemeClr val="accent1"/>
            </a:solidFill>
            <a:ln w="2857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r>
                <a:rPr lang="en-US" altLang="zh-CN" sz="1350" b="1" dirty="0">
                  <a:ea typeface="微软雅黑" panose="020B0503020204020204" pitchFamily="34" charset="-122"/>
                </a:rPr>
                <a:t>G</a:t>
              </a:r>
              <a:r>
                <a:rPr lang="en-US" altLang="zh-CN" sz="1350" b="1" baseline="-18000" dirty="0">
                  <a:ea typeface="微软雅黑" panose="020B0503020204020204" pitchFamily="34" charset="-122"/>
                </a:rPr>
                <a:t>2</a:t>
              </a:r>
              <a:r>
                <a:rPr lang="en-US" altLang="zh-CN" sz="1350" b="1" dirty="0">
                  <a:ea typeface="微软雅黑" panose="020B0503020204020204" pitchFamily="34" charset="-122"/>
                </a:rPr>
                <a:t>(s)</a:t>
              </a:r>
            </a:p>
          </p:txBody>
        </p:sp>
        <p:sp>
          <p:nvSpPr>
            <p:cNvPr id="77844" name="Line 14"/>
            <p:cNvSpPr/>
            <p:nvPr/>
          </p:nvSpPr>
          <p:spPr>
            <a:xfrm>
              <a:off x="1994" y="2757"/>
              <a:ext cx="415" cy="0"/>
            </a:xfrm>
            <a:prstGeom prst="line">
              <a:avLst/>
            </a:prstGeom>
            <a:ln w="28575" cap="flat" cmpd="sng">
              <a:solidFill>
                <a:srgbClr val="006600"/>
              </a:solidFill>
              <a:prstDash val="solid"/>
              <a:miter/>
              <a:headEnd type="none" w="med" len="med"/>
              <a:tailEnd type="none" w="med" len="med"/>
            </a:ln>
          </p:spPr>
        </p:sp>
        <p:sp>
          <p:nvSpPr>
            <p:cNvPr id="77845" name="Line 15"/>
            <p:cNvSpPr/>
            <p:nvPr/>
          </p:nvSpPr>
          <p:spPr>
            <a:xfrm flipV="1">
              <a:off x="2409" y="2459"/>
              <a:ext cx="0" cy="298"/>
            </a:xfrm>
            <a:prstGeom prst="line">
              <a:avLst/>
            </a:prstGeom>
            <a:ln w="28575" cap="flat" cmpd="sng">
              <a:solidFill>
                <a:srgbClr val="006600"/>
              </a:solidFill>
              <a:prstDash val="solid"/>
              <a:miter/>
              <a:headEnd type="none" w="med" len="med"/>
              <a:tailEnd type="triangle" w="med" len="med"/>
            </a:ln>
          </p:spPr>
        </p:sp>
        <p:sp>
          <p:nvSpPr>
            <p:cNvPr id="77846" name="Line 16"/>
            <p:cNvSpPr/>
            <p:nvPr/>
          </p:nvSpPr>
          <p:spPr>
            <a:xfrm>
              <a:off x="2533" y="2331"/>
              <a:ext cx="498" cy="0"/>
            </a:xfrm>
            <a:prstGeom prst="line">
              <a:avLst/>
            </a:prstGeom>
            <a:ln w="28575" cap="flat" cmpd="sng">
              <a:solidFill>
                <a:srgbClr val="006600"/>
              </a:solidFill>
              <a:prstDash val="solid"/>
              <a:miter/>
              <a:headEnd type="none" w="med" len="med"/>
              <a:tailEnd type="triangle" w="med" len="med"/>
            </a:ln>
          </p:spPr>
        </p:sp>
        <p:sp>
          <p:nvSpPr>
            <p:cNvPr id="77847" name="Text Box 17"/>
            <p:cNvSpPr txBox="1"/>
            <p:nvPr/>
          </p:nvSpPr>
          <p:spPr>
            <a:xfrm>
              <a:off x="336" y="2032"/>
              <a:ext cx="456" cy="217"/>
            </a:xfrm>
            <a:prstGeom prst="rect">
              <a:avLst/>
            </a:prstGeom>
            <a:noFill/>
            <a:ln w="2857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50000"/>
                </a:spcBef>
                <a:buFontTx/>
                <a:buNone/>
              </a:pPr>
              <a:r>
                <a:rPr lang="en-US" altLang="zh-CN" sz="1350" b="1" dirty="0">
                  <a:latin typeface="Times New Roman" panose="02020603050405020304" pitchFamily="18" charset="0"/>
                  <a:ea typeface="微软雅黑" panose="020B0503020204020204" pitchFamily="34" charset="-122"/>
                </a:rPr>
                <a:t>R(s)</a:t>
              </a:r>
            </a:p>
          </p:txBody>
        </p:sp>
        <p:sp>
          <p:nvSpPr>
            <p:cNvPr id="77848" name="Text Box 18"/>
            <p:cNvSpPr txBox="1"/>
            <p:nvPr/>
          </p:nvSpPr>
          <p:spPr>
            <a:xfrm>
              <a:off x="2119" y="2032"/>
              <a:ext cx="248" cy="217"/>
            </a:xfrm>
            <a:prstGeom prst="rect">
              <a:avLst/>
            </a:prstGeom>
            <a:noFill/>
            <a:ln w="2857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50000"/>
                </a:spcBef>
                <a:buFontTx/>
                <a:buNone/>
              </a:pPr>
              <a:r>
                <a:rPr lang="en-US" altLang="zh-CN" sz="1350" b="1" dirty="0">
                  <a:ea typeface="微软雅黑" panose="020B0503020204020204" pitchFamily="34" charset="-122"/>
                  <a:sym typeface="Symbol" panose="05050102010706020507" pitchFamily="18" charset="2"/>
                </a:rPr>
                <a:t></a:t>
              </a:r>
              <a:endParaRPr lang="en-US" altLang="zh-CN" sz="1350" b="1" dirty="0">
                <a:ea typeface="微软雅黑" panose="020B0503020204020204" pitchFamily="34" charset="-122"/>
              </a:endParaRPr>
            </a:p>
          </p:txBody>
        </p:sp>
        <p:sp>
          <p:nvSpPr>
            <p:cNvPr id="77849" name="Text Box 19"/>
            <p:cNvSpPr txBox="1"/>
            <p:nvPr/>
          </p:nvSpPr>
          <p:spPr>
            <a:xfrm>
              <a:off x="2160" y="2400"/>
              <a:ext cx="290" cy="217"/>
            </a:xfrm>
            <a:prstGeom prst="rect">
              <a:avLst/>
            </a:prstGeom>
            <a:noFill/>
            <a:ln w="2857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50000"/>
                </a:spcBef>
                <a:buFontTx/>
                <a:buNone/>
              </a:pPr>
              <a:r>
                <a:rPr lang="en-US" altLang="zh-CN" sz="1350" b="1" dirty="0">
                  <a:ea typeface="微软雅黑" panose="020B0503020204020204" pitchFamily="34" charset="-122"/>
                  <a:sym typeface="Symbol" panose="05050102010706020507" pitchFamily="18" charset="2"/>
                </a:rPr>
                <a:t></a:t>
              </a:r>
            </a:p>
          </p:txBody>
        </p:sp>
        <p:sp>
          <p:nvSpPr>
            <p:cNvPr id="77850" name="Text Box 20"/>
            <p:cNvSpPr txBox="1"/>
            <p:nvPr/>
          </p:nvSpPr>
          <p:spPr>
            <a:xfrm>
              <a:off x="2657" y="2075"/>
              <a:ext cx="415" cy="217"/>
            </a:xfrm>
            <a:prstGeom prst="rect">
              <a:avLst/>
            </a:prstGeom>
            <a:noFill/>
            <a:ln w="2857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50000"/>
                </a:spcBef>
                <a:buFontTx/>
                <a:buNone/>
              </a:pPr>
              <a:r>
                <a:rPr lang="en-US" altLang="zh-CN" sz="1350" b="1" dirty="0">
                  <a:latin typeface="Times New Roman" panose="02020603050405020304" pitchFamily="18" charset="0"/>
                  <a:ea typeface="微软雅黑" panose="020B0503020204020204" pitchFamily="34" charset="-122"/>
                </a:rPr>
                <a:t>C(s)</a:t>
              </a:r>
            </a:p>
          </p:txBody>
        </p:sp>
        <p:sp>
          <p:nvSpPr>
            <p:cNvPr id="77851" name="Text Box 21"/>
            <p:cNvSpPr txBox="1"/>
            <p:nvPr/>
          </p:nvSpPr>
          <p:spPr>
            <a:xfrm>
              <a:off x="1968" y="1680"/>
              <a:ext cx="528" cy="217"/>
            </a:xfrm>
            <a:prstGeom prst="rect">
              <a:avLst/>
            </a:prstGeom>
            <a:noFill/>
            <a:ln w="2857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50000"/>
                </a:spcBef>
                <a:buFontTx/>
                <a:buNone/>
              </a:pPr>
              <a:r>
                <a:rPr lang="en-US" altLang="zh-CN" sz="1350" b="1" dirty="0">
                  <a:latin typeface="Times New Roman" panose="02020603050405020304" pitchFamily="18" charset="0"/>
                  <a:ea typeface="微软雅黑" panose="020B0503020204020204" pitchFamily="34" charset="-122"/>
                </a:rPr>
                <a:t>C</a:t>
              </a:r>
              <a:r>
                <a:rPr lang="en-US" altLang="zh-CN" sz="1350" b="1" baseline="-18000" dirty="0">
                  <a:latin typeface="Times New Roman" panose="02020603050405020304" pitchFamily="18" charset="0"/>
                  <a:ea typeface="微软雅黑" panose="020B0503020204020204" pitchFamily="34" charset="-122"/>
                </a:rPr>
                <a:t>1</a:t>
              </a:r>
              <a:r>
                <a:rPr lang="en-US" altLang="zh-CN" sz="1350" b="1" dirty="0">
                  <a:latin typeface="Times New Roman" panose="02020603050405020304" pitchFamily="18" charset="0"/>
                  <a:ea typeface="微软雅黑" panose="020B0503020204020204" pitchFamily="34" charset="-122"/>
                </a:rPr>
                <a:t>(s)</a:t>
              </a:r>
            </a:p>
          </p:txBody>
        </p:sp>
        <p:sp>
          <p:nvSpPr>
            <p:cNvPr id="77852" name="Text Box 22"/>
            <p:cNvSpPr txBox="1"/>
            <p:nvPr/>
          </p:nvSpPr>
          <p:spPr>
            <a:xfrm>
              <a:off x="1968" y="2736"/>
              <a:ext cx="528" cy="217"/>
            </a:xfrm>
            <a:prstGeom prst="rect">
              <a:avLst/>
            </a:prstGeom>
            <a:noFill/>
            <a:ln w="2857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50000"/>
                </a:spcBef>
                <a:buFontTx/>
                <a:buNone/>
              </a:pPr>
              <a:r>
                <a:rPr lang="en-US" altLang="zh-CN" sz="1350" b="1" dirty="0">
                  <a:latin typeface="Times New Roman" panose="02020603050405020304" pitchFamily="18" charset="0"/>
                  <a:ea typeface="微软雅黑" panose="020B0503020204020204" pitchFamily="34" charset="-122"/>
                </a:rPr>
                <a:t>C</a:t>
              </a:r>
              <a:r>
                <a:rPr lang="en-US" altLang="zh-CN" sz="1350" b="1" baseline="-18000" dirty="0">
                  <a:latin typeface="Times New Roman" panose="02020603050405020304" pitchFamily="18" charset="0"/>
                  <a:ea typeface="微软雅黑" panose="020B0503020204020204" pitchFamily="34" charset="-122"/>
                </a:rPr>
                <a:t>2</a:t>
              </a:r>
              <a:r>
                <a:rPr lang="en-US" altLang="zh-CN" sz="1350" b="1" dirty="0">
                  <a:latin typeface="Times New Roman" panose="02020603050405020304" pitchFamily="18" charset="0"/>
                  <a:ea typeface="微软雅黑" panose="020B0503020204020204" pitchFamily="34" charset="-122"/>
                </a:rPr>
                <a:t>(s)</a:t>
              </a:r>
            </a:p>
          </p:txBody>
        </p:sp>
      </p:grpSp>
      <p:grpSp>
        <p:nvGrpSpPr>
          <p:cNvPr id="3" name="Group 25"/>
          <p:cNvGrpSpPr/>
          <p:nvPr/>
        </p:nvGrpSpPr>
        <p:grpSpPr>
          <a:xfrm>
            <a:off x="3371850" y="2228850"/>
            <a:ext cx="3143250" cy="857250"/>
            <a:chOff x="1165" y="1461"/>
            <a:chExt cx="2640" cy="720"/>
          </a:xfrm>
        </p:grpSpPr>
        <p:sp>
          <p:nvSpPr>
            <p:cNvPr id="77832" name="AutoShape 23"/>
            <p:cNvSpPr/>
            <p:nvPr/>
          </p:nvSpPr>
          <p:spPr>
            <a:xfrm>
              <a:off x="1165" y="1461"/>
              <a:ext cx="2640" cy="720"/>
            </a:xfrm>
            <a:prstGeom prst="downArrowCallout">
              <a:avLst>
                <a:gd name="adj1" fmla="val 91666"/>
                <a:gd name="adj2" fmla="val 75523"/>
                <a:gd name="adj3" fmla="val 16666"/>
                <a:gd name="adj4" fmla="val 66667"/>
              </a:avLst>
            </a:prstGeom>
            <a:solidFill>
              <a:srgbClr val="FFFF00"/>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endParaRPr lang="zh-CN" altLang="en-US" sz="1350" dirty="0">
                <a:ea typeface="微软雅黑" panose="020B0503020204020204" pitchFamily="34" charset="-122"/>
              </a:endParaRPr>
            </a:p>
          </p:txBody>
        </p:sp>
        <p:graphicFrame>
          <p:nvGraphicFramePr>
            <p:cNvPr id="77833" name="Object 3"/>
            <p:cNvGraphicFramePr>
              <a:graphicFrameLocks noChangeAspect="1"/>
            </p:cNvGraphicFramePr>
            <p:nvPr/>
          </p:nvGraphicFramePr>
          <p:xfrm>
            <a:off x="1440" y="1488"/>
            <a:ext cx="2042" cy="396"/>
          </p:xfrm>
          <a:graphic>
            <a:graphicData uri="http://schemas.openxmlformats.org/presentationml/2006/ole">
              <mc:AlternateContent xmlns:mc="http://schemas.openxmlformats.org/markup-compatibility/2006">
                <mc:Choice xmlns:v="urn:schemas-microsoft-com:vml" Requires="v">
                  <p:oleObj r:id="rId3" imgW="1320165" imgH="241300" progId="Equation.3">
                    <p:embed/>
                  </p:oleObj>
                </mc:Choice>
                <mc:Fallback>
                  <p:oleObj r:id="rId3" imgW="1320165" imgH="241300" progId="Equation.3">
                    <p:embed/>
                    <p:pic>
                      <p:nvPicPr>
                        <p:cNvPr id="0" name="图片 3243"/>
                        <p:cNvPicPr/>
                        <p:nvPr/>
                      </p:nvPicPr>
                      <p:blipFill>
                        <a:blip r:embed="rId4"/>
                        <a:stretch>
                          <a:fillRect/>
                        </a:stretch>
                      </p:blipFill>
                      <p:spPr>
                        <a:xfrm>
                          <a:off x="1440" y="1488"/>
                          <a:ext cx="2042" cy="396"/>
                        </a:xfrm>
                        <a:prstGeom prst="rect">
                          <a:avLst/>
                        </a:prstGeom>
                        <a:noFill/>
                        <a:ln w="38100">
                          <a:noFill/>
                          <a:miter/>
                        </a:ln>
                      </p:spPr>
                    </p:pic>
                  </p:oleObj>
                </mc:Fallback>
              </mc:AlternateContent>
            </a:graphicData>
          </a:graphic>
        </p:graphicFrame>
      </p:grpSp>
      <p:grpSp>
        <p:nvGrpSpPr>
          <p:cNvPr id="4" name="Group 26"/>
          <p:cNvGrpSpPr/>
          <p:nvPr/>
        </p:nvGrpSpPr>
        <p:grpSpPr>
          <a:xfrm>
            <a:off x="3371850" y="4800600"/>
            <a:ext cx="2971800" cy="800100"/>
            <a:chOff x="1392" y="3024"/>
            <a:chExt cx="2496" cy="672"/>
          </a:xfrm>
        </p:grpSpPr>
        <p:sp>
          <p:nvSpPr>
            <p:cNvPr id="77830" name="AutoShape 27"/>
            <p:cNvSpPr/>
            <p:nvPr/>
          </p:nvSpPr>
          <p:spPr>
            <a:xfrm>
              <a:off x="1392" y="3024"/>
              <a:ext cx="2496" cy="672"/>
            </a:xfrm>
            <a:prstGeom prst="upArrowCallout">
              <a:avLst>
                <a:gd name="adj1" fmla="val 92857"/>
                <a:gd name="adj2" fmla="val 71362"/>
                <a:gd name="adj3" fmla="val 16666"/>
                <a:gd name="adj4" fmla="val 66667"/>
              </a:avLst>
            </a:prstGeom>
            <a:solidFill>
              <a:srgbClr val="FFFF00"/>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endParaRPr lang="zh-CN" altLang="en-US" sz="1350" dirty="0">
                <a:ea typeface="微软雅黑" panose="020B0503020204020204" pitchFamily="34" charset="-122"/>
              </a:endParaRPr>
            </a:p>
          </p:txBody>
        </p:sp>
        <p:graphicFrame>
          <p:nvGraphicFramePr>
            <p:cNvPr id="77831" name="Object 2"/>
            <p:cNvGraphicFramePr>
              <a:graphicFrameLocks noChangeAspect="1"/>
            </p:cNvGraphicFramePr>
            <p:nvPr/>
          </p:nvGraphicFramePr>
          <p:xfrm>
            <a:off x="1632" y="3264"/>
            <a:ext cx="2124" cy="360"/>
          </p:xfrm>
          <a:graphic>
            <a:graphicData uri="http://schemas.openxmlformats.org/presentationml/2006/ole">
              <mc:AlternateContent xmlns:mc="http://schemas.openxmlformats.org/markup-compatibility/2006">
                <mc:Choice xmlns:v="urn:schemas-microsoft-com:vml" Requires="v">
                  <p:oleObj r:id="rId5" imgW="1346200" imgH="241300" progId="Equation.3">
                    <p:embed/>
                  </p:oleObj>
                </mc:Choice>
                <mc:Fallback>
                  <p:oleObj r:id="rId5" imgW="1346200" imgH="241300" progId="Equation.3">
                    <p:embed/>
                    <p:pic>
                      <p:nvPicPr>
                        <p:cNvPr id="0" name="图片 3244"/>
                        <p:cNvPicPr/>
                        <p:nvPr/>
                      </p:nvPicPr>
                      <p:blipFill>
                        <a:blip r:embed="rId6"/>
                        <a:stretch>
                          <a:fillRect/>
                        </a:stretch>
                      </p:blipFill>
                      <p:spPr>
                        <a:xfrm>
                          <a:off x="1632" y="3264"/>
                          <a:ext cx="2124" cy="360"/>
                        </a:xfrm>
                        <a:prstGeom prst="rect">
                          <a:avLst/>
                        </a:prstGeom>
                        <a:noFill/>
                        <a:ln w="38100">
                          <a:noFill/>
                          <a:miter/>
                        </a:ln>
                      </p:spPr>
                    </p:pic>
                  </p:oleObj>
                </mc:Fallback>
              </mc:AlternateContent>
            </a:graphicData>
          </a:graphic>
        </p:graphicFrame>
      </p:grpSp>
    </p:spTree>
  </p:cSld>
  <p:clrMapOvr>
    <a:masterClrMapping/>
  </p:clrMapOvr>
  <p:transition>
    <p:cover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heckerboard(across)">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272"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500" fill="hold"/>
                                        <p:tgtEl>
                                          <p:spTgt spid="3"/>
                                        </p:tgtEl>
                                        <p:attrNameLst>
                                          <p:attrName>ppt_w</p:attrName>
                                        </p:attrNameLst>
                                      </p:cBhvr>
                                      <p:tavLst>
                                        <p:tav tm="0">
                                          <p:val>
                                            <p:strVal val="2/3*#ppt_w"/>
                                          </p:val>
                                        </p:tav>
                                        <p:tav tm="100000">
                                          <p:val>
                                            <p:strVal val="#ppt_w"/>
                                          </p:val>
                                        </p:tav>
                                      </p:tavLst>
                                    </p:anim>
                                    <p:anim calcmode="lin" valueType="num">
                                      <p:cBhvr>
                                        <p:cTn id="13" dur="500" fill="hold"/>
                                        <p:tgtEl>
                                          <p:spTgt spid="3"/>
                                        </p:tgtEl>
                                        <p:attrNameLst>
                                          <p:attrName>ppt_h</p:attrName>
                                        </p:attrNameLst>
                                      </p:cBhvr>
                                      <p:tavLst>
                                        <p:tav tm="0">
                                          <p:val>
                                            <p:strVal val="2/3*#ppt_h"/>
                                          </p:val>
                                        </p:tav>
                                        <p:tav tm="100000">
                                          <p:val>
                                            <p:strVal val="#ppt_h"/>
                                          </p:val>
                                        </p:tav>
                                      </p:tavLst>
                                    </p:anim>
                                  </p:childTnLst>
                                  <p:subTnLst>
                                    <p:set>
                                      <p:cBhvr override="childStyle">
                                        <p:cTn dur="1" fill="hold" display="0" masterRel="nextClick" afterEffect="1"/>
                                        <p:tgtEl>
                                          <p:spTgt spid="3"/>
                                        </p:tgtEl>
                                        <p:attrNameLst>
                                          <p:attrName>style.visibility</p:attrName>
                                        </p:attrNameLst>
                                      </p:cBhvr>
                                      <p:to>
                                        <p:strVal val="hidden"/>
                                      </p:to>
                                    </p:set>
                                  </p:subTnLst>
                                </p:cTn>
                              </p:par>
                            </p:childTnLst>
                          </p:cTn>
                        </p:par>
                      </p:childTnLst>
                    </p:cTn>
                  </p:par>
                  <p:par>
                    <p:cTn id="14" fill="hold">
                      <p:stCondLst>
                        <p:cond delay="indefinite"/>
                      </p:stCondLst>
                      <p:childTnLst>
                        <p:par>
                          <p:cTn id="15" fill="hold">
                            <p:stCondLst>
                              <p:cond delay="0"/>
                            </p:stCondLst>
                            <p:childTnLst>
                              <p:par>
                                <p:cTn id="16" presetID="23" presetClass="entr" presetSubtype="272" fill="hold" nodeType="click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p:cTn id="18" dur="500" fill="hold"/>
                                        <p:tgtEl>
                                          <p:spTgt spid="4"/>
                                        </p:tgtEl>
                                        <p:attrNameLst>
                                          <p:attrName>ppt_w</p:attrName>
                                        </p:attrNameLst>
                                      </p:cBhvr>
                                      <p:tavLst>
                                        <p:tav tm="0">
                                          <p:val>
                                            <p:strVal val="2/3*#ppt_w"/>
                                          </p:val>
                                        </p:tav>
                                        <p:tav tm="100000">
                                          <p:val>
                                            <p:strVal val="#ppt_w"/>
                                          </p:val>
                                        </p:tav>
                                      </p:tavLst>
                                    </p:anim>
                                    <p:anim calcmode="lin" valueType="num">
                                      <p:cBhvr>
                                        <p:cTn id="19" dur="500" fill="hold"/>
                                        <p:tgtEl>
                                          <p:spTgt spid="4"/>
                                        </p:tgtEl>
                                        <p:attrNameLst>
                                          <p:attrName>ppt_h</p:attrName>
                                        </p:attrNameLst>
                                      </p:cBhvr>
                                      <p:tavLst>
                                        <p:tav tm="0">
                                          <p:val>
                                            <p:strVal val="2/3*#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show="0">
  <p:cSld>
    <p:bg>
      <p:bgPr>
        <a:blipFill rotWithShape="1">
          <a:blip r:embed="rId2"/>
          <a:stretch>
            <a:fillRect/>
          </a:stretch>
        </a:blipFill>
        <a:effectLst/>
      </p:bgPr>
    </p:bg>
    <p:spTree>
      <p:nvGrpSpPr>
        <p:cNvPr id="1" name=""/>
        <p:cNvGrpSpPr/>
        <p:nvPr/>
      </p:nvGrpSpPr>
      <p:grpSpPr>
        <a:xfrm>
          <a:off x="0" y="0"/>
          <a:ext cx="0" cy="0"/>
          <a:chOff x="0" y="0"/>
          <a:chExt cx="0" cy="0"/>
        </a:xfrm>
      </p:grpSpPr>
      <p:grpSp>
        <p:nvGrpSpPr>
          <p:cNvPr id="2" name="Group 27"/>
          <p:cNvGrpSpPr/>
          <p:nvPr/>
        </p:nvGrpSpPr>
        <p:grpSpPr>
          <a:xfrm>
            <a:off x="2918222" y="1484784"/>
            <a:ext cx="3602831" cy="1785937"/>
            <a:chOff x="912" y="1152"/>
            <a:chExt cx="3026" cy="1500"/>
          </a:xfrm>
        </p:grpSpPr>
        <p:sp>
          <p:nvSpPr>
            <p:cNvPr id="78855" name="Text Box 4"/>
            <p:cNvSpPr txBox="1"/>
            <p:nvPr/>
          </p:nvSpPr>
          <p:spPr>
            <a:xfrm>
              <a:off x="2736" y="1152"/>
              <a:ext cx="593" cy="348"/>
            </a:xfrm>
            <a:prstGeom prst="rect">
              <a:avLst/>
            </a:prstGeom>
            <a:noFill/>
            <a:ln w="2857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50000"/>
                </a:spcBef>
                <a:buFontTx/>
                <a:buNone/>
              </a:pPr>
              <a:r>
                <a:rPr lang="en-US" altLang="zh-CN" sz="2100" b="1" dirty="0">
                  <a:latin typeface="Times New Roman" panose="02020603050405020304" pitchFamily="18" charset="0"/>
                  <a:ea typeface="微软雅黑" panose="020B0503020204020204" pitchFamily="34" charset="-122"/>
                </a:rPr>
                <a:t>C</a:t>
              </a:r>
              <a:r>
                <a:rPr lang="en-US" altLang="zh-CN" sz="2100" b="1" baseline="-18000" dirty="0">
                  <a:latin typeface="Times New Roman" panose="02020603050405020304" pitchFamily="18" charset="0"/>
                  <a:ea typeface="微软雅黑" panose="020B0503020204020204" pitchFamily="34" charset="-122"/>
                </a:rPr>
                <a:t>1</a:t>
              </a:r>
              <a:r>
                <a:rPr lang="en-US" altLang="zh-CN" sz="2100" b="1" dirty="0">
                  <a:latin typeface="Times New Roman" panose="02020603050405020304" pitchFamily="18" charset="0"/>
                  <a:ea typeface="微软雅黑" panose="020B0503020204020204" pitchFamily="34" charset="-122"/>
                </a:rPr>
                <a:t>(s)</a:t>
              </a:r>
            </a:p>
          </p:txBody>
        </p:sp>
        <p:sp>
          <p:nvSpPr>
            <p:cNvPr id="78856" name="Line 6"/>
            <p:cNvSpPr/>
            <p:nvPr/>
          </p:nvSpPr>
          <p:spPr>
            <a:xfrm>
              <a:off x="912" y="1851"/>
              <a:ext cx="605" cy="0"/>
            </a:xfrm>
            <a:prstGeom prst="line">
              <a:avLst/>
            </a:prstGeom>
            <a:ln w="28575" cap="flat" cmpd="sng">
              <a:solidFill>
                <a:srgbClr val="006600"/>
              </a:solidFill>
              <a:prstDash val="solid"/>
              <a:miter/>
              <a:headEnd type="none" w="med" len="med"/>
              <a:tailEnd type="triangle" w="med" len="med"/>
            </a:ln>
          </p:spPr>
        </p:sp>
        <p:sp>
          <p:nvSpPr>
            <p:cNvPr id="78857" name="Line 7"/>
            <p:cNvSpPr/>
            <p:nvPr/>
          </p:nvSpPr>
          <p:spPr>
            <a:xfrm flipV="1">
              <a:off x="1517" y="1467"/>
              <a:ext cx="0" cy="384"/>
            </a:xfrm>
            <a:prstGeom prst="line">
              <a:avLst/>
            </a:prstGeom>
            <a:ln w="28575" cap="flat" cmpd="sng">
              <a:solidFill>
                <a:srgbClr val="006600"/>
              </a:solidFill>
              <a:prstDash val="solid"/>
              <a:miter/>
              <a:headEnd type="none" w="med" len="med"/>
              <a:tailEnd type="none" w="med" len="med"/>
            </a:ln>
          </p:spPr>
        </p:sp>
        <p:sp>
          <p:nvSpPr>
            <p:cNvPr id="78858" name="Line 8"/>
            <p:cNvSpPr/>
            <p:nvPr/>
          </p:nvSpPr>
          <p:spPr>
            <a:xfrm>
              <a:off x="1517" y="1467"/>
              <a:ext cx="512" cy="0"/>
            </a:xfrm>
            <a:prstGeom prst="line">
              <a:avLst/>
            </a:prstGeom>
            <a:ln w="28575" cap="flat" cmpd="sng">
              <a:solidFill>
                <a:srgbClr val="006600"/>
              </a:solidFill>
              <a:prstDash val="solid"/>
              <a:miter/>
              <a:headEnd type="none" w="med" len="med"/>
              <a:tailEnd type="triangle" w="med" len="med"/>
            </a:ln>
          </p:spPr>
        </p:sp>
        <p:sp>
          <p:nvSpPr>
            <p:cNvPr id="78859" name="Rectangle 9"/>
            <p:cNvSpPr/>
            <p:nvPr/>
          </p:nvSpPr>
          <p:spPr>
            <a:xfrm>
              <a:off x="2029" y="1296"/>
              <a:ext cx="745" cy="341"/>
            </a:xfrm>
            <a:prstGeom prst="rect">
              <a:avLst/>
            </a:prstGeom>
            <a:solidFill>
              <a:schemeClr val="accent1"/>
            </a:solidFill>
            <a:ln w="2857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r>
                <a:rPr lang="en-US" altLang="zh-CN" sz="2100" b="1" dirty="0">
                  <a:ea typeface="微软雅黑" panose="020B0503020204020204" pitchFamily="34" charset="-122"/>
                </a:rPr>
                <a:t>G</a:t>
              </a:r>
              <a:r>
                <a:rPr lang="en-US" altLang="zh-CN" sz="2100" b="1" baseline="-18000" dirty="0">
                  <a:ea typeface="微软雅黑" panose="020B0503020204020204" pitchFamily="34" charset="-122"/>
                </a:rPr>
                <a:t>1</a:t>
              </a:r>
              <a:r>
                <a:rPr lang="en-US" altLang="zh-CN" sz="2100" b="1" dirty="0">
                  <a:ea typeface="微软雅黑" panose="020B0503020204020204" pitchFamily="34" charset="-122"/>
                </a:rPr>
                <a:t>(s)</a:t>
              </a:r>
            </a:p>
          </p:txBody>
        </p:sp>
        <p:sp>
          <p:nvSpPr>
            <p:cNvPr id="78860" name="Line 10"/>
            <p:cNvSpPr/>
            <p:nvPr/>
          </p:nvSpPr>
          <p:spPr>
            <a:xfrm>
              <a:off x="2774" y="1467"/>
              <a:ext cx="466" cy="0"/>
            </a:xfrm>
            <a:prstGeom prst="line">
              <a:avLst/>
            </a:prstGeom>
            <a:ln w="28575" cap="flat" cmpd="sng">
              <a:solidFill>
                <a:srgbClr val="006600"/>
              </a:solidFill>
              <a:prstDash val="solid"/>
              <a:miter/>
              <a:headEnd type="none" w="med" len="med"/>
              <a:tailEnd type="none" w="med" len="med"/>
            </a:ln>
          </p:spPr>
        </p:sp>
        <p:sp>
          <p:nvSpPr>
            <p:cNvPr id="78861" name="Line 11"/>
            <p:cNvSpPr/>
            <p:nvPr/>
          </p:nvSpPr>
          <p:spPr>
            <a:xfrm>
              <a:off x="3240" y="1467"/>
              <a:ext cx="0" cy="256"/>
            </a:xfrm>
            <a:prstGeom prst="line">
              <a:avLst/>
            </a:prstGeom>
            <a:ln w="28575" cap="flat" cmpd="sng">
              <a:solidFill>
                <a:srgbClr val="006600"/>
              </a:solidFill>
              <a:prstDash val="solid"/>
              <a:miter/>
              <a:headEnd type="none" w="med" len="med"/>
              <a:tailEnd type="triangle" w="med" len="med"/>
            </a:ln>
          </p:spPr>
        </p:sp>
        <p:sp>
          <p:nvSpPr>
            <p:cNvPr id="78862" name="AutoShape 12"/>
            <p:cNvSpPr/>
            <p:nvPr/>
          </p:nvSpPr>
          <p:spPr>
            <a:xfrm>
              <a:off x="3099" y="1723"/>
              <a:ext cx="280" cy="256"/>
            </a:xfrm>
            <a:prstGeom prst="flowChartSummingJunction">
              <a:avLst/>
            </a:prstGeom>
            <a:solidFill>
              <a:schemeClr val="accent1"/>
            </a:solidFill>
            <a:ln w="28575" cap="flat" cmpd="sng">
              <a:solidFill>
                <a:srgbClr val="006600"/>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endParaRPr lang="zh-CN" altLang="en-US" sz="1350" dirty="0">
                <a:ea typeface="微软雅黑" panose="020B0503020204020204" pitchFamily="34" charset="-122"/>
              </a:endParaRPr>
            </a:p>
          </p:txBody>
        </p:sp>
        <p:sp>
          <p:nvSpPr>
            <p:cNvPr id="78863" name="Line 13"/>
            <p:cNvSpPr/>
            <p:nvPr/>
          </p:nvSpPr>
          <p:spPr>
            <a:xfrm>
              <a:off x="1517" y="1851"/>
              <a:ext cx="0" cy="426"/>
            </a:xfrm>
            <a:prstGeom prst="line">
              <a:avLst/>
            </a:prstGeom>
            <a:ln w="28575" cap="flat" cmpd="sng">
              <a:solidFill>
                <a:srgbClr val="006600"/>
              </a:solidFill>
              <a:prstDash val="solid"/>
              <a:miter/>
              <a:headEnd type="none" w="med" len="med"/>
              <a:tailEnd type="none" w="med" len="med"/>
            </a:ln>
          </p:spPr>
        </p:sp>
        <p:sp>
          <p:nvSpPr>
            <p:cNvPr id="78864" name="Line 14"/>
            <p:cNvSpPr/>
            <p:nvPr/>
          </p:nvSpPr>
          <p:spPr>
            <a:xfrm>
              <a:off x="1517" y="2277"/>
              <a:ext cx="512" cy="0"/>
            </a:xfrm>
            <a:prstGeom prst="line">
              <a:avLst/>
            </a:prstGeom>
            <a:ln w="28575" cap="flat" cmpd="sng">
              <a:solidFill>
                <a:srgbClr val="006600"/>
              </a:solidFill>
              <a:prstDash val="solid"/>
              <a:miter/>
              <a:headEnd type="none" w="med" len="med"/>
              <a:tailEnd type="triangle" w="med" len="med"/>
            </a:ln>
          </p:spPr>
        </p:sp>
        <p:sp>
          <p:nvSpPr>
            <p:cNvPr id="78865" name="Rectangle 15"/>
            <p:cNvSpPr/>
            <p:nvPr/>
          </p:nvSpPr>
          <p:spPr>
            <a:xfrm>
              <a:off x="2029" y="2107"/>
              <a:ext cx="745" cy="341"/>
            </a:xfrm>
            <a:prstGeom prst="rect">
              <a:avLst/>
            </a:prstGeom>
            <a:solidFill>
              <a:schemeClr val="accent1"/>
            </a:solidFill>
            <a:ln w="2857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r>
                <a:rPr lang="en-US" altLang="zh-CN" sz="2100" b="1" dirty="0">
                  <a:ea typeface="微软雅黑" panose="020B0503020204020204" pitchFamily="34" charset="-122"/>
                </a:rPr>
                <a:t>G</a:t>
              </a:r>
              <a:r>
                <a:rPr lang="en-US" altLang="zh-CN" sz="2100" b="1" baseline="-18000" dirty="0">
                  <a:ea typeface="微软雅黑" panose="020B0503020204020204" pitchFamily="34" charset="-122"/>
                </a:rPr>
                <a:t>2</a:t>
              </a:r>
              <a:r>
                <a:rPr lang="en-US" altLang="zh-CN" sz="2100" b="1" dirty="0">
                  <a:ea typeface="微软雅黑" panose="020B0503020204020204" pitchFamily="34" charset="-122"/>
                </a:rPr>
                <a:t>(s)</a:t>
              </a:r>
            </a:p>
          </p:txBody>
        </p:sp>
        <p:sp>
          <p:nvSpPr>
            <p:cNvPr id="78866" name="Line 16"/>
            <p:cNvSpPr/>
            <p:nvPr/>
          </p:nvSpPr>
          <p:spPr>
            <a:xfrm>
              <a:off x="2774" y="2277"/>
              <a:ext cx="466" cy="0"/>
            </a:xfrm>
            <a:prstGeom prst="line">
              <a:avLst/>
            </a:prstGeom>
            <a:ln w="28575" cap="flat" cmpd="sng">
              <a:solidFill>
                <a:srgbClr val="006600"/>
              </a:solidFill>
              <a:prstDash val="solid"/>
              <a:miter/>
              <a:headEnd type="none" w="med" len="med"/>
              <a:tailEnd type="none" w="med" len="med"/>
            </a:ln>
          </p:spPr>
        </p:sp>
        <p:sp>
          <p:nvSpPr>
            <p:cNvPr id="78867" name="Line 17"/>
            <p:cNvSpPr/>
            <p:nvPr/>
          </p:nvSpPr>
          <p:spPr>
            <a:xfrm flipV="1">
              <a:off x="3240" y="1979"/>
              <a:ext cx="0" cy="298"/>
            </a:xfrm>
            <a:prstGeom prst="line">
              <a:avLst/>
            </a:prstGeom>
            <a:ln w="28575" cap="flat" cmpd="sng">
              <a:solidFill>
                <a:srgbClr val="006600"/>
              </a:solidFill>
              <a:prstDash val="solid"/>
              <a:miter/>
              <a:headEnd type="none" w="med" len="med"/>
              <a:tailEnd type="triangle" w="med" len="med"/>
            </a:ln>
          </p:spPr>
        </p:sp>
        <p:sp>
          <p:nvSpPr>
            <p:cNvPr id="78868" name="Line 18"/>
            <p:cNvSpPr/>
            <p:nvPr/>
          </p:nvSpPr>
          <p:spPr>
            <a:xfrm>
              <a:off x="3379" y="1851"/>
              <a:ext cx="559" cy="0"/>
            </a:xfrm>
            <a:prstGeom prst="line">
              <a:avLst/>
            </a:prstGeom>
            <a:ln w="28575" cap="flat" cmpd="sng">
              <a:solidFill>
                <a:srgbClr val="006600"/>
              </a:solidFill>
              <a:prstDash val="solid"/>
              <a:miter/>
              <a:headEnd type="none" w="med" len="med"/>
              <a:tailEnd type="triangle" w="med" len="med"/>
            </a:ln>
          </p:spPr>
        </p:sp>
        <p:sp>
          <p:nvSpPr>
            <p:cNvPr id="78869" name="Text Box 19"/>
            <p:cNvSpPr txBox="1"/>
            <p:nvPr/>
          </p:nvSpPr>
          <p:spPr>
            <a:xfrm>
              <a:off x="912" y="1488"/>
              <a:ext cx="512" cy="348"/>
            </a:xfrm>
            <a:prstGeom prst="rect">
              <a:avLst/>
            </a:prstGeom>
            <a:noFill/>
            <a:ln w="2857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50000"/>
                </a:spcBef>
                <a:buFontTx/>
                <a:buNone/>
              </a:pPr>
              <a:r>
                <a:rPr lang="en-US" altLang="zh-CN" sz="2100" b="1" dirty="0">
                  <a:latin typeface="Times New Roman" panose="02020603050405020304" pitchFamily="18" charset="0"/>
                  <a:ea typeface="微软雅黑" panose="020B0503020204020204" pitchFamily="34" charset="-122"/>
                </a:rPr>
                <a:t>R(s)</a:t>
              </a:r>
            </a:p>
          </p:txBody>
        </p:sp>
        <p:sp>
          <p:nvSpPr>
            <p:cNvPr id="78870" name="Text Box 20"/>
            <p:cNvSpPr txBox="1"/>
            <p:nvPr/>
          </p:nvSpPr>
          <p:spPr>
            <a:xfrm>
              <a:off x="2914" y="1552"/>
              <a:ext cx="278" cy="251"/>
            </a:xfrm>
            <a:prstGeom prst="rect">
              <a:avLst/>
            </a:prstGeom>
            <a:noFill/>
            <a:ln w="2857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50000"/>
                </a:spcBef>
                <a:buFontTx/>
                <a:buNone/>
              </a:pPr>
              <a:r>
                <a:rPr lang="en-US" altLang="zh-CN" sz="1350" b="1" dirty="0">
                  <a:ea typeface="微软雅黑" panose="020B0503020204020204" pitchFamily="34" charset="-122"/>
                  <a:sym typeface="Symbol" panose="05050102010706020507" pitchFamily="18" charset="2"/>
                </a:rPr>
                <a:t></a:t>
              </a:r>
              <a:endParaRPr lang="en-US" altLang="zh-CN" sz="1350" b="1" dirty="0">
                <a:ea typeface="微软雅黑" panose="020B0503020204020204" pitchFamily="34" charset="-122"/>
              </a:endParaRPr>
            </a:p>
          </p:txBody>
        </p:sp>
        <p:sp>
          <p:nvSpPr>
            <p:cNvPr id="78871" name="Text Box 21"/>
            <p:cNvSpPr txBox="1"/>
            <p:nvPr/>
          </p:nvSpPr>
          <p:spPr>
            <a:xfrm>
              <a:off x="2960" y="1920"/>
              <a:ext cx="326" cy="251"/>
            </a:xfrm>
            <a:prstGeom prst="rect">
              <a:avLst/>
            </a:prstGeom>
            <a:noFill/>
            <a:ln w="2857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50000"/>
                </a:spcBef>
                <a:buFontTx/>
                <a:buNone/>
              </a:pPr>
              <a:r>
                <a:rPr lang="en-US" altLang="zh-CN" sz="1350" b="1" dirty="0">
                  <a:ea typeface="微软雅黑" panose="020B0503020204020204" pitchFamily="34" charset="-122"/>
                  <a:sym typeface="Symbol" panose="05050102010706020507" pitchFamily="18" charset="2"/>
                </a:rPr>
                <a:t></a:t>
              </a:r>
            </a:p>
          </p:txBody>
        </p:sp>
        <p:sp>
          <p:nvSpPr>
            <p:cNvPr id="78872" name="Text Box 22"/>
            <p:cNvSpPr txBox="1"/>
            <p:nvPr/>
          </p:nvSpPr>
          <p:spPr>
            <a:xfrm>
              <a:off x="3456" y="1488"/>
              <a:ext cx="466" cy="619"/>
            </a:xfrm>
            <a:prstGeom prst="rect">
              <a:avLst/>
            </a:prstGeom>
            <a:noFill/>
            <a:ln w="2857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50000"/>
                </a:spcBef>
                <a:buFontTx/>
                <a:buNone/>
              </a:pPr>
              <a:r>
                <a:rPr lang="en-US" altLang="zh-CN" sz="2100" b="1" dirty="0">
                  <a:latin typeface="Times New Roman" panose="02020603050405020304" pitchFamily="18" charset="0"/>
                  <a:ea typeface="微软雅黑" panose="020B0503020204020204" pitchFamily="34" charset="-122"/>
                </a:rPr>
                <a:t>C(s)</a:t>
              </a:r>
            </a:p>
          </p:txBody>
        </p:sp>
        <p:sp>
          <p:nvSpPr>
            <p:cNvPr id="78873" name="Text Box 23"/>
            <p:cNvSpPr txBox="1"/>
            <p:nvPr/>
          </p:nvSpPr>
          <p:spPr>
            <a:xfrm>
              <a:off x="2736" y="2304"/>
              <a:ext cx="593" cy="348"/>
            </a:xfrm>
            <a:prstGeom prst="rect">
              <a:avLst/>
            </a:prstGeom>
            <a:noFill/>
            <a:ln w="2857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50000"/>
                </a:spcBef>
                <a:buFontTx/>
                <a:buNone/>
              </a:pPr>
              <a:r>
                <a:rPr lang="en-US" altLang="zh-CN" sz="2100" b="1" dirty="0">
                  <a:latin typeface="Times New Roman" panose="02020603050405020304" pitchFamily="18" charset="0"/>
                  <a:ea typeface="微软雅黑" panose="020B0503020204020204" pitchFamily="34" charset="-122"/>
                </a:rPr>
                <a:t>C</a:t>
              </a:r>
              <a:r>
                <a:rPr lang="en-US" altLang="zh-CN" sz="2100" b="1" baseline="-18000" dirty="0">
                  <a:latin typeface="Times New Roman" panose="02020603050405020304" pitchFamily="18" charset="0"/>
                  <a:ea typeface="微软雅黑" panose="020B0503020204020204" pitchFamily="34" charset="-122"/>
                </a:rPr>
                <a:t>2</a:t>
              </a:r>
              <a:r>
                <a:rPr lang="en-US" altLang="zh-CN" sz="2100" b="1" dirty="0">
                  <a:latin typeface="Times New Roman" panose="02020603050405020304" pitchFamily="18" charset="0"/>
                  <a:ea typeface="微软雅黑" panose="020B0503020204020204" pitchFamily="34" charset="-122"/>
                </a:rPr>
                <a:t>(s)</a:t>
              </a:r>
            </a:p>
          </p:txBody>
        </p:sp>
      </p:grpSp>
      <p:grpSp>
        <p:nvGrpSpPr>
          <p:cNvPr id="3" name="Group 26"/>
          <p:cNvGrpSpPr/>
          <p:nvPr/>
        </p:nvGrpSpPr>
        <p:grpSpPr>
          <a:xfrm>
            <a:off x="2803922" y="3427884"/>
            <a:ext cx="4286250" cy="1657350"/>
            <a:chOff x="816" y="2784"/>
            <a:chExt cx="3600" cy="1392"/>
          </a:xfrm>
        </p:grpSpPr>
        <p:sp>
          <p:nvSpPr>
            <p:cNvPr id="78853" name="Rectangle 24"/>
            <p:cNvSpPr/>
            <p:nvPr/>
          </p:nvSpPr>
          <p:spPr>
            <a:xfrm>
              <a:off x="816" y="2784"/>
              <a:ext cx="3600" cy="1392"/>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endParaRPr lang="zh-CN" altLang="en-US" sz="1350" dirty="0">
                <a:ea typeface="微软雅黑" panose="020B0503020204020204" pitchFamily="34" charset="-122"/>
              </a:endParaRPr>
            </a:p>
          </p:txBody>
        </p:sp>
        <p:graphicFrame>
          <p:nvGraphicFramePr>
            <p:cNvPr id="78854" name="Object 2"/>
            <p:cNvGraphicFramePr>
              <a:graphicFrameLocks noChangeAspect="1"/>
            </p:cNvGraphicFramePr>
            <p:nvPr/>
          </p:nvGraphicFramePr>
          <p:xfrm>
            <a:off x="930" y="2886"/>
            <a:ext cx="3067" cy="1156"/>
          </p:xfrm>
          <a:graphic>
            <a:graphicData uri="http://schemas.openxmlformats.org/presentationml/2006/ole">
              <mc:AlternateContent xmlns:mc="http://schemas.openxmlformats.org/markup-compatibility/2006">
                <mc:Choice xmlns:v="urn:schemas-microsoft-com:vml" Requires="v">
                  <p:oleObj r:id="rId3" imgW="1943100" imgH="774700" progId="Equation.3">
                    <p:embed/>
                  </p:oleObj>
                </mc:Choice>
                <mc:Fallback>
                  <p:oleObj r:id="rId3" imgW="1943100" imgH="774700" progId="Equation.3">
                    <p:embed/>
                    <p:pic>
                      <p:nvPicPr>
                        <p:cNvPr id="0" name="图片 3245"/>
                        <p:cNvPicPr/>
                        <p:nvPr/>
                      </p:nvPicPr>
                      <p:blipFill>
                        <a:blip r:embed="rId4"/>
                        <a:stretch>
                          <a:fillRect/>
                        </a:stretch>
                      </p:blipFill>
                      <p:spPr>
                        <a:xfrm>
                          <a:off x="930" y="2886"/>
                          <a:ext cx="3067" cy="1156"/>
                        </a:xfrm>
                        <a:prstGeom prst="rect">
                          <a:avLst/>
                        </a:prstGeom>
                        <a:noFill/>
                        <a:ln w="38100">
                          <a:noFill/>
                          <a:miter/>
                        </a:ln>
                      </p:spPr>
                    </p:pic>
                  </p:oleObj>
                </mc:Fallback>
              </mc:AlternateContent>
            </a:graphicData>
          </a:graphic>
        </p:graphicFrame>
      </p:grpSp>
    </p:spTree>
  </p:cSld>
  <p:clrMapOvr>
    <a:masterClrMapping/>
  </p:clrMapOvr>
  <p:transition>
    <p:cover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272"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strVal val="2/3*#ppt_w"/>
                                          </p:val>
                                        </p:tav>
                                        <p:tav tm="100000">
                                          <p:val>
                                            <p:strVal val="#ppt_w"/>
                                          </p:val>
                                        </p:tav>
                                      </p:tavLst>
                                    </p:anim>
                                    <p:anim calcmode="lin" valueType="num">
                                      <p:cBhvr>
                                        <p:cTn id="8" dur="500" fill="hold"/>
                                        <p:tgtEl>
                                          <p:spTgt spid="2"/>
                                        </p:tgtEl>
                                        <p:attrNameLst>
                                          <p:attrName>ppt_h</p:attrName>
                                        </p:attrNameLst>
                                      </p:cBhvr>
                                      <p:tavLst>
                                        <p:tav tm="0">
                                          <p:val>
                                            <p:strVal val="2/3*#ppt_h"/>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9" presetClass="entr" presetSubtype="0"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dissolve">
                                      <p:cBhvr>
                                        <p:cTn id="1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grpSp>
        <p:nvGrpSpPr>
          <p:cNvPr id="2" name="Group 3"/>
          <p:cNvGrpSpPr/>
          <p:nvPr/>
        </p:nvGrpSpPr>
        <p:grpSpPr>
          <a:xfrm>
            <a:off x="1485900" y="2514600"/>
            <a:ext cx="3771900" cy="1806225"/>
            <a:chOff x="336" y="1680"/>
            <a:chExt cx="2736" cy="1370"/>
          </a:xfrm>
        </p:grpSpPr>
        <p:sp>
          <p:nvSpPr>
            <p:cNvPr id="79884" name="Line 4"/>
            <p:cNvSpPr/>
            <p:nvPr/>
          </p:nvSpPr>
          <p:spPr>
            <a:xfrm>
              <a:off x="336" y="2331"/>
              <a:ext cx="539" cy="0"/>
            </a:xfrm>
            <a:prstGeom prst="line">
              <a:avLst/>
            </a:prstGeom>
            <a:ln w="28575" cap="flat" cmpd="sng">
              <a:solidFill>
                <a:srgbClr val="006600"/>
              </a:solidFill>
              <a:prstDash val="solid"/>
              <a:miter/>
              <a:headEnd type="none" w="med" len="med"/>
              <a:tailEnd type="triangle" w="med" len="med"/>
            </a:ln>
          </p:spPr>
        </p:sp>
        <p:sp>
          <p:nvSpPr>
            <p:cNvPr id="79885" name="Line 5"/>
            <p:cNvSpPr/>
            <p:nvPr/>
          </p:nvSpPr>
          <p:spPr>
            <a:xfrm flipV="1">
              <a:off x="875" y="1947"/>
              <a:ext cx="0" cy="384"/>
            </a:xfrm>
            <a:prstGeom prst="line">
              <a:avLst/>
            </a:prstGeom>
            <a:ln w="28575" cap="flat" cmpd="sng">
              <a:solidFill>
                <a:srgbClr val="006600"/>
              </a:solidFill>
              <a:prstDash val="solid"/>
              <a:miter/>
              <a:headEnd type="none" w="med" len="med"/>
              <a:tailEnd type="none" w="med" len="med"/>
            </a:ln>
          </p:spPr>
        </p:sp>
        <p:sp>
          <p:nvSpPr>
            <p:cNvPr id="79886" name="Line 6"/>
            <p:cNvSpPr/>
            <p:nvPr/>
          </p:nvSpPr>
          <p:spPr>
            <a:xfrm>
              <a:off x="875" y="1947"/>
              <a:ext cx="456" cy="0"/>
            </a:xfrm>
            <a:prstGeom prst="line">
              <a:avLst/>
            </a:prstGeom>
            <a:ln w="28575" cap="flat" cmpd="sng">
              <a:solidFill>
                <a:srgbClr val="006600"/>
              </a:solidFill>
              <a:prstDash val="solid"/>
              <a:miter/>
              <a:headEnd type="none" w="med" len="med"/>
              <a:tailEnd type="triangle" w="med" len="med"/>
            </a:ln>
          </p:spPr>
        </p:sp>
        <p:sp>
          <p:nvSpPr>
            <p:cNvPr id="79887" name="Rectangle 7"/>
            <p:cNvSpPr/>
            <p:nvPr/>
          </p:nvSpPr>
          <p:spPr>
            <a:xfrm>
              <a:off x="1331" y="1776"/>
              <a:ext cx="663" cy="341"/>
            </a:xfrm>
            <a:prstGeom prst="rect">
              <a:avLst/>
            </a:prstGeom>
            <a:solidFill>
              <a:schemeClr val="accent1"/>
            </a:solidFill>
            <a:ln w="2857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r>
                <a:rPr lang="en-US" altLang="zh-CN" sz="2400" b="1" dirty="0">
                  <a:ea typeface="微软雅黑" panose="020B0503020204020204" pitchFamily="34" charset="-122"/>
                </a:rPr>
                <a:t>G</a:t>
              </a:r>
              <a:r>
                <a:rPr lang="en-US" altLang="zh-CN" sz="2400" b="1" baseline="-18000" dirty="0">
                  <a:ea typeface="微软雅黑" panose="020B0503020204020204" pitchFamily="34" charset="-122"/>
                </a:rPr>
                <a:t>1</a:t>
              </a:r>
              <a:r>
                <a:rPr lang="en-US" altLang="zh-CN" sz="2400" b="1" dirty="0">
                  <a:ea typeface="微软雅黑" panose="020B0503020204020204" pitchFamily="34" charset="-122"/>
                </a:rPr>
                <a:t>(s)</a:t>
              </a:r>
            </a:p>
          </p:txBody>
        </p:sp>
        <p:sp>
          <p:nvSpPr>
            <p:cNvPr id="79888" name="Line 8"/>
            <p:cNvSpPr/>
            <p:nvPr/>
          </p:nvSpPr>
          <p:spPr>
            <a:xfrm>
              <a:off x="1994" y="1947"/>
              <a:ext cx="415" cy="0"/>
            </a:xfrm>
            <a:prstGeom prst="line">
              <a:avLst/>
            </a:prstGeom>
            <a:ln w="28575" cap="flat" cmpd="sng">
              <a:solidFill>
                <a:srgbClr val="006600"/>
              </a:solidFill>
              <a:prstDash val="solid"/>
              <a:miter/>
              <a:headEnd type="none" w="med" len="med"/>
              <a:tailEnd type="none" w="med" len="med"/>
            </a:ln>
          </p:spPr>
        </p:sp>
        <p:sp>
          <p:nvSpPr>
            <p:cNvPr id="79889" name="Line 9"/>
            <p:cNvSpPr/>
            <p:nvPr/>
          </p:nvSpPr>
          <p:spPr>
            <a:xfrm>
              <a:off x="2409" y="1947"/>
              <a:ext cx="0" cy="256"/>
            </a:xfrm>
            <a:prstGeom prst="line">
              <a:avLst/>
            </a:prstGeom>
            <a:ln w="28575" cap="flat" cmpd="sng">
              <a:solidFill>
                <a:srgbClr val="006600"/>
              </a:solidFill>
              <a:prstDash val="solid"/>
              <a:miter/>
              <a:headEnd type="none" w="med" len="med"/>
              <a:tailEnd type="triangle" w="med" len="med"/>
            </a:ln>
          </p:spPr>
        </p:sp>
        <p:sp>
          <p:nvSpPr>
            <p:cNvPr id="79890" name="AutoShape 10"/>
            <p:cNvSpPr/>
            <p:nvPr/>
          </p:nvSpPr>
          <p:spPr>
            <a:xfrm>
              <a:off x="2284" y="2203"/>
              <a:ext cx="249" cy="256"/>
            </a:xfrm>
            <a:prstGeom prst="flowChartSummingJunction">
              <a:avLst/>
            </a:prstGeom>
            <a:solidFill>
              <a:schemeClr val="accent1"/>
            </a:solidFill>
            <a:ln w="28575" cap="flat" cmpd="sng">
              <a:solidFill>
                <a:srgbClr val="006600"/>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endParaRPr lang="zh-CN" altLang="en-US" sz="1350" dirty="0">
                <a:ea typeface="微软雅黑" panose="020B0503020204020204" pitchFamily="34" charset="-122"/>
              </a:endParaRPr>
            </a:p>
          </p:txBody>
        </p:sp>
        <p:sp>
          <p:nvSpPr>
            <p:cNvPr id="79891" name="Line 11"/>
            <p:cNvSpPr/>
            <p:nvPr/>
          </p:nvSpPr>
          <p:spPr>
            <a:xfrm>
              <a:off x="875" y="2331"/>
              <a:ext cx="0" cy="426"/>
            </a:xfrm>
            <a:prstGeom prst="line">
              <a:avLst/>
            </a:prstGeom>
            <a:ln w="28575" cap="flat" cmpd="sng">
              <a:solidFill>
                <a:srgbClr val="006600"/>
              </a:solidFill>
              <a:prstDash val="solid"/>
              <a:miter/>
              <a:headEnd type="none" w="med" len="med"/>
              <a:tailEnd type="none" w="med" len="med"/>
            </a:ln>
          </p:spPr>
        </p:sp>
        <p:sp>
          <p:nvSpPr>
            <p:cNvPr id="79892" name="Line 12"/>
            <p:cNvSpPr/>
            <p:nvPr/>
          </p:nvSpPr>
          <p:spPr>
            <a:xfrm>
              <a:off x="875" y="2757"/>
              <a:ext cx="456" cy="0"/>
            </a:xfrm>
            <a:prstGeom prst="line">
              <a:avLst/>
            </a:prstGeom>
            <a:ln w="28575" cap="flat" cmpd="sng">
              <a:solidFill>
                <a:srgbClr val="006600"/>
              </a:solidFill>
              <a:prstDash val="solid"/>
              <a:miter/>
              <a:headEnd type="none" w="med" len="med"/>
              <a:tailEnd type="triangle" w="med" len="med"/>
            </a:ln>
          </p:spPr>
        </p:sp>
        <p:sp>
          <p:nvSpPr>
            <p:cNvPr id="79893" name="Rectangle 13"/>
            <p:cNvSpPr/>
            <p:nvPr/>
          </p:nvSpPr>
          <p:spPr>
            <a:xfrm>
              <a:off x="1331" y="2587"/>
              <a:ext cx="663" cy="341"/>
            </a:xfrm>
            <a:prstGeom prst="rect">
              <a:avLst/>
            </a:prstGeom>
            <a:solidFill>
              <a:schemeClr val="accent1"/>
            </a:solidFill>
            <a:ln w="2857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r>
                <a:rPr lang="en-US" altLang="zh-CN" sz="2400" b="1" dirty="0">
                  <a:ea typeface="微软雅黑" panose="020B0503020204020204" pitchFamily="34" charset="-122"/>
                </a:rPr>
                <a:t>G</a:t>
              </a:r>
              <a:r>
                <a:rPr lang="en-US" altLang="zh-CN" sz="2400" b="1" baseline="-18000" dirty="0">
                  <a:ea typeface="微软雅黑" panose="020B0503020204020204" pitchFamily="34" charset="-122"/>
                </a:rPr>
                <a:t>2</a:t>
              </a:r>
              <a:r>
                <a:rPr lang="en-US" altLang="zh-CN" sz="2400" b="1" dirty="0">
                  <a:ea typeface="微软雅黑" panose="020B0503020204020204" pitchFamily="34" charset="-122"/>
                </a:rPr>
                <a:t>(s)</a:t>
              </a:r>
            </a:p>
          </p:txBody>
        </p:sp>
        <p:sp>
          <p:nvSpPr>
            <p:cNvPr id="79894" name="Line 14"/>
            <p:cNvSpPr/>
            <p:nvPr/>
          </p:nvSpPr>
          <p:spPr>
            <a:xfrm>
              <a:off x="1994" y="2757"/>
              <a:ext cx="415" cy="0"/>
            </a:xfrm>
            <a:prstGeom prst="line">
              <a:avLst/>
            </a:prstGeom>
            <a:ln w="28575" cap="flat" cmpd="sng">
              <a:solidFill>
                <a:srgbClr val="006600"/>
              </a:solidFill>
              <a:prstDash val="solid"/>
              <a:miter/>
              <a:headEnd type="none" w="med" len="med"/>
              <a:tailEnd type="none" w="med" len="med"/>
            </a:ln>
          </p:spPr>
        </p:sp>
        <p:sp>
          <p:nvSpPr>
            <p:cNvPr id="79895" name="Line 15"/>
            <p:cNvSpPr/>
            <p:nvPr/>
          </p:nvSpPr>
          <p:spPr>
            <a:xfrm flipV="1">
              <a:off x="2409" y="2459"/>
              <a:ext cx="0" cy="298"/>
            </a:xfrm>
            <a:prstGeom prst="line">
              <a:avLst/>
            </a:prstGeom>
            <a:ln w="28575" cap="flat" cmpd="sng">
              <a:solidFill>
                <a:srgbClr val="006600"/>
              </a:solidFill>
              <a:prstDash val="solid"/>
              <a:miter/>
              <a:headEnd type="none" w="med" len="med"/>
              <a:tailEnd type="triangle" w="med" len="med"/>
            </a:ln>
          </p:spPr>
        </p:sp>
        <p:sp>
          <p:nvSpPr>
            <p:cNvPr id="79896" name="Line 16"/>
            <p:cNvSpPr/>
            <p:nvPr/>
          </p:nvSpPr>
          <p:spPr>
            <a:xfrm>
              <a:off x="2533" y="2331"/>
              <a:ext cx="498" cy="0"/>
            </a:xfrm>
            <a:prstGeom prst="line">
              <a:avLst/>
            </a:prstGeom>
            <a:ln w="28575" cap="flat" cmpd="sng">
              <a:solidFill>
                <a:srgbClr val="006600"/>
              </a:solidFill>
              <a:prstDash val="solid"/>
              <a:miter/>
              <a:headEnd type="none" w="med" len="med"/>
              <a:tailEnd type="triangle" w="med" len="med"/>
            </a:ln>
          </p:spPr>
        </p:sp>
        <p:sp>
          <p:nvSpPr>
            <p:cNvPr id="79897" name="Text Box 17"/>
            <p:cNvSpPr txBox="1"/>
            <p:nvPr/>
          </p:nvSpPr>
          <p:spPr>
            <a:xfrm>
              <a:off x="336" y="2032"/>
              <a:ext cx="456" cy="314"/>
            </a:xfrm>
            <a:prstGeom prst="rect">
              <a:avLst/>
            </a:prstGeom>
            <a:noFill/>
            <a:ln w="2857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50000"/>
                </a:spcBef>
                <a:buFontTx/>
                <a:buNone/>
              </a:pPr>
              <a:r>
                <a:rPr lang="en-US" altLang="zh-CN" sz="2100" b="1" dirty="0">
                  <a:latin typeface="Times New Roman" panose="02020603050405020304" pitchFamily="18" charset="0"/>
                  <a:ea typeface="微软雅黑" panose="020B0503020204020204" pitchFamily="34" charset="-122"/>
                </a:rPr>
                <a:t>R(s)</a:t>
              </a:r>
            </a:p>
          </p:txBody>
        </p:sp>
        <p:sp>
          <p:nvSpPr>
            <p:cNvPr id="79898" name="Text Box 18"/>
            <p:cNvSpPr txBox="1"/>
            <p:nvPr/>
          </p:nvSpPr>
          <p:spPr>
            <a:xfrm>
              <a:off x="2119" y="2032"/>
              <a:ext cx="248" cy="227"/>
            </a:xfrm>
            <a:prstGeom prst="rect">
              <a:avLst/>
            </a:prstGeom>
            <a:noFill/>
            <a:ln w="2857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50000"/>
                </a:spcBef>
                <a:buFontTx/>
                <a:buNone/>
              </a:pPr>
              <a:r>
                <a:rPr lang="en-US" altLang="zh-CN" sz="1350" b="1" dirty="0">
                  <a:ea typeface="微软雅黑" panose="020B0503020204020204" pitchFamily="34" charset="-122"/>
                  <a:sym typeface="Symbol" panose="05050102010706020507" pitchFamily="18" charset="2"/>
                </a:rPr>
                <a:t></a:t>
              </a:r>
              <a:endParaRPr lang="en-US" altLang="zh-CN" sz="1350" b="1" dirty="0">
                <a:ea typeface="微软雅黑" panose="020B0503020204020204" pitchFamily="34" charset="-122"/>
              </a:endParaRPr>
            </a:p>
          </p:txBody>
        </p:sp>
        <p:sp>
          <p:nvSpPr>
            <p:cNvPr id="79899" name="Text Box 19"/>
            <p:cNvSpPr txBox="1"/>
            <p:nvPr/>
          </p:nvSpPr>
          <p:spPr>
            <a:xfrm>
              <a:off x="2160" y="2400"/>
              <a:ext cx="290" cy="227"/>
            </a:xfrm>
            <a:prstGeom prst="rect">
              <a:avLst/>
            </a:prstGeom>
            <a:noFill/>
            <a:ln w="2857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50000"/>
                </a:spcBef>
                <a:buFontTx/>
                <a:buNone/>
              </a:pPr>
              <a:r>
                <a:rPr lang="en-US" altLang="zh-CN" sz="1350" b="1" dirty="0">
                  <a:ea typeface="微软雅黑" panose="020B0503020204020204" pitchFamily="34" charset="-122"/>
                  <a:sym typeface="Symbol" panose="05050102010706020507" pitchFamily="18" charset="2"/>
                </a:rPr>
                <a:t></a:t>
              </a:r>
            </a:p>
          </p:txBody>
        </p:sp>
        <p:sp>
          <p:nvSpPr>
            <p:cNvPr id="79900" name="Text Box 20"/>
            <p:cNvSpPr txBox="1"/>
            <p:nvPr/>
          </p:nvSpPr>
          <p:spPr>
            <a:xfrm>
              <a:off x="2657" y="2075"/>
              <a:ext cx="415" cy="314"/>
            </a:xfrm>
            <a:prstGeom prst="rect">
              <a:avLst/>
            </a:prstGeom>
            <a:noFill/>
            <a:ln w="2857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50000"/>
                </a:spcBef>
                <a:buFontTx/>
                <a:buNone/>
              </a:pPr>
              <a:r>
                <a:rPr lang="en-US" altLang="zh-CN" sz="2100" b="1" dirty="0">
                  <a:latin typeface="Times New Roman" panose="02020603050405020304" pitchFamily="18" charset="0"/>
                  <a:ea typeface="微软雅黑" panose="020B0503020204020204" pitchFamily="34" charset="-122"/>
                </a:rPr>
                <a:t>C(s)</a:t>
              </a:r>
            </a:p>
          </p:txBody>
        </p:sp>
        <p:sp>
          <p:nvSpPr>
            <p:cNvPr id="79901" name="Text Box 21"/>
            <p:cNvSpPr txBox="1"/>
            <p:nvPr/>
          </p:nvSpPr>
          <p:spPr>
            <a:xfrm>
              <a:off x="1968" y="1680"/>
              <a:ext cx="528" cy="314"/>
            </a:xfrm>
            <a:prstGeom prst="rect">
              <a:avLst/>
            </a:prstGeom>
            <a:noFill/>
            <a:ln w="2857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50000"/>
                </a:spcBef>
                <a:buFontTx/>
                <a:buNone/>
              </a:pPr>
              <a:r>
                <a:rPr lang="en-US" altLang="zh-CN" sz="2100" b="1" dirty="0">
                  <a:latin typeface="Times New Roman" panose="02020603050405020304" pitchFamily="18" charset="0"/>
                  <a:ea typeface="微软雅黑" panose="020B0503020204020204" pitchFamily="34" charset="-122"/>
                </a:rPr>
                <a:t>C</a:t>
              </a:r>
              <a:r>
                <a:rPr lang="en-US" altLang="zh-CN" sz="2100" b="1" baseline="-18000" dirty="0">
                  <a:latin typeface="Times New Roman" panose="02020603050405020304" pitchFamily="18" charset="0"/>
                  <a:ea typeface="微软雅黑" panose="020B0503020204020204" pitchFamily="34" charset="-122"/>
                </a:rPr>
                <a:t>1</a:t>
              </a:r>
              <a:r>
                <a:rPr lang="en-US" altLang="zh-CN" sz="2100" b="1" dirty="0">
                  <a:latin typeface="Times New Roman" panose="02020603050405020304" pitchFamily="18" charset="0"/>
                  <a:ea typeface="微软雅黑" panose="020B0503020204020204" pitchFamily="34" charset="-122"/>
                </a:rPr>
                <a:t>(s)</a:t>
              </a:r>
            </a:p>
          </p:txBody>
        </p:sp>
        <p:sp>
          <p:nvSpPr>
            <p:cNvPr id="79902" name="Text Box 22"/>
            <p:cNvSpPr txBox="1"/>
            <p:nvPr/>
          </p:nvSpPr>
          <p:spPr>
            <a:xfrm>
              <a:off x="1968" y="2736"/>
              <a:ext cx="528" cy="314"/>
            </a:xfrm>
            <a:prstGeom prst="rect">
              <a:avLst/>
            </a:prstGeom>
            <a:noFill/>
            <a:ln w="2857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50000"/>
                </a:spcBef>
                <a:buFontTx/>
                <a:buNone/>
              </a:pPr>
              <a:r>
                <a:rPr lang="en-US" altLang="zh-CN" sz="2100" b="1" dirty="0">
                  <a:latin typeface="Times New Roman" panose="02020603050405020304" pitchFamily="18" charset="0"/>
                  <a:ea typeface="微软雅黑" panose="020B0503020204020204" pitchFamily="34" charset="-122"/>
                </a:rPr>
                <a:t>C</a:t>
              </a:r>
              <a:r>
                <a:rPr lang="en-US" altLang="zh-CN" sz="2100" b="1" baseline="-18000" dirty="0">
                  <a:latin typeface="Times New Roman" panose="02020603050405020304" pitchFamily="18" charset="0"/>
                  <a:ea typeface="微软雅黑" panose="020B0503020204020204" pitchFamily="34" charset="-122"/>
                </a:rPr>
                <a:t>2</a:t>
              </a:r>
              <a:r>
                <a:rPr lang="en-US" altLang="zh-CN" sz="2100" b="1" dirty="0">
                  <a:latin typeface="Times New Roman" panose="02020603050405020304" pitchFamily="18" charset="0"/>
                  <a:ea typeface="微软雅黑" panose="020B0503020204020204" pitchFamily="34" charset="-122"/>
                </a:rPr>
                <a:t>(s)</a:t>
              </a:r>
            </a:p>
          </p:txBody>
        </p:sp>
      </p:grpSp>
      <p:grpSp>
        <p:nvGrpSpPr>
          <p:cNvPr id="3" name="Group 23"/>
          <p:cNvGrpSpPr/>
          <p:nvPr/>
        </p:nvGrpSpPr>
        <p:grpSpPr>
          <a:xfrm>
            <a:off x="3600450" y="4857750"/>
            <a:ext cx="3486150" cy="800100"/>
            <a:chOff x="1968" y="3120"/>
            <a:chExt cx="2784" cy="432"/>
          </a:xfrm>
        </p:grpSpPr>
        <p:sp>
          <p:nvSpPr>
            <p:cNvPr id="79879" name="Rectangle 24"/>
            <p:cNvSpPr/>
            <p:nvPr/>
          </p:nvSpPr>
          <p:spPr>
            <a:xfrm>
              <a:off x="2640" y="3216"/>
              <a:ext cx="1536" cy="336"/>
            </a:xfrm>
            <a:prstGeom prst="rect">
              <a:avLst/>
            </a:prstGeom>
            <a:solidFill>
              <a:schemeClr val="accent1"/>
            </a:solidFill>
            <a:ln w="2857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spcBef>
                  <a:spcPct val="0"/>
                </a:spcBef>
                <a:buFontTx/>
                <a:buNone/>
              </a:pPr>
              <a:r>
                <a:rPr lang="en-US" altLang="zh-CN" sz="2100" b="1" dirty="0">
                  <a:ea typeface="微软雅黑" panose="020B0503020204020204" pitchFamily="34" charset="-122"/>
                  <a:sym typeface="Symbol" panose="05050102010706020507" pitchFamily="18" charset="2"/>
                </a:rPr>
                <a:t></a:t>
              </a:r>
              <a:r>
                <a:rPr lang="en-US" altLang="zh-CN" sz="2100" b="1" dirty="0">
                  <a:ea typeface="微软雅黑" panose="020B0503020204020204" pitchFamily="34" charset="-122"/>
                </a:rPr>
                <a:t> G</a:t>
              </a:r>
              <a:r>
                <a:rPr lang="en-US" altLang="zh-CN" sz="2100" b="1" baseline="-18000" dirty="0">
                  <a:ea typeface="微软雅黑" panose="020B0503020204020204" pitchFamily="34" charset="-122"/>
                </a:rPr>
                <a:t>1</a:t>
              </a:r>
              <a:r>
                <a:rPr lang="en-US" altLang="zh-CN" sz="2100" b="1" dirty="0">
                  <a:ea typeface="微软雅黑" panose="020B0503020204020204" pitchFamily="34" charset="-122"/>
                </a:rPr>
                <a:t>(s) </a:t>
              </a:r>
              <a:r>
                <a:rPr lang="en-US" altLang="zh-CN" sz="2100" b="1" dirty="0">
                  <a:ea typeface="微软雅黑" panose="020B0503020204020204" pitchFamily="34" charset="-122"/>
                  <a:sym typeface="Symbol" panose="05050102010706020507" pitchFamily="18" charset="2"/>
                </a:rPr>
                <a:t></a:t>
              </a:r>
              <a:r>
                <a:rPr lang="en-US" altLang="zh-CN" sz="2100" b="1" dirty="0">
                  <a:ea typeface="微软雅黑" panose="020B0503020204020204" pitchFamily="34" charset="-122"/>
                </a:rPr>
                <a:t> G</a:t>
              </a:r>
              <a:r>
                <a:rPr lang="en-US" altLang="zh-CN" sz="2100" b="1" baseline="-18000" dirty="0">
                  <a:ea typeface="微软雅黑" panose="020B0503020204020204" pitchFamily="34" charset="-122"/>
                </a:rPr>
                <a:t>2</a:t>
              </a:r>
              <a:r>
                <a:rPr lang="en-US" altLang="zh-CN" sz="2100" b="1" dirty="0">
                  <a:ea typeface="微软雅黑" panose="020B0503020204020204" pitchFamily="34" charset="-122"/>
                </a:rPr>
                <a:t>(s)</a:t>
              </a:r>
            </a:p>
          </p:txBody>
        </p:sp>
        <p:sp>
          <p:nvSpPr>
            <p:cNvPr id="79880" name="Line 25"/>
            <p:cNvSpPr/>
            <p:nvPr/>
          </p:nvSpPr>
          <p:spPr>
            <a:xfrm>
              <a:off x="1968" y="3408"/>
              <a:ext cx="672" cy="0"/>
            </a:xfrm>
            <a:prstGeom prst="line">
              <a:avLst/>
            </a:prstGeom>
            <a:ln w="28575" cap="flat" cmpd="sng">
              <a:solidFill>
                <a:schemeClr val="tx1"/>
              </a:solidFill>
              <a:prstDash val="solid"/>
              <a:miter/>
              <a:headEnd type="none" w="med" len="med"/>
              <a:tailEnd type="triangle" w="med" len="med"/>
            </a:ln>
          </p:spPr>
        </p:sp>
        <p:sp>
          <p:nvSpPr>
            <p:cNvPr id="79881" name="Line 26"/>
            <p:cNvSpPr/>
            <p:nvPr/>
          </p:nvSpPr>
          <p:spPr>
            <a:xfrm>
              <a:off x="4176" y="3408"/>
              <a:ext cx="576" cy="0"/>
            </a:xfrm>
            <a:prstGeom prst="line">
              <a:avLst/>
            </a:prstGeom>
            <a:ln w="28575" cap="flat" cmpd="sng">
              <a:solidFill>
                <a:schemeClr val="tx1"/>
              </a:solidFill>
              <a:prstDash val="solid"/>
              <a:miter/>
              <a:headEnd type="none" w="med" len="med"/>
              <a:tailEnd type="triangle" w="med" len="med"/>
            </a:ln>
          </p:spPr>
        </p:sp>
        <p:sp>
          <p:nvSpPr>
            <p:cNvPr id="79882" name="Text Box 27"/>
            <p:cNvSpPr txBox="1"/>
            <p:nvPr/>
          </p:nvSpPr>
          <p:spPr>
            <a:xfrm>
              <a:off x="2016" y="3120"/>
              <a:ext cx="432" cy="398"/>
            </a:xfrm>
            <a:prstGeom prst="rect">
              <a:avLst/>
            </a:prstGeom>
            <a:noFill/>
            <a:ln w="2857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50000"/>
                </a:spcBef>
                <a:buFontTx/>
                <a:buNone/>
              </a:pPr>
              <a:r>
                <a:rPr lang="en-US" altLang="zh-CN" sz="2100" b="1" dirty="0">
                  <a:latin typeface="Times New Roman" panose="02020603050405020304" pitchFamily="18" charset="0"/>
                  <a:ea typeface="微软雅黑" panose="020B0503020204020204" pitchFamily="34" charset="-122"/>
                </a:rPr>
                <a:t>R(s)</a:t>
              </a:r>
            </a:p>
          </p:txBody>
        </p:sp>
        <p:sp>
          <p:nvSpPr>
            <p:cNvPr id="79883" name="Text Box 28"/>
            <p:cNvSpPr txBox="1"/>
            <p:nvPr/>
          </p:nvSpPr>
          <p:spPr>
            <a:xfrm>
              <a:off x="4272" y="3120"/>
              <a:ext cx="432" cy="398"/>
            </a:xfrm>
            <a:prstGeom prst="rect">
              <a:avLst/>
            </a:prstGeom>
            <a:noFill/>
            <a:ln w="2857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50000"/>
                </a:spcBef>
                <a:buFontTx/>
                <a:buNone/>
              </a:pPr>
              <a:r>
                <a:rPr lang="en-US" altLang="zh-CN" sz="2100" b="1" dirty="0">
                  <a:latin typeface="Times New Roman" panose="02020603050405020304" pitchFamily="18" charset="0"/>
                  <a:ea typeface="微软雅黑" panose="020B0503020204020204" pitchFamily="34" charset="-122"/>
                </a:rPr>
                <a:t>C(s)</a:t>
              </a:r>
            </a:p>
          </p:txBody>
        </p:sp>
      </p:grpSp>
      <p:sp>
        <p:nvSpPr>
          <p:cNvPr id="247837" name="AutoShape 29"/>
          <p:cNvSpPr/>
          <p:nvPr/>
        </p:nvSpPr>
        <p:spPr>
          <a:xfrm>
            <a:off x="4972050" y="3714750"/>
            <a:ext cx="514350" cy="1257300"/>
          </a:xfrm>
          <a:prstGeom prst="curvedLeftArrow">
            <a:avLst>
              <a:gd name="adj1" fmla="val 48888"/>
              <a:gd name="adj2" fmla="val 97777"/>
              <a:gd name="adj3" fmla="val 33333"/>
            </a:avLst>
          </a:prstGeom>
          <a:solidFill>
            <a:srgbClr val="0000FF"/>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endParaRPr lang="zh-CN" altLang="en-US" sz="1350" dirty="0">
              <a:ea typeface="微软雅黑" panose="020B0503020204020204" pitchFamily="34" charset="-122"/>
            </a:endParaRPr>
          </a:p>
        </p:txBody>
      </p:sp>
      <p:sp>
        <p:nvSpPr>
          <p:cNvPr id="247838" name="Text Box 30"/>
          <p:cNvSpPr txBox="1">
            <a:spLocks noChangeArrowheads="1"/>
          </p:cNvSpPr>
          <p:nvPr/>
        </p:nvSpPr>
        <p:spPr bwMode="auto">
          <a:xfrm>
            <a:off x="5679281" y="1875235"/>
            <a:ext cx="2160985" cy="2584450"/>
          </a:xfrm>
          <a:prstGeom prst="rect">
            <a:avLst/>
          </a:prstGeom>
          <a:solidFill>
            <a:srgbClr val="FFFF66"/>
          </a:solidFill>
          <a:ln w="9525">
            <a:solidFill>
              <a:schemeClr val="hlink"/>
            </a:solidFill>
            <a:miter lim="800000"/>
          </a:ln>
          <a:effectLst>
            <a:outerShdw blurRad="50800" dist="38100" dir="10800000" algn="r" rotWithShape="0">
              <a:prstClr val="black">
                <a:alpha val="40000"/>
              </a:prstClr>
            </a:outerShdw>
          </a:effectLst>
        </p:spPr>
        <p:txBody>
          <a:bodyPr>
            <a:spAutoFit/>
          </a:bodyPr>
          <a:lstStyle/>
          <a:p>
            <a:pPr marR="0" defTabSz="914400" eaLnBrk="1" fontAlgn="auto" hangingPunct="1">
              <a:lnSpc>
                <a:spcPct val="150000"/>
              </a:lnSpc>
              <a:spcBef>
                <a:spcPct val="50000"/>
              </a:spcBef>
              <a:spcAft>
                <a:spcPts val="0"/>
              </a:spcAft>
              <a:buClrTx/>
              <a:buSzTx/>
              <a:buFontTx/>
              <a:buNone/>
              <a:defRPr/>
            </a:pPr>
            <a:r>
              <a:rPr kumimoji="1" lang="zh-CN" altLang="en-US" sz="1800" b="1" kern="1200" cap="none" spc="0" normalizeH="0" baseline="0" noProof="0" dirty="0">
                <a:latin typeface="+mn-lt"/>
                <a:ea typeface="微软雅黑" panose="020B0503020204020204" pitchFamily="34" charset="-122"/>
                <a:cs typeface="+mn-cs"/>
              </a:rPr>
              <a:t>         两个并联的方框可以合并为一个方框，合并后方框的传递函数等于两个方框传递函数的代数和。</a:t>
            </a:r>
          </a:p>
        </p:txBody>
      </p:sp>
    </p:spTree>
  </p:cSld>
  <p:clrMapOvr>
    <a:masterClrMapping/>
  </p:clrMapOvr>
  <p:transition>
    <p:cover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272" fill="hold" grpId="0" nodeType="clickEffect">
                                  <p:stCondLst>
                                    <p:cond delay="0"/>
                                  </p:stCondLst>
                                  <p:childTnLst>
                                    <p:set>
                                      <p:cBhvr>
                                        <p:cTn id="11" dur="1" fill="hold">
                                          <p:stCondLst>
                                            <p:cond delay="0"/>
                                          </p:stCondLst>
                                        </p:cTn>
                                        <p:tgtEl>
                                          <p:spTgt spid="247837"/>
                                        </p:tgtEl>
                                        <p:attrNameLst>
                                          <p:attrName>style.visibility</p:attrName>
                                        </p:attrNameLst>
                                      </p:cBhvr>
                                      <p:to>
                                        <p:strVal val="visible"/>
                                      </p:to>
                                    </p:set>
                                    <p:anim calcmode="lin" valueType="num">
                                      <p:cBhvr>
                                        <p:cTn id="12" dur="500" fill="hold"/>
                                        <p:tgtEl>
                                          <p:spTgt spid="247837"/>
                                        </p:tgtEl>
                                        <p:attrNameLst>
                                          <p:attrName>ppt_w</p:attrName>
                                        </p:attrNameLst>
                                      </p:cBhvr>
                                      <p:tavLst>
                                        <p:tav tm="0">
                                          <p:val>
                                            <p:strVal val="2/3*#ppt_w"/>
                                          </p:val>
                                        </p:tav>
                                        <p:tav tm="100000">
                                          <p:val>
                                            <p:strVal val="#ppt_w"/>
                                          </p:val>
                                        </p:tav>
                                      </p:tavLst>
                                    </p:anim>
                                    <p:anim calcmode="lin" valueType="num">
                                      <p:cBhvr>
                                        <p:cTn id="13" dur="500" fill="hold"/>
                                        <p:tgtEl>
                                          <p:spTgt spid="247837"/>
                                        </p:tgtEl>
                                        <p:attrNameLst>
                                          <p:attrName>ppt_h</p:attrName>
                                        </p:attrNameLst>
                                      </p:cBhvr>
                                      <p:tavLst>
                                        <p:tav tm="0">
                                          <p:val>
                                            <p:strVal val="2/3*#ppt_h"/>
                                          </p:val>
                                        </p:tav>
                                        <p:tav tm="100000">
                                          <p:val>
                                            <p:strVal val="#ppt_h"/>
                                          </p:val>
                                        </p:tav>
                                      </p:tavLst>
                                    </p:anim>
                                  </p:childTnLst>
                                </p:cTn>
                              </p:par>
                            </p:childTnLst>
                          </p:cTn>
                        </p:par>
                      </p:childTnLst>
                    </p:cTn>
                  </p:par>
                  <p:par>
                    <p:cTn id="14" fill="hold">
                      <p:stCondLst>
                        <p:cond delay="indefinite"/>
                      </p:stCondLst>
                      <p:childTnLst>
                        <p:par>
                          <p:cTn id="15" fill="hold">
                            <p:stCondLst>
                              <p:cond delay="0"/>
                            </p:stCondLst>
                            <p:childTnLst>
                              <p:par>
                                <p:cTn id="16" presetID="12" presetClass="entr" presetSubtype="1" fill="hold" nodeType="click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slide(fromTop)">
                                      <p:cBhvr>
                                        <p:cTn id="18" dur="500"/>
                                        <p:tgtEl>
                                          <p:spTgt spid="3"/>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247838"/>
                                        </p:tgtEl>
                                        <p:attrNameLst>
                                          <p:attrName>style.visibility</p:attrName>
                                        </p:attrNameLst>
                                      </p:cBhvr>
                                      <p:to>
                                        <p:strVal val="visible"/>
                                      </p:to>
                                    </p:set>
                                    <p:animEffect transition="in" filter="dissolve">
                                      <p:cBhvr>
                                        <p:cTn id="23" dur="500"/>
                                        <p:tgtEl>
                                          <p:spTgt spid="2478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7837" grpId="0" bldLvl="0" animBg="1"/>
      <p:bldP spid="247838" grpId="0" bldLvl="0" animBg="1"/>
    </p:bldLst>
  </p:timing>
</p:sld>
</file>

<file path=ppt/slides/slide66.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80898" name="Rectangle 2"/>
          <p:cNvSpPr>
            <a:spLocks noGrp="1"/>
          </p:cNvSpPr>
          <p:nvPr>
            <p:ph type="title"/>
          </p:nvPr>
        </p:nvSpPr>
        <p:spPr>
          <a:xfrm>
            <a:off x="1190933" y="922838"/>
            <a:ext cx="6570761" cy="642938"/>
          </a:xfrm>
        </p:spPr>
        <p:txBody>
          <a:bodyPr vert="horz" wrap="square" lIns="68580" tIns="34290" rIns="68580" bIns="34290" anchor="ctr" anchorCtr="0"/>
          <a:lstStyle/>
          <a:p>
            <a:pPr eaLnBrk="1" hangingPunct="1"/>
            <a:r>
              <a:rPr lang="en-US" altLang="zh-CN" sz="2800" b="1" dirty="0">
                <a:solidFill>
                  <a:srgbClr val="C00000"/>
                </a:solidFill>
                <a:latin typeface="Times New Roman" panose="02020603050405020304" pitchFamily="18" charset="0"/>
                <a:ea typeface="微软雅黑" panose="020B0503020204020204" pitchFamily="34" charset="-122"/>
              </a:rPr>
              <a:t>(3) Equivalent transform of feedback control</a:t>
            </a:r>
            <a:r>
              <a:rPr lang="zh-CN" altLang="en-US" sz="2400" b="1" dirty="0">
                <a:latin typeface="微软雅黑" panose="020B0503020204020204" pitchFamily="34" charset="-122"/>
                <a:ea typeface="微软雅黑" panose="020B0503020204020204" pitchFamily="34" charset="-122"/>
              </a:rPr>
              <a:t>反馈结构的等效变换</a:t>
            </a:r>
            <a:endParaRPr lang="zh-CN" altLang="en-US" sz="1800" b="1" dirty="0">
              <a:latin typeface="微软雅黑" panose="020B0503020204020204" pitchFamily="34" charset="-122"/>
              <a:ea typeface="微软雅黑" panose="020B0503020204020204" pitchFamily="34" charset="-122"/>
            </a:endParaRPr>
          </a:p>
        </p:txBody>
      </p:sp>
      <p:grpSp>
        <p:nvGrpSpPr>
          <p:cNvPr id="2" name="Group 4"/>
          <p:cNvGrpSpPr/>
          <p:nvPr/>
        </p:nvGrpSpPr>
        <p:grpSpPr bwMode="auto">
          <a:xfrm>
            <a:off x="1625183" y="2411009"/>
            <a:ext cx="5322111" cy="1660934"/>
            <a:chOff x="480" y="1808"/>
            <a:chExt cx="4128" cy="1360"/>
          </a:xfrm>
          <a:effectLst>
            <a:outerShdw blurRad="50800" dist="38100" dir="10800000" algn="r" rotWithShape="0">
              <a:prstClr val="black">
                <a:alpha val="40000"/>
              </a:prstClr>
            </a:outerShdw>
          </a:effectLst>
        </p:grpSpPr>
        <p:grpSp>
          <p:nvGrpSpPr>
            <p:cNvPr id="3" name="Group 5"/>
            <p:cNvGrpSpPr/>
            <p:nvPr/>
          </p:nvGrpSpPr>
          <p:grpSpPr bwMode="auto">
            <a:xfrm>
              <a:off x="480" y="1808"/>
              <a:ext cx="4128" cy="1360"/>
              <a:chOff x="960" y="1728"/>
              <a:chExt cx="3360" cy="1008"/>
            </a:xfrm>
          </p:grpSpPr>
          <p:sp>
            <p:nvSpPr>
              <p:cNvPr id="249862" name="Line 6"/>
              <p:cNvSpPr>
                <a:spLocks noChangeShapeType="1"/>
              </p:cNvSpPr>
              <p:nvPr/>
            </p:nvSpPr>
            <p:spPr bwMode="auto">
              <a:xfrm>
                <a:off x="960" y="2016"/>
                <a:ext cx="768" cy="0"/>
              </a:xfrm>
              <a:prstGeom prst="line">
                <a:avLst/>
              </a:prstGeom>
              <a:noFill/>
              <a:ln w="28575">
                <a:solidFill>
                  <a:schemeClr val="tx1"/>
                </a:solidFill>
                <a:miter lim="800000"/>
                <a:tailEnd type="triangle" w="med" len="med"/>
              </a:ln>
              <a:effec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endParaRPr>
              </a:p>
            </p:txBody>
          </p:sp>
          <p:sp>
            <p:nvSpPr>
              <p:cNvPr id="249863" name="AutoShape 7"/>
              <p:cNvSpPr>
                <a:spLocks noChangeArrowheads="1"/>
              </p:cNvSpPr>
              <p:nvPr/>
            </p:nvSpPr>
            <p:spPr bwMode="auto">
              <a:xfrm>
                <a:off x="1728" y="1872"/>
                <a:ext cx="288" cy="288"/>
              </a:xfrm>
              <a:prstGeom prst="flowChartSummingJunction">
                <a:avLst/>
              </a:prstGeom>
              <a:solidFill>
                <a:schemeClr val="accent1"/>
              </a:solidFill>
              <a:ln w="28575">
                <a:solidFill>
                  <a:schemeClr val="tx1"/>
                </a:solidFill>
                <a:miter lim="800000"/>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endParaRPr>
              </a:p>
            </p:txBody>
          </p:sp>
          <p:sp>
            <p:nvSpPr>
              <p:cNvPr id="249864" name="Line 8"/>
              <p:cNvSpPr>
                <a:spLocks noChangeShapeType="1"/>
              </p:cNvSpPr>
              <p:nvPr/>
            </p:nvSpPr>
            <p:spPr bwMode="auto">
              <a:xfrm>
                <a:off x="2016" y="2016"/>
                <a:ext cx="528" cy="0"/>
              </a:xfrm>
              <a:prstGeom prst="line">
                <a:avLst/>
              </a:prstGeom>
              <a:noFill/>
              <a:ln w="28575">
                <a:solidFill>
                  <a:schemeClr val="tx1"/>
                </a:solidFill>
                <a:miter lim="800000"/>
                <a:tailEnd type="triangle" w="med" len="med"/>
              </a:ln>
              <a:effec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endParaRPr>
              </a:p>
            </p:txBody>
          </p:sp>
          <p:sp>
            <p:nvSpPr>
              <p:cNvPr id="249865" name="Rectangle 9"/>
              <p:cNvSpPr>
                <a:spLocks noChangeArrowheads="1"/>
              </p:cNvSpPr>
              <p:nvPr/>
            </p:nvSpPr>
            <p:spPr bwMode="auto">
              <a:xfrm>
                <a:off x="2544" y="1824"/>
                <a:ext cx="816" cy="384"/>
              </a:xfrm>
              <a:prstGeom prst="rect">
                <a:avLst/>
              </a:prstGeom>
              <a:solidFill>
                <a:schemeClr val="accent1"/>
              </a:solidFill>
              <a:ln w="28575">
                <a:solidFill>
                  <a:schemeClr val="tx1"/>
                </a:solidFill>
                <a:miter lim="800000"/>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en-US" altLang="zh-CN" sz="2400" b="1"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rPr>
                  <a:t>G(s)</a:t>
                </a:r>
              </a:p>
            </p:txBody>
          </p:sp>
          <p:sp>
            <p:nvSpPr>
              <p:cNvPr id="249866" name="Line 10"/>
              <p:cNvSpPr>
                <a:spLocks noChangeShapeType="1"/>
              </p:cNvSpPr>
              <p:nvPr/>
            </p:nvSpPr>
            <p:spPr bwMode="auto">
              <a:xfrm>
                <a:off x="3360" y="2016"/>
                <a:ext cx="864" cy="0"/>
              </a:xfrm>
              <a:prstGeom prst="line">
                <a:avLst/>
              </a:prstGeom>
              <a:noFill/>
              <a:ln w="28575">
                <a:solidFill>
                  <a:schemeClr val="tx1"/>
                </a:solidFill>
                <a:miter lim="800000"/>
                <a:tailEnd type="triangle" w="med" len="med"/>
              </a:ln>
              <a:effec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endParaRPr>
              </a:p>
            </p:txBody>
          </p:sp>
          <p:sp>
            <p:nvSpPr>
              <p:cNvPr id="249867" name="Line 11"/>
              <p:cNvSpPr>
                <a:spLocks noChangeShapeType="1"/>
              </p:cNvSpPr>
              <p:nvPr/>
            </p:nvSpPr>
            <p:spPr bwMode="auto">
              <a:xfrm>
                <a:off x="3648" y="2016"/>
                <a:ext cx="0" cy="528"/>
              </a:xfrm>
              <a:prstGeom prst="line">
                <a:avLst/>
              </a:prstGeom>
              <a:noFill/>
              <a:ln w="28575">
                <a:solidFill>
                  <a:schemeClr val="tx1"/>
                </a:solidFill>
                <a:miter lim="800000"/>
              </a:ln>
              <a:effec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endParaRPr>
              </a:p>
            </p:txBody>
          </p:sp>
          <p:sp>
            <p:nvSpPr>
              <p:cNvPr id="249868" name="Line 12"/>
              <p:cNvSpPr>
                <a:spLocks noChangeShapeType="1"/>
              </p:cNvSpPr>
              <p:nvPr/>
            </p:nvSpPr>
            <p:spPr bwMode="auto">
              <a:xfrm flipV="1">
                <a:off x="1872" y="2160"/>
                <a:ext cx="0" cy="384"/>
              </a:xfrm>
              <a:prstGeom prst="line">
                <a:avLst/>
              </a:prstGeom>
              <a:noFill/>
              <a:ln w="28575">
                <a:solidFill>
                  <a:schemeClr val="tx1"/>
                </a:solidFill>
                <a:miter lim="800000"/>
                <a:tailEnd type="triangle" w="med" len="med"/>
              </a:ln>
              <a:effec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endParaRPr>
              </a:p>
            </p:txBody>
          </p:sp>
          <p:sp>
            <p:nvSpPr>
              <p:cNvPr id="249869" name="Text Box 13"/>
              <p:cNvSpPr txBox="1">
                <a:spLocks noChangeArrowheads="1"/>
              </p:cNvSpPr>
              <p:nvPr/>
            </p:nvSpPr>
            <p:spPr bwMode="auto">
              <a:xfrm>
                <a:off x="1007" y="1728"/>
                <a:ext cx="478" cy="251"/>
              </a:xfrm>
              <a:prstGeom prst="rect">
                <a:avLst/>
              </a:prstGeom>
              <a:noFill/>
              <a:ln w="28575">
                <a:noFill/>
                <a:miter lim="800000"/>
              </a:ln>
              <a:effectLst/>
            </p:spPr>
            <p:txBody>
              <a:bodyPr>
                <a:spAutoFit/>
              </a:bodyPr>
              <a:lstStyle/>
              <a:p>
                <a:pPr marL="0" marR="0" lvl="0" indent="0" algn="l" defTabSz="914400" rtl="0" eaLnBrk="1" fontAlgn="auto" latinLnBrk="0" hangingPunct="1">
                  <a:lnSpc>
                    <a:spcPct val="100000"/>
                  </a:lnSpc>
                  <a:spcBef>
                    <a:spcPct val="50000"/>
                  </a:spcBef>
                  <a:spcAft>
                    <a:spcPts val="0"/>
                  </a:spcAft>
                  <a:buClrTx/>
                  <a:buSzTx/>
                  <a:buFontTx/>
                  <a:buNone/>
                  <a:defRPr/>
                </a:pPr>
                <a:r>
                  <a:rPr kumimoji="1" lang="en-US" altLang="zh-CN" sz="2100" b="1"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mn-cs"/>
                  </a:rPr>
                  <a:t>R(s)</a:t>
                </a:r>
              </a:p>
            </p:txBody>
          </p:sp>
          <p:sp>
            <p:nvSpPr>
              <p:cNvPr id="249870" name="Text Box 14"/>
              <p:cNvSpPr txBox="1">
                <a:spLocks noChangeArrowheads="1"/>
              </p:cNvSpPr>
              <p:nvPr/>
            </p:nvSpPr>
            <p:spPr bwMode="auto">
              <a:xfrm>
                <a:off x="1871" y="2111"/>
                <a:ext cx="337" cy="182"/>
              </a:xfrm>
              <a:prstGeom prst="rect">
                <a:avLst/>
              </a:prstGeom>
              <a:noFill/>
              <a:ln w="28575">
                <a:noFill/>
                <a:miter lim="800000"/>
              </a:ln>
              <a:effectLst/>
            </p:spPr>
            <p:txBody>
              <a:bodyPr>
                <a:spAutoFit/>
              </a:bodyPr>
              <a:lstStyle/>
              <a:p>
                <a:pPr marL="0" marR="0" lvl="0" indent="0" algn="l" defTabSz="914400" rtl="0" eaLnBrk="1" fontAlgn="auto" latinLnBrk="0" hangingPunct="1">
                  <a:lnSpc>
                    <a:spcPct val="100000"/>
                  </a:lnSpc>
                  <a:spcBef>
                    <a:spcPct val="50000"/>
                  </a:spcBef>
                  <a:spcAft>
                    <a:spcPts val="0"/>
                  </a:spcAft>
                  <a:buClrTx/>
                  <a:buSzTx/>
                  <a:buFontTx/>
                  <a:buNone/>
                  <a:defRPr/>
                </a:pPr>
                <a:r>
                  <a:rPr kumimoji="1" lang="en-US" altLang="zh-CN" sz="1350" b="1"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sym typeface="Symbol" panose="05050102010706020507" pitchFamily="18" charset="2"/>
                  </a:rPr>
                  <a:t></a:t>
                </a:r>
                <a:endParaRPr kumimoji="1" lang="en-US" altLang="zh-CN" sz="1350" b="1"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endParaRPr>
              </a:p>
            </p:txBody>
          </p:sp>
          <p:sp>
            <p:nvSpPr>
              <p:cNvPr id="249871" name="Text Box 15"/>
              <p:cNvSpPr txBox="1">
                <a:spLocks noChangeArrowheads="1"/>
              </p:cNvSpPr>
              <p:nvPr/>
            </p:nvSpPr>
            <p:spPr bwMode="auto">
              <a:xfrm>
                <a:off x="3743" y="1728"/>
                <a:ext cx="577" cy="251"/>
              </a:xfrm>
              <a:prstGeom prst="rect">
                <a:avLst/>
              </a:prstGeom>
              <a:noFill/>
              <a:ln w="28575">
                <a:noFill/>
                <a:miter lim="800000"/>
              </a:ln>
              <a:effectLst/>
            </p:spPr>
            <p:txBody>
              <a:bodyPr>
                <a:spAutoFit/>
              </a:bodyPr>
              <a:lstStyle/>
              <a:p>
                <a:pPr marL="0" marR="0" lvl="0" indent="0" algn="l" defTabSz="914400" rtl="0" eaLnBrk="1" fontAlgn="auto" latinLnBrk="0" hangingPunct="1">
                  <a:lnSpc>
                    <a:spcPct val="100000"/>
                  </a:lnSpc>
                  <a:spcBef>
                    <a:spcPct val="50000"/>
                  </a:spcBef>
                  <a:spcAft>
                    <a:spcPts val="0"/>
                  </a:spcAft>
                  <a:buClrTx/>
                  <a:buSzTx/>
                  <a:buFontTx/>
                  <a:buNone/>
                  <a:defRPr/>
                </a:pPr>
                <a:r>
                  <a:rPr kumimoji="1" lang="en-US" altLang="zh-CN" sz="2100" b="1"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mn-cs"/>
                  </a:rPr>
                  <a:t>C(s)</a:t>
                </a:r>
              </a:p>
            </p:txBody>
          </p:sp>
          <p:sp>
            <p:nvSpPr>
              <p:cNvPr id="249872" name="Rectangle 16"/>
              <p:cNvSpPr>
                <a:spLocks noChangeArrowheads="1"/>
              </p:cNvSpPr>
              <p:nvPr/>
            </p:nvSpPr>
            <p:spPr bwMode="auto">
              <a:xfrm>
                <a:off x="2400" y="2400"/>
                <a:ext cx="720" cy="336"/>
              </a:xfrm>
              <a:prstGeom prst="rect">
                <a:avLst/>
              </a:prstGeom>
              <a:solidFill>
                <a:schemeClr val="accent1"/>
              </a:solidFill>
              <a:ln w="28575">
                <a:solidFill>
                  <a:schemeClr val="tx1"/>
                </a:solidFill>
                <a:miter lim="800000"/>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en-US" altLang="zh-CN" sz="2400" b="1"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rPr>
                  <a:t>H(s)</a:t>
                </a:r>
              </a:p>
            </p:txBody>
          </p:sp>
          <p:sp>
            <p:nvSpPr>
              <p:cNvPr id="249873" name="Line 17"/>
              <p:cNvSpPr>
                <a:spLocks noChangeShapeType="1"/>
              </p:cNvSpPr>
              <p:nvPr/>
            </p:nvSpPr>
            <p:spPr bwMode="auto">
              <a:xfrm flipH="1">
                <a:off x="3120" y="2544"/>
                <a:ext cx="528" cy="0"/>
              </a:xfrm>
              <a:prstGeom prst="line">
                <a:avLst/>
              </a:prstGeom>
              <a:noFill/>
              <a:ln w="28575">
                <a:solidFill>
                  <a:schemeClr val="tx1"/>
                </a:solidFill>
                <a:miter lim="800000"/>
                <a:tailEnd type="triangle" w="med" len="med"/>
              </a:ln>
              <a:effec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endParaRPr>
              </a:p>
            </p:txBody>
          </p:sp>
          <p:sp>
            <p:nvSpPr>
              <p:cNvPr id="249874" name="Line 18"/>
              <p:cNvSpPr>
                <a:spLocks noChangeShapeType="1"/>
              </p:cNvSpPr>
              <p:nvPr/>
            </p:nvSpPr>
            <p:spPr bwMode="auto">
              <a:xfrm flipH="1">
                <a:off x="1872" y="2544"/>
                <a:ext cx="528" cy="0"/>
              </a:xfrm>
              <a:prstGeom prst="line">
                <a:avLst/>
              </a:prstGeom>
              <a:noFill/>
              <a:ln w="28575">
                <a:solidFill>
                  <a:schemeClr val="tx1"/>
                </a:solidFill>
                <a:miter lim="800000"/>
              </a:ln>
              <a:effec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endParaRPr>
              </a:p>
            </p:txBody>
          </p:sp>
        </p:grpSp>
        <p:sp>
          <p:nvSpPr>
            <p:cNvPr id="249875" name="Text Box 19"/>
            <p:cNvSpPr txBox="1">
              <a:spLocks noChangeArrowheads="1"/>
            </p:cNvSpPr>
            <p:nvPr/>
          </p:nvSpPr>
          <p:spPr bwMode="auto">
            <a:xfrm>
              <a:off x="1056" y="2368"/>
              <a:ext cx="506" cy="339"/>
            </a:xfrm>
            <a:prstGeom prst="rect">
              <a:avLst/>
            </a:prstGeom>
            <a:noFill/>
            <a:ln w="28575">
              <a:noFill/>
              <a:miter lim="800000"/>
            </a:ln>
            <a:effectLst/>
          </p:spPr>
          <p:txBody>
            <a:bodyPr>
              <a:spAutoFit/>
            </a:bodyPr>
            <a:lstStyle/>
            <a:p>
              <a:pPr marL="0" marR="0" lvl="0" indent="0" algn="l" defTabSz="914400" rtl="0" eaLnBrk="1" fontAlgn="auto" latinLnBrk="0" hangingPunct="1">
                <a:lnSpc>
                  <a:spcPct val="100000"/>
                </a:lnSpc>
                <a:spcBef>
                  <a:spcPct val="50000"/>
                </a:spcBef>
                <a:spcAft>
                  <a:spcPts val="0"/>
                </a:spcAft>
                <a:buClrTx/>
                <a:buSzTx/>
                <a:buFontTx/>
                <a:buNone/>
                <a:defRPr/>
              </a:pPr>
              <a:r>
                <a:rPr kumimoji="1" lang="en-US" altLang="zh-CN" sz="2100" b="1"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mn-cs"/>
                </a:rPr>
                <a:t>B(s)</a:t>
              </a:r>
            </a:p>
          </p:txBody>
        </p:sp>
        <p:sp>
          <p:nvSpPr>
            <p:cNvPr id="249876" name="Text Box 20"/>
            <p:cNvSpPr txBox="1">
              <a:spLocks noChangeArrowheads="1"/>
            </p:cNvSpPr>
            <p:nvPr/>
          </p:nvSpPr>
          <p:spPr bwMode="auto">
            <a:xfrm>
              <a:off x="1776" y="1824"/>
              <a:ext cx="495" cy="339"/>
            </a:xfrm>
            <a:prstGeom prst="rect">
              <a:avLst/>
            </a:prstGeom>
            <a:noFill/>
            <a:ln w="28575">
              <a:noFill/>
              <a:miter lim="800000"/>
            </a:ln>
            <a:effectLst/>
          </p:spPr>
          <p:txBody>
            <a:bodyPr>
              <a:spAutoFit/>
            </a:bodyPr>
            <a:lstStyle/>
            <a:p>
              <a:pPr marL="0" marR="0" lvl="0" indent="0" algn="l" defTabSz="914400" rtl="0" eaLnBrk="1" fontAlgn="auto" latinLnBrk="0" hangingPunct="1">
                <a:lnSpc>
                  <a:spcPct val="100000"/>
                </a:lnSpc>
                <a:spcBef>
                  <a:spcPct val="50000"/>
                </a:spcBef>
                <a:spcAft>
                  <a:spcPts val="0"/>
                </a:spcAft>
                <a:buClrTx/>
                <a:buSzTx/>
                <a:buFontTx/>
                <a:buNone/>
                <a:defRPr/>
              </a:pPr>
              <a:r>
                <a:rPr kumimoji="1" lang="en-US" altLang="zh-CN" sz="2100" b="1"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mn-cs"/>
                </a:rPr>
                <a:t>E(s)</a:t>
              </a:r>
            </a:p>
          </p:txBody>
        </p:sp>
      </p:grpSp>
      <p:sp>
        <p:nvSpPr>
          <p:cNvPr id="249877" name="AutoShape 21"/>
          <p:cNvSpPr/>
          <p:nvPr/>
        </p:nvSpPr>
        <p:spPr>
          <a:xfrm>
            <a:off x="5054204" y="3804047"/>
            <a:ext cx="2628900" cy="1828800"/>
          </a:xfrm>
          <a:prstGeom prst="irregularSeal2">
            <a:avLst/>
          </a:prstGeom>
          <a:solidFill>
            <a:srgbClr val="FFFF00"/>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r>
              <a:rPr lang="en-US" altLang="zh-CN" sz="3300" b="1" dirty="0">
                <a:solidFill>
                  <a:schemeClr val="hlink"/>
                </a:solidFill>
                <a:latin typeface="Times New Roman" panose="02020603050405020304" pitchFamily="18" charset="0"/>
                <a:ea typeface="微软雅黑" panose="020B0503020204020204" pitchFamily="34" charset="-122"/>
              </a:rPr>
              <a:t>C(s) = ?</a:t>
            </a:r>
          </a:p>
        </p:txBody>
      </p:sp>
    </p:spTree>
  </p:cSld>
  <p:clrMapOvr>
    <a:masterClrMapping/>
  </p:clrMapOvr>
  <p:transition>
    <p:cover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49877"/>
                                        </p:tgtEl>
                                        <p:attrNameLst>
                                          <p:attrName>style.visibility</p:attrName>
                                        </p:attrNameLst>
                                      </p:cBhvr>
                                      <p:to>
                                        <p:strVal val="visible"/>
                                      </p:to>
                                    </p:set>
                                    <p:animEffect transition="in" filter="blinds(horizontal)">
                                      <p:cBhvr>
                                        <p:cTn id="12" dur="500"/>
                                        <p:tgtEl>
                                          <p:spTgt spid="2498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9877" grpId="0" bldLvl="0" animBg="1"/>
    </p:bldLst>
  </p:timing>
</p:sld>
</file>

<file path=ppt/slides/slide67.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81922" name="Rectangle 2"/>
          <p:cNvSpPr>
            <a:spLocks noGrp="1"/>
          </p:cNvSpPr>
          <p:nvPr>
            <p:ph type="title"/>
          </p:nvPr>
        </p:nvSpPr>
        <p:spPr>
          <a:xfrm>
            <a:off x="1571055" y="908720"/>
            <a:ext cx="5670277" cy="622697"/>
          </a:xfrm>
        </p:spPr>
        <p:txBody>
          <a:bodyPr vert="horz" wrap="square" lIns="68580" tIns="34290" rIns="68580" bIns="34290" anchor="ctr" anchorCtr="0"/>
          <a:lstStyle/>
          <a:p>
            <a:pPr eaLnBrk="1" hangingPunct="1"/>
            <a:r>
              <a:rPr lang="en-US" altLang="zh-CN" sz="2800" b="1" dirty="0">
                <a:solidFill>
                  <a:srgbClr val="C00000"/>
                </a:solidFill>
                <a:latin typeface="Times New Roman" panose="02020603050405020304" pitchFamily="18" charset="0"/>
                <a:ea typeface="微软雅黑" panose="020B0503020204020204" pitchFamily="34" charset="-122"/>
              </a:rPr>
              <a:t>Equivalent transform of feedback control</a:t>
            </a:r>
            <a:r>
              <a:rPr lang="zh-CN" altLang="en-US" sz="2400" b="1" dirty="0">
                <a:latin typeface="微软雅黑" panose="020B0503020204020204" pitchFamily="34" charset="-122"/>
                <a:ea typeface="微软雅黑" panose="020B0503020204020204" pitchFamily="34" charset="-122"/>
              </a:rPr>
              <a:t>反馈结构的等效变换</a:t>
            </a:r>
          </a:p>
        </p:txBody>
      </p:sp>
      <p:grpSp>
        <p:nvGrpSpPr>
          <p:cNvPr id="2" name="Group 22"/>
          <p:cNvGrpSpPr/>
          <p:nvPr/>
        </p:nvGrpSpPr>
        <p:grpSpPr>
          <a:xfrm>
            <a:off x="4907756" y="2411016"/>
            <a:ext cx="2986088" cy="2753915"/>
            <a:chOff x="3072" y="1680"/>
            <a:chExt cx="2496" cy="2208"/>
          </a:xfrm>
        </p:grpSpPr>
        <p:sp>
          <p:nvSpPr>
            <p:cNvPr id="254980" name="Rectangle 4"/>
            <p:cNvSpPr>
              <a:spLocks noChangeArrowheads="1"/>
            </p:cNvSpPr>
            <p:nvPr/>
          </p:nvSpPr>
          <p:spPr bwMode="auto">
            <a:xfrm>
              <a:off x="3072" y="1680"/>
              <a:ext cx="2496" cy="2208"/>
            </a:xfrm>
            <a:prstGeom prst="rect">
              <a:avLst/>
            </a:prstGeom>
            <a:solidFill>
              <a:srgbClr val="FFFF00"/>
            </a:solidFill>
            <a:ln w="9525">
              <a:solidFill>
                <a:schemeClr val="tx1"/>
              </a:solidFill>
              <a:miter lim="800000"/>
            </a:ln>
            <a:effectLst>
              <a:outerShdw blurRad="50800" dist="38100" dir="10800000" algn="r" rotWithShape="0">
                <a:prstClr val="black">
                  <a:alpha val="40000"/>
                </a:prstClr>
              </a:outerShdw>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endParaRPr>
            </a:p>
          </p:txBody>
        </p:sp>
        <p:graphicFrame>
          <p:nvGraphicFramePr>
            <p:cNvPr id="81941" name="Object 2"/>
            <p:cNvGraphicFramePr>
              <a:graphicFrameLocks noChangeAspect="1"/>
            </p:cNvGraphicFramePr>
            <p:nvPr/>
          </p:nvGraphicFramePr>
          <p:xfrm>
            <a:off x="3072" y="1872"/>
            <a:ext cx="2448" cy="1711"/>
          </p:xfrm>
          <a:graphic>
            <a:graphicData uri="http://schemas.openxmlformats.org/presentationml/2006/ole">
              <mc:AlternateContent xmlns:mc="http://schemas.openxmlformats.org/markup-compatibility/2006">
                <mc:Choice xmlns:v="urn:schemas-microsoft-com:vml" Requires="v">
                  <p:oleObj r:id="rId3" imgW="2032000" imgH="1549400" progId="Equation.3">
                    <p:embed/>
                  </p:oleObj>
                </mc:Choice>
                <mc:Fallback>
                  <p:oleObj r:id="rId3" imgW="2032000" imgH="1549400" progId="Equation.3">
                    <p:embed/>
                    <p:pic>
                      <p:nvPicPr>
                        <p:cNvPr id="0" name="图片 3246"/>
                        <p:cNvPicPr/>
                        <p:nvPr/>
                      </p:nvPicPr>
                      <p:blipFill>
                        <a:blip r:embed="rId4"/>
                        <a:stretch>
                          <a:fillRect/>
                        </a:stretch>
                      </p:blipFill>
                      <p:spPr>
                        <a:xfrm>
                          <a:off x="3072" y="1872"/>
                          <a:ext cx="2448" cy="1711"/>
                        </a:xfrm>
                        <a:prstGeom prst="rect">
                          <a:avLst/>
                        </a:prstGeom>
                        <a:noFill/>
                        <a:ln w="38100">
                          <a:noFill/>
                          <a:miter/>
                        </a:ln>
                      </p:spPr>
                    </p:pic>
                  </p:oleObj>
                </mc:Fallback>
              </mc:AlternateContent>
            </a:graphicData>
          </a:graphic>
        </p:graphicFrame>
      </p:grpSp>
      <p:grpSp>
        <p:nvGrpSpPr>
          <p:cNvPr id="3" name="Group 6"/>
          <p:cNvGrpSpPr/>
          <p:nvPr/>
        </p:nvGrpSpPr>
        <p:grpSpPr>
          <a:xfrm>
            <a:off x="1303735" y="3053954"/>
            <a:ext cx="3429000" cy="1200150"/>
            <a:chOff x="144" y="2208"/>
            <a:chExt cx="2704" cy="912"/>
          </a:xfrm>
        </p:grpSpPr>
        <p:sp>
          <p:nvSpPr>
            <p:cNvPr id="81925" name="Line 7"/>
            <p:cNvSpPr/>
            <p:nvPr/>
          </p:nvSpPr>
          <p:spPr>
            <a:xfrm>
              <a:off x="144" y="2537"/>
              <a:ext cx="636" cy="0"/>
            </a:xfrm>
            <a:prstGeom prst="line">
              <a:avLst/>
            </a:prstGeom>
            <a:ln w="28575" cap="flat" cmpd="sng">
              <a:solidFill>
                <a:schemeClr val="tx1"/>
              </a:solidFill>
              <a:prstDash val="solid"/>
              <a:miter/>
              <a:headEnd type="none" w="med" len="med"/>
              <a:tailEnd type="triangle" w="med" len="med"/>
            </a:ln>
          </p:spPr>
        </p:sp>
        <p:sp>
          <p:nvSpPr>
            <p:cNvPr id="81926" name="AutoShape 8"/>
            <p:cNvSpPr/>
            <p:nvPr/>
          </p:nvSpPr>
          <p:spPr>
            <a:xfrm>
              <a:off x="780" y="2421"/>
              <a:ext cx="239" cy="233"/>
            </a:xfrm>
            <a:prstGeom prst="flowChartSummingJunction">
              <a:avLst/>
            </a:prstGeom>
            <a:solidFill>
              <a:schemeClr val="accent1"/>
            </a:solidFill>
            <a:ln w="2857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endParaRPr lang="zh-CN" altLang="en-US" sz="1350" dirty="0">
                <a:ea typeface="微软雅黑" panose="020B0503020204020204" pitchFamily="34" charset="-122"/>
              </a:endParaRPr>
            </a:p>
          </p:txBody>
        </p:sp>
        <p:sp>
          <p:nvSpPr>
            <p:cNvPr id="81927" name="Line 9"/>
            <p:cNvSpPr/>
            <p:nvPr/>
          </p:nvSpPr>
          <p:spPr>
            <a:xfrm>
              <a:off x="1019" y="2537"/>
              <a:ext cx="437" cy="0"/>
            </a:xfrm>
            <a:prstGeom prst="line">
              <a:avLst/>
            </a:prstGeom>
            <a:ln w="28575" cap="flat" cmpd="sng">
              <a:solidFill>
                <a:schemeClr val="tx1"/>
              </a:solidFill>
              <a:prstDash val="solid"/>
              <a:miter/>
              <a:headEnd type="none" w="med" len="med"/>
              <a:tailEnd type="triangle" w="med" len="med"/>
            </a:ln>
          </p:spPr>
        </p:sp>
        <p:sp>
          <p:nvSpPr>
            <p:cNvPr id="81928" name="Rectangle 10"/>
            <p:cNvSpPr/>
            <p:nvPr/>
          </p:nvSpPr>
          <p:spPr>
            <a:xfrm>
              <a:off x="1456" y="2382"/>
              <a:ext cx="677" cy="311"/>
            </a:xfrm>
            <a:prstGeom prst="rect">
              <a:avLst/>
            </a:prstGeom>
            <a:solidFill>
              <a:schemeClr val="accent1"/>
            </a:solidFill>
            <a:ln w="2857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spcBef>
                  <a:spcPct val="0"/>
                </a:spcBef>
                <a:buFontTx/>
                <a:buNone/>
              </a:pPr>
              <a:r>
                <a:rPr lang="en-US" altLang="zh-CN" sz="2100" b="1" dirty="0">
                  <a:ea typeface="微软雅黑" panose="020B0503020204020204" pitchFamily="34" charset="-122"/>
                </a:rPr>
                <a:t>G(s)</a:t>
              </a:r>
            </a:p>
          </p:txBody>
        </p:sp>
        <p:sp>
          <p:nvSpPr>
            <p:cNvPr id="81929" name="Line 11"/>
            <p:cNvSpPr/>
            <p:nvPr/>
          </p:nvSpPr>
          <p:spPr>
            <a:xfrm>
              <a:off x="2133" y="2537"/>
              <a:ext cx="715" cy="0"/>
            </a:xfrm>
            <a:prstGeom prst="line">
              <a:avLst/>
            </a:prstGeom>
            <a:ln w="28575" cap="flat" cmpd="sng">
              <a:solidFill>
                <a:schemeClr val="tx1"/>
              </a:solidFill>
              <a:prstDash val="solid"/>
              <a:miter/>
              <a:headEnd type="none" w="med" len="med"/>
              <a:tailEnd type="triangle" w="med" len="med"/>
            </a:ln>
          </p:spPr>
        </p:sp>
        <p:sp>
          <p:nvSpPr>
            <p:cNvPr id="81930" name="Line 12"/>
            <p:cNvSpPr/>
            <p:nvPr/>
          </p:nvSpPr>
          <p:spPr>
            <a:xfrm>
              <a:off x="2371" y="2537"/>
              <a:ext cx="0" cy="428"/>
            </a:xfrm>
            <a:prstGeom prst="line">
              <a:avLst/>
            </a:prstGeom>
            <a:ln w="28575" cap="flat" cmpd="sng">
              <a:solidFill>
                <a:schemeClr val="tx1"/>
              </a:solidFill>
              <a:prstDash val="solid"/>
              <a:miter/>
              <a:headEnd type="none" w="med" len="med"/>
              <a:tailEnd type="none" w="med" len="med"/>
            </a:ln>
          </p:spPr>
        </p:sp>
        <p:sp>
          <p:nvSpPr>
            <p:cNvPr id="81931" name="Line 13"/>
            <p:cNvSpPr/>
            <p:nvPr/>
          </p:nvSpPr>
          <p:spPr>
            <a:xfrm flipV="1">
              <a:off x="900" y="2654"/>
              <a:ext cx="0" cy="311"/>
            </a:xfrm>
            <a:prstGeom prst="line">
              <a:avLst/>
            </a:prstGeom>
            <a:ln w="28575" cap="flat" cmpd="sng">
              <a:solidFill>
                <a:schemeClr val="tx1"/>
              </a:solidFill>
              <a:prstDash val="solid"/>
              <a:miter/>
              <a:headEnd type="none" w="med" len="med"/>
              <a:tailEnd type="triangle" w="med" len="med"/>
            </a:ln>
          </p:spPr>
        </p:sp>
        <p:sp>
          <p:nvSpPr>
            <p:cNvPr id="81932" name="Text Box 14"/>
            <p:cNvSpPr txBox="1"/>
            <p:nvPr/>
          </p:nvSpPr>
          <p:spPr>
            <a:xfrm>
              <a:off x="192" y="2256"/>
              <a:ext cx="397" cy="227"/>
            </a:xfrm>
            <a:prstGeom prst="rect">
              <a:avLst/>
            </a:prstGeom>
            <a:noFill/>
            <a:ln w="2857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50000"/>
                </a:spcBef>
                <a:buFontTx/>
                <a:buNone/>
              </a:pPr>
              <a:r>
                <a:rPr lang="en-US" altLang="zh-CN" sz="1350" b="1" dirty="0">
                  <a:latin typeface="Times New Roman" panose="02020603050405020304" pitchFamily="18" charset="0"/>
                  <a:ea typeface="微软雅黑" panose="020B0503020204020204" pitchFamily="34" charset="-122"/>
                </a:rPr>
                <a:t>R(s)</a:t>
              </a:r>
            </a:p>
          </p:txBody>
        </p:sp>
        <p:sp>
          <p:nvSpPr>
            <p:cNvPr id="81933" name="Text Box 15"/>
            <p:cNvSpPr txBox="1"/>
            <p:nvPr/>
          </p:nvSpPr>
          <p:spPr>
            <a:xfrm>
              <a:off x="900" y="2615"/>
              <a:ext cx="279" cy="227"/>
            </a:xfrm>
            <a:prstGeom prst="rect">
              <a:avLst/>
            </a:prstGeom>
            <a:noFill/>
            <a:ln w="2857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50000"/>
                </a:spcBef>
                <a:buFontTx/>
                <a:buNone/>
              </a:pPr>
              <a:r>
                <a:rPr lang="en-US" altLang="zh-CN" sz="1350" b="1" dirty="0">
                  <a:ea typeface="微软雅黑" panose="020B0503020204020204" pitchFamily="34" charset="-122"/>
                  <a:sym typeface="Symbol" panose="05050102010706020507" pitchFamily="18" charset="2"/>
                </a:rPr>
                <a:t></a:t>
              </a:r>
              <a:endParaRPr lang="en-US" altLang="zh-CN" sz="1350" b="1" dirty="0">
                <a:ea typeface="微软雅黑" panose="020B0503020204020204" pitchFamily="34" charset="-122"/>
              </a:endParaRPr>
            </a:p>
          </p:txBody>
        </p:sp>
        <p:sp>
          <p:nvSpPr>
            <p:cNvPr id="81934" name="Text Box 16"/>
            <p:cNvSpPr txBox="1"/>
            <p:nvPr/>
          </p:nvSpPr>
          <p:spPr>
            <a:xfrm>
              <a:off x="2352" y="2256"/>
              <a:ext cx="477" cy="227"/>
            </a:xfrm>
            <a:prstGeom prst="rect">
              <a:avLst/>
            </a:prstGeom>
            <a:noFill/>
            <a:ln w="2857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50000"/>
                </a:spcBef>
                <a:buFontTx/>
                <a:buNone/>
              </a:pPr>
              <a:r>
                <a:rPr lang="en-US" altLang="zh-CN" sz="1350" b="1" dirty="0">
                  <a:latin typeface="Times New Roman" panose="02020603050405020304" pitchFamily="18" charset="0"/>
                  <a:ea typeface="微软雅黑" panose="020B0503020204020204" pitchFamily="34" charset="-122"/>
                </a:rPr>
                <a:t>C(s)</a:t>
              </a:r>
            </a:p>
          </p:txBody>
        </p:sp>
        <p:sp>
          <p:nvSpPr>
            <p:cNvPr id="81935" name="Rectangle 17"/>
            <p:cNvSpPr/>
            <p:nvPr/>
          </p:nvSpPr>
          <p:spPr>
            <a:xfrm>
              <a:off x="1337" y="2848"/>
              <a:ext cx="597" cy="272"/>
            </a:xfrm>
            <a:prstGeom prst="rect">
              <a:avLst/>
            </a:prstGeom>
            <a:solidFill>
              <a:schemeClr val="accent1"/>
            </a:solidFill>
            <a:ln w="2857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spcBef>
                  <a:spcPct val="0"/>
                </a:spcBef>
                <a:buFontTx/>
                <a:buNone/>
              </a:pPr>
              <a:r>
                <a:rPr lang="en-US" altLang="zh-CN" sz="2100" b="1" dirty="0">
                  <a:ea typeface="微软雅黑" panose="020B0503020204020204" pitchFamily="34" charset="-122"/>
                </a:rPr>
                <a:t>H(s)</a:t>
              </a:r>
            </a:p>
          </p:txBody>
        </p:sp>
        <p:sp>
          <p:nvSpPr>
            <p:cNvPr id="81936" name="Line 18"/>
            <p:cNvSpPr/>
            <p:nvPr/>
          </p:nvSpPr>
          <p:spPr>
            <a:xfrm flipH="1">
              <a:off x="1934" y="2965"/>
              <a:ext cx="437" cy="0"/>
            </a:xfrm>
            <a:prstGeom prst="line">
              <a:avLst/>
            </a:prstGeom>
            <a:ln w="28575" cap="flat" cmpd="sng">
              <a:solidFill>
                <a:schemeClr val="tx1"/>
              </a:solidFill>
              <a:prstDash val="solid"/>
              <a:miter/>
              <a:headEnd type="none" w="med" len="med"/>
              <a:tailEnd type="triangle" w="med" len="med"/>
            </a:ln>
          </p:spPr>
        </p:sp>
        <p:sp>
          <p:nvSpPr>
            <p:cNvPr id="81937" name="Line 19"/>
            <p:cNvSpPr/>
            <p:nvPr/>
          </p:nvSpPr>
          <p:spPr>
            <a:xfrm flipH="1">
              <a:off x="900" y="2965"/>
              <a:ext cx="437" cy="0"/>
            </a:xfrm>
            <a:prstGeom prst="line">
              <a:avLst/>
            </a:prstGeom>
            <a:ln w="28575" cap="flat" cmpd="sng">
              <a:solidFill>
                <a:schemeClr val="tx1"/>
              </a:solidFill>
              <a:prstDash val="solid"/>
              <a:miter/>
              <a:headEnd type="none" w="med" len="med"/>
              <a:tailEnd type="none" w="med" len="med"/>
            </a:ln>
          </p:spPr>
        </p:sp>
        <p:sp>
          <p:nvSpPr>
            <p:cNvPr id="81938" name="Text Box 20"/>
            <p:cNvSpPr txBox="1"/>
            <p:nvPr/>
          </p:nvSpPr>
          <p:spPr>
            <a:xfrm>
              <a:off x="432" y="2640"/>
              <a:ext cx="442" cy="227"/>
            </a:xfrm>
            <a:prstGeom prst="rect">
              <a:avLst/>
            </a:prstGeom>
            <a:noFill/>
            <a:ln w="2857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50000"/>
                </a:spcBef>
                <a:buFontTx/>
                <a:buNone/>
              </a:pPr>
              <a:r>
                <a:rPr lang="en-US" altLang="zh-CN" sz="1350" b="1" dirty="0">
                  <a:latin typeface="Times New Roman" panose="02020603050405020304" pitchFamily="18" charset="0"/>
                  <a:ea typeface="微软雅黑" panose="020B0503020204020204" pitchFamily="34" charset="-122"/>
                </a:rPr>
                <a:t>B(s)</a:t>
              </a:r>
            </a:p>
          </p:txBody>
        </p:sp>
        <p:sp>
          <p:nvSpPr>
            <p:cNvPr id="81939" name="Text Box 21"/>
            <p:cNvSpPr txBox="1"/>
            <p:nvPr/>
          </p:nvSpPr>
          <p:spPr>
            <a:xfrm>
              <a:off x="1008" y="2208"/>
              <a:ext cx="528" cy="227"/>
            </a:xfrm>
            <a:prstGeom prst="rect">
              <a:avLst/>
            </a:prstGeom>
            <a:noFill/>
            <a:ln w="2857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50000"/>
                </a:spcBef>
                <a:buFontTx/>
                <a:buNone/>
              </a:pPr>
              <a:r>
                <a:rPr lang="en-US" altLang="zh-CN" sz="1350" b="1" dirty="0">
                  <a:latin typeface="Times New Roman" panose="02020603050405020304" pitchFamily="18" charset="0"/>
                  <a:ea typeface="微软雅黑" panose="020B0503020204020204" pitchFamily="34" charset="-122"/>
                </a:rPr>
                <a:t>E(s)</a:t>
              </a:r>
            </a:p>
          </p:txBody>
        </p:sp>
      </p:grpSp>
    </p:spTree>
  </p:cSld>
  <p:clrMapOvr>
    <a:masterClrMapping/>
  </p:clrMapOvr>
  <p:transition>
    <p:cover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randombar(horizontal)">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82946" name="灯片编号占位符 4"/>
          <p:cNvSpPr txBox="1">
            <a:spLocks noGrp="1"/>
          </p:cNvSpPr>
          <p:nvPr>
            <p:ph type="sldNum" sz="quarter" idx="4"/>
          </p:nvPr>
        </p:nvSpPr>
        <p:spPr>
          <a:xfrm>
            <a:off x="3486150" y="5624513"/>
            <a:ext cx="2171700" cy="273844"/>
          </a:xfrm>
          <a:noFill/>
          <a:ln>
            <a:noFill/>
          </a:ln>
        </p:spPr>
        <p:txBody>
          <a:bodyPr anchor="ctr" anchorCtr="0"/>
          <a:lstStyle/>
          <a:p>
            <a:pPr marL="0" indent="0" algn="ctr" eaLnBrk="1" hangingPunct="1">
              <a:spcBef>
                <a:spcPct val="0"/>
              </a:spcBef>
              <a:buFontTx/>
              <a:buNone/>
            </a:pPr>
            <a:fld id="{9A0DB2DC-4C9A-4742-B13C-FB6460FD3503}" type="slidenum">
              <a:rPr lang="en-US" altLang="zh-CN" sz="900" kern="1200" dirty="0">
                <a:solidFill>
                  <a:srgbClr val="898989"/>
                </a:solidFill>
                <a:latin typeface="+mn-lt"/>
                <a:cs typeface="+mn-cs"/>
              </a:rPr>
              <a:t>68</a:t>
            </a:fld>
            <a:endParaRPr lang="en-US" altLang="zh-CN" sz="900" kern="1200" dirty="0">
              <a:solidFill>
                <a:srgbClr val="898989"/>
              </a:solidFill>
              <a:latin typeface="+mn-lt"/>
              <a:cs typeface="+mn-cs"/>
            </a:endParaRPr>
          </a:p>
        </p:txBody>
      </p:sp>
      <p:sp>
        <p:nvSpPr>
          <p:cNvPr id="82947" name="Rectangle 2"/>
          <p:cNvSpPr>
            <a:spLocks noGrp="1"/>
          </p:cNvSpPr>
          <p:nvPr>
            <p:ph type="title"/>
          </p:nvPr>
        </p:nvSpPr>
        <p:spPr>
          <a:xfrm>
            <a:off x="1564272" y="1004438"/>
            <a:ext cx="5582790" cy="571500"/>
          </a:xfrm>
        </p:spPr>
        <p:txBody>
          <a:bodyPr vert="horz" wrap="square" lIns="68580" tIns="34290" rIns="68580" bIns="34290" anchor="ctr" anchorCtr="0"/>
          <a:lstStyle/>
          <a:p>
            <a:pPr eaLnBrk="1" hangingPunct="1"/>
            <a:r>
              <a:rPr lang="en-US" altLang="zh-CN" sz="2800" b="1" dirty="0">
                <a:solidFill>
                  <a:srgbClr val="C00000"/>
                </a:solidFill>
                <a:latin typeface="Times New Roman" panose="02020603050405020304" pitchFamily="18" charset="0"/>
                <a:ea typeface="微软雅黑" panose="020B0503020204020204" pitchFamily="34" charset="-122"/>
              </a:rPr>
              <a:t>Equivalent transform of feedback control</a:t>
            </a:r>
            <a:r>
              <a:rPr lang="zh-CN" altLang="en-US" sz="2800" b="1" dirty="0">
                <a:solidFill>
                  <a:srgbClr val="C00000"/>
                </a:solidFill>
                <a:latin typeface="微软雅黑" panose="020B0503020204020204" pitchFamily="34" charset="-122"/>
                <a:ea typeface="微软雅黑" panose="020B0503020204020204" pitchFamily="34" charset="-122"/>
              </a:rPr>
              <a:t> </a:t>
            </a:r>
            <a:r>
              <a:rPr lang="zh-CN" altLang="en-US" sz="1800" b="1" dirty="0">
                <a:latin typeface="微软雅黑" panose="020B0503020204020204" pitchFamily="34" charset="-122"/>
                <a:ea typeface="微软雅黑" panose="020B0503020204020204" pitchFamily="34" charset="-122"/>
              </a:rPr>
              <a:t>反馈结构的等效变换</a:t>
            </a:r>
          </a:p>
        </p:txBody>
      </p:sp>
      <p:grpSp>
        <p:nvGrpSpPr>
          <p:cNvPr id="2" name="Group 4"/>
          <p:cNvGrpSpPr/>
          <p:nvPr/>
        </p:nvGrpSpPr>
        <p:grpSpPr bwMode="auto">
          <a:xfrm>
            <a:off x="1857396" y="2625341"/>
            <a:ext cx="3886200" cy="1200150"/>
            <a:chOff x="288" y="2640"/>
            <a:chExt cx="2928" cy="912"/>
          </a:xfrm>
          <a:effectLst>
            <a:outerShdw blurRad="50800" dist="38100" dir="10800000" algn="r" rotWithShape="0">
              <a:prstClr val="black">
                <a:alpha val="40000"/>
              </a:prstClr>
            </a:outerShdw>
          </a:effectLst>
        </p:grpSpPr>
        <p:grpSp>
          <p:nvGrpSpPr>
            <p:cNvPr id="3" name="Group 5"/>
            <p:cNvGrpSpPr/>
            <p:nvPr/>
          </p:nvGrpSpPr>
          <p:grpSpPr bwMode="auto">
            <a:xfrm>
              <a:off x="288" y="2688"/>
              <a:ext cx="2928" cy="864"/>
              <a:chOff x="960" y="1728"/>
              <a:chExt cx="3360" cy="1008"/>
            </a:xfrm>
          </p:grpSpPr>
          <p:sp>
            <p:nvSpPr>
              <p:cNvPr id="256006" name="Line 6"/>
              <p:cNvSpPr>
                <a:spLocks noChangeShapeType="1"/>
              </p:cNvSpPr>
              <p:nvPr/>
            </p:nvSpPr>
            <p:spPr bwMode="auto">
              <a:xfrm>
                <a:off x="960" y="2016"/>
                <a:ext cx="768" cy="0"/>
              </a:xfrm>
              <a:prstGeom prst="line">
                <a:avLst/>
              </a:prstGeom>
              <a:noFill/>
              <a:ln w="28575">
                <a:solidFill>
                  <a:schemeClr val="tx1"/>
                </a:solidFill>
                <a:miter lim="800000"/>
                <a:tailEnd type="triangle" w="med" len="med"/>
              </a:ln>
              <a:effec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endParaRPr>
              </a:p>
            </p:txBody>
          </p:sp>
          <p:sp>
            <p:nvSpPr>
              <p:cNvPr id="256007" name="AutoShape 7"/>
              <p:cNvSpPr>
                <a:spLocks noChangeArrowheads="1"/>
              </p:cNvSpPr>
              <p:nvPr/>
            </p:nvSpPr>
            <p:spPr bwMode="auto">
              <a:xfrm>
                <a:off x="1728" y="1872"/>
                <a:ext cx="288" cy="288"/>
              </a:xfrm>
              <a:prstGeom prst="flowChartSummingJunction">
                <a:avLst/>
              </a:prstGeom>
              <a:solidFill>
                <a:schemeClr val="bg1"/>
              </a:solidFill>
              <a:ln w="28575">
                <a:solidFill>
                  <a:schemeClr val="tx1"/>
                </a:solidFill>
                <a:miter lim="800000"/>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endParaRPr>
              </a:p>
            </p:txBody>
          </p:sp>
          <p:sp>
            <p:nvSpPr>
              <p:cNvPr id="256008" name="Line 8"/>
              <p:cNvSpPr>
                <a:spLocks noChangeShapeType="1"/>
              </p:cNvSpPr>
              <p:nvPr/>
            </p:nvSpPr>
            <p:spPr bwMode="auto">
              <a:xfrm>
                <a:off x="2016" y="2016"/>
                <a:ext cx="528" cy="0"/>
              </a:xfrm>
              <a:prstGeom prst="line">
                <a:avLst/>
              </a:prstGeom>
              <a:noFill/>
              <a:ln w="28575">
                <a:solidFill>
                  <a:schemeClr val="tx1"/>
                </a:solidFill>
                <a:miter lim="800000"/>
                <a:tailEnd type="triangle" w="med" len="med"/>
              </a:ln>
              <a:effec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endParaRPr>
              </a:p>
            </p:txBody>
          </p:sp>
          <p:sp>
            <p:nvSpPr>
              <p:cNvPr id="256009" name="Rectangle 9"/>
              <p:cNvSpPr>
                <a:spLocks noChangeArrowheads="1"/>
              </p:cNvSpPr>
              <p:nvPr/>
            </p:nvSpPr>
            <p:spPr bwMode="auto">
              <a:xfrm>
                <a:off x="2544" y="1824"/>
                <a:ext cx="816" cy="384"/>
              </a:xfrm>
              <a:prstGeom prst="rect">
                <a:avLst/>
              </a:prstGeom>
              <a:solidFill>
                <a:schemeClr val="bg1"/>
              </a:solidFill>
              <a:ln w="28575">
                <a:solidFill>
                  <a:schemeClr val="tx1"/>
                </a:solidFill>
                <a:miter lim="800000"/>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en-US" altLang="zh-CN" sz="2100" b="1"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rPr>
                  <a:t>G(s)</a:t>
                </a:r>
              </a:p>
            </p:txBody>
          </p:sp>
          <p:sp>
            <p:nvSpPr>
              <p:cNvPr id="256010" name="Line 10"/>
              <p:cNvSpPr>
                <a:spLocks noChangeShapeType="1"/>
              </p:cNvSpPr>
              <p:nvPr/>
            </p:nvSpPr>
            <p:spPr bwMode="auto">
              <a:xfrm>
                <a:off x="3360" y="2016"/>
                <a:ext cx="864" cy="0"/>
              </a:xfrm>
              <a:prstGeom prst="line">
                <a:avLst/>
              </a:prstGeom>
              <a:noFill/>
              <a:ln w="28575">
                <a:solidFill>
                  <a:schemeClr val="tx1"/>
                </a:solidFill>
                <a:miter lim="800000"/>
                <a:tailEnd type="triangle" w="med" len="med"/>
              </a:ln>
              <a:effec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endParaRPr>
              </a:p>
            </p:txBody>
          </p:sp>
          <p:sp>
            <p:nvSpPr>
              <p:cNvPr id="256011" name="Line 11"/>
              <p:cNvSpPr>
                <a:spLocks noChangeShapeType="1"/>
              </p:cNvSpPr>
              <p:nvPr/>
            </p:nvSpPr>
            <p:spPr bwMode="auto">
              <a:xfrm>
                <a:off x="3648" y="2016"/>
                <a:ext cx="0" cy="528"/>
              </a:xfrm>
              <a:prstGeom prst="line">
                <a:avLst/>
              </a:prstGeom>
              <a:noFill/>
              <a:ln w="28575">
                <a:solidFill>
                  <a:schemeClr val="tx1"/>
                </a:solidFill>
                <a:miter lim="800000"/>
              </a:ln>
              <a:effec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endParaRPr>
              </a:p>
            </p:txBody>
          </p:sp>
          <p:sp>
            <p:nvSpPr>
              <p:cNvPr id="256012" name="Line 12"/>
              <p:cNvSpPr>
                <a:spLocks noChangeShapeType="1"/>
              </p:cNvSpPr>
              <p:nvPr/>
            </p:nvSpPr>
            <p:spPr bwMode="auto">
              <a:xfrm flipV="1">
                <a:off x="1872" y="2160"/>
                <a:ext cx="0" cy="384"/>
              </a:xfrm>
              <a:prstGeom prst="line">
                <a:avLst/>
              </a:prstGeom>
              <a:noFill/>
              <a:ln w="28575">
                <a:solidFill>
                  <a:schemeClr val="tx1"/>
                </a:solidFill>
                <a:miter lim="800000"/>
                <a:tailEnd type="triangle" w="med" len="med"/>
              </a:ln>
              <a:effec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endParaRPr>
              </a:p>
            </p:txBody>
          </p:sp>
          <p:sp>
            <p:nvSpPr>
              <p:cNvPr id="256013" name="Text Box 13"/>
              <p:cNvSpPr txBox="1">
                <a:spLocks noChangeArrowheads="1"/>
              </p:cNvSpPr>
              <p:nvPr/>
            </p:nvSpPr>
            <p:spPr bwMode="auto">
              <a:xfrm>
                <a:off x="1008" y="1728"/>
                <a:ext cx="480" cy="265"/>
              </a:xfrm>
              <a:prstGeom prst="rect">
                <a:avLst/>
              </a:prstGeom>
              <a:noFill/>
              <a:ln w="28575">
                <a:noFill/>
                <a:miter lim="800000"/>
              </a:ln>
              <a:effectLst/>
            </p:spPr>
            <p:txBody>
              <a:bodyPr>
                <a:spAutoFit/>
              </a:bodyPr>
              <a:lstStyle/>
              <a:p>
                <a:pPr marL="0" marR="0" lvl="0" indent="0" algn="l" defTabSz="914400" rtl="0" eaLnBrk="1" fontAlgn="auto" latinLnBrk="0" hangingPunct="1">
                  <a:lnSpc>
                    <a:spcPct val="100000"/>
                  </a:lnSpc>
                  <a:spcBef>
                    <a:spcPct val="50000"/>
                  </a:spcBef>
                  <a:spcAft>
                    <a:spcPts val="0"/>
                  </a:spcAft>
                  <a:buClrTx/>
                  <a:buSzTx/>
                  <a:buFontTx/>
                  <a:buNone/>
                  <a:defRPr/>
                </a:pPr>
                <a:r>
                  <a:rPr kumimoji="1" lang="en-US" altLang="zh-CN" sz="1350" b="1"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mn-cs"/>
                  </a:rPr>
                  <a:t>R(s)</a:t>
                </a:r>
              </a:p>
            </p:txBody>
          </p:sp>
          <p:sp>
            <p:nvSpPr>
              <p:cNvPr id="256014" name="Text Box 14"/>
              <p:cNvSpPr txBox="1">
                <a:spLocks noChangeArrowheads="1"/>
              </p:cNvSpPr>
              <p:nvPr/>
            </p:nvSpPr>
            <p:spPr bwMode="auto">
              <a:xfrm>
                <a:off x="1872" y="2112"/>
                <a:ext cx="338" cy="265"/>
              </a:xfrm>
              <a:prstGeom prst="rect">
                <a:avLst/>
              </a:prstGeom>
              <a:noFill/>
              <a:ln w="28575">
                <a:noFill/>
                <a:miter lim="800000"/>
              </a:ln>
              <a:effectLst/>
            </p:spPr>
            <p:txBody>
              <a:bodyPr>
                <a:spAutoFit/>
              </a:bodyPr>
              <a:lstStyle/>
              <a:p>
                <a:pPr marL="0" marR="0" lvl="0" indent="0" algn="l" defTabSz="914400" rtl="0" eaLnBrk="1" fontAlgn="auto" latinLnBrk="0" hangingPunct="1">
                  <a:lnSpc>
                    <a:spcPct val="100000"/>
                  </a:lnSpc>
                  <a:spcBef>
                    <a:spcPct val="50000"/>
                  </a:spcBef>
                  <a:spcAft>
                    <a:spcPts val="0"/>
                  </a:spcAft>
                  <a:buClrTx/>
                  <a:buSzTx/>
                  <a:buFontTx/>
                  <a:buNone/>
                  <a:defRPr/>
                </a:pPr>
                <a:r>
                  <a:rPr kumimoji="1" lang="en-US" altLang="zh-CN" sz="1350" b="1"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sym typeface="Symbol" panose="05050102010706020507" pitchFamily="18" charset="2"/>
                  </a:rPr>
                  <a:t></a:t>
                </a:r>
                <a:endParaRPr kumimoji="1" lang="en-US" altLang="zh-CN" sz="1350" b="1"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endParaRPr>
              </a:p>
            </p:txBody>
          </p:sp>
          <p:sp>
            <p:nvSpPr>
              <p:cNvPr id="256015" name="Text Box 15"/>
              <p:cNvSpPr txBox="1">
                <a:spLocks noChangeArrowheads="1"/>
              </p:cNvSpPr>
              <p:nvPr/>
            </p:nvSpPr>
            <p:spPr bwMode="auto">
              <a:xfrm>
                <a:off x="3744" y="1728"/>
                <a:ext cx="576" cy="265"/>
              </a:xfrm>
              <a:prstGeom prst="rect">
                <a:avLst/>
              </a:prstGeom>
              <a:noFill/>
              <a:ln w="28575">
                <a:noFill/>
                <a:miter lim="800000"/>
              </a:ln>
              <a:effectLst/>
            </p:spPr>
            <p:txBody>
              <a:bodyPr>
                <a:spAutoFit/>
              </a:bodyPr>
              <a:lstStyle/>
              <a:p>
                <a:pPr marL="0" marR="0" lvl="0" indent="0" algn="l" defTabSz="914400" rtl="0" eaLnBrk="1" fontAlgn="auto" latinLnBrk="0" hangingPunct="1">
                  <a:lnSpc>
                    <a:spcPct val="100000"/>
                  </a:lnSpc>
                  <a:spcBef>
                    <a:spcPct val="50000"/>
                  </a:spcBef>
                  <a:spcAft>
                    <a:spcPts val="0"/>
                  </a:spcAft>
                  <a:buClrTx/>
                  <a:buSzTx/>
                  <a:buFontTx/>
                  <a:buNone/>
                  <a:defRPr/>
                </a:pPr>
                <a:r>
                  <a:rPr kumimoji="1" lang="en-US" altLang="zh-CN" sz="1350" b="1"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mn-cs"/>
                  </a:rPr>
                  <a:t>C(s)</a:t>
                </a:r>
              </a:p>
            </p:txBody>
          </p:sp>
          <p:sp>
            <p:nvSpPr>
              <p:cNvPr id="256016" name="Rectangle 16"/>
              <p:cNvSpPr>
                <a:spLocks noChangeArrowheads="1"/>
              </p:cNvSpPr>
              <p:nvPr/>
            </p:nvSpPr>
            <p:spPr bwMode="auto">
              <a:xfrm>
                <a:off x="2400" y="2400"/>
                <a:ext cx="720" cy="336"/>
              </a:xfrm>
              <a:prstGeom prst="rect">
                <a:avLst/>
              </a:prstGeom>
              <a:solidFill>
                <a:schemeClr val="bg1"/>
              </a:solidFill>
              <a:ln w="28575">
                <a:solidFill>
                  <a:schemeClr val="tx1"/>
                </a:solidFill>
                <a:miter lim="800000"/>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en-US" altLang="zh-CN" sz="2100" b="1"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rPr>
                  <a:t>H(s)</a:t>
                </a:r>
              </a:p>
            </p:txBody>
          </p:sp>
          <p:sp>
            <p:nvSpPr>
              <p:cNvPr id="256017" name="Line 17"/>
              <p:cNvSpPr>
                <a:spLocks noChangeShapeType="1"/>
              </p:cNvSpPr>
              <p:nvPr/>
            </p:nvSpPr>
            <p:spPr bwMode="auto">
              <a:xfrm flipH="1">
                <a:off x="3120" y="2544"/>
                <a:ext cx="528" cy="0"/>
              </a:xfrm>
              <a:prstGeom prst="line">
                <a:avLst/>
              </a:prstGeom>
              <a:noFill/>
              <a:ln w="28575">
                <a:solidFill>
                  <a:schemeClr val="tx1"/>
                </a:solidFill>
                <a:miter lim="800000"/>
                <a:tailEnd type="triangle" w="med" len="med"/>
              </a:ln>
              <a:effec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endParaRPr>
              </a:p>
            </p:txBody>
          </p:sp>
          <p:sp>
            <p:nvSpPr>
              <p:cNvPr id="256018" name="Line 18"/>
              <p:cNvSpPr>
                <a:spLocks noChangeShapeType="1"/>
              </p:cNvSpPr>
              <p:nvPr/>
            </p:nvSpPr>
            <p:spPr bwMode="auto">
              <a:xfrm flipH="1">
                <a:off x="1872" y="2544"/>
                <a:ext cx="528" cy="0"/>
              </a:xfrm>
              <a:prstGeom prst="line">
                <a:avLst/>
              </a:prstGeom>
              <a:noFill/>
              <a:ln w="28575">
                <a:solidFill>
                  <a:schemeClr val="tx1"/>
                </a:solidFill>
                <a:miter lim="800000"/>
              </a:ln>
              <a:effec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endParaRPr>
              </a:p>
            </p:txBody>
          </p:sp>
        </p:grpSp>
        <p:sp>
          <p:nvSpPr>
            <p:cNvPr id="256019" name="Text Box 19"/>
            <p:cNvSpPr txBox="1">
              <a:spLocks noChangeArrowheads="1"/>
            </p:cNvSpPr>
            <p:nvPr/>
          </p:nvSpPr>
          <p:spPr bwMode="auto">
            <a:xfrm>
              <a:off x="672" y="3072"/>
              <a:ext cx="384" cy="227"/>
            </a:xfrm>
            <a:prstGeom prst="rect">
              <a:avLst/>
            </a:prstGeom>
            <a:noFill/>
            <a:ln w="28575">
              <a:noFill/>
              <a:miter lim="800000"/>
            </a:ln>
            <a:effectLst/>
          </p:spPr>
          <p:txBody>
            <a:bodyPr>
              <a:spAutoFit/>
            </a:bodyPr>
            <a:lstStyle/>
            <a:p>
              <a:pPr marL="0" marR="0" lvl="0" indent="0" algn="l" defTabSz="914400" rtl="0" eaLnBrk="1" fontAlgn="auto" latinLnBrk="0" hangingPunct="1">
                <a:lnSpc>
                  <a:spcPct val="100000"/>
                </a:lnSpc>
                <a:spcBef>
                  <a:spcPct val="50000"/>
                </a:spcBef>
                <a:spcAft>
                  <a:spcPts val="0"/>
                </a:spcAft>
                <a:buClrTx/>
                <a:buSzTx/>
                <a:buFontTx/>
                <a:buNone/>
                <a:defRPr/>
              </a:pPr>
              <a:r>
                <a:rPr kumimoji="1" lang="en-US" altLang="zh-CN" sz="1350" b="1"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mn-cs"/>
                </a:rPr>
                <a:t>B(s)</a:t>
              </a:r>
            </a:p>
          </p:txBody>
        </p:sp>
        <p:sp>
          <p:nvSpPr>
            <p:cNvPr id="256020" name="Text Box 20"/>
            <p:cNvSpPr txBox="1">
              <a:spLocks noChangeArrowheads="1"/>
            </p:cNvSpPr>
            <p:nvPr/>
          </p:nvSpPr>
          <p:spPr bwMode="auto">
            <a:xfrm>
              <a:off x="1200" y="2640"/>
              <a:ext cx="432" cy="227"/>
            </a:xfrm>
            <a:prstGeom prst="rect">
              <a:avLst/>
            </a:prstGeom>
            <a:noFill/>
            <a:ln w="28575">
              <a:noFill/>
              <a:miter lim="800000"/>
            </a:ln>
            <a:effectLst/>
          </p:spPr>
          <p:txBody>
            <a:bodyPr>
              <a:spAutoFit/>
            </a:bodyPr>
            <a:lstStyle/>
            <a:p>
              <a:pPr marL="0" marR="0" lvl="0" indent="0" algn="l" defTabSz="914400" rtl="0" eaLnBrk="1" fontAlgn="auto" latinLnBrk="0" hangingPunct="1">
                <a:lnSpc>
                  <a:spcPct val="100000"/>
                </a:lnSpc>
                <a:spcBef>
                  <a:spcPct val="50000"/>
                </a:spcBef>
                <a:spcAft>
                  <a:spcPts val="0"/>
                </a:spcAft>
                <a:buClrTx/>
                <a:buSzTx/>
                <a:buFontTx/>
                <a:buNone/>
                <a:defRPr/>
              </a:pPr>
              <a:r>
                <a:rPr kumimoji="1" lang="en-US" altLang="zh-CN" sz="1350" b="1"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mn-cs"/>
                </a:rPr>
                <a:t>E(s)</a:t>
              </a:r>
            </a:p>
          </p:txBody>
        </p:sp>
      </p:grpSp>
      <p:grpSp>
        <p:nvGrpSpPr>
          <p:cNvPr id="30" name="Group 21"/>
          <p:cNvGrpSpPr/>
          <p:nvPr/>
        </p:nvGrpSpPr>
        <p:grpSpPr bwMode="auto">
          <a:xfrm>
            <a:off x="4086225" y="4339829"/>
            <a:ext cx="3486150" cy="857250"/>
            <a:chOff x="2064" y="3264"/>
            <a:chExt cx="2928" cy="720"/>
          </a:xfrm>
          <a:effectLst>
            <a:outerShdw blurRad="50800" dist="38100" dir="10800000" algn="r" rotWithShape="0">
              <a:prstClr val="black">
                <a:alpha val="40000"/>
              </a:prstClr>
            </a:outerShdw>
          </a:effectLst>
        </p:grpSpPr>
        <p:sp>
          <p:nvSpPr>
            <p:cNvPr id="48136" name="Rectangle 22"/>
            <p:cNvSpPr>
              <a:spLocks noChangeArrowheads="1"/>
            </p:cNvSpPr>
            <p:nvPr/>
          </p:nvSpPr>
          <p:spPr bwMode="auto">
            <a:xfrm>
              <a:off x="2784" y="3264"/>
              <a:ext cx="1536" cy="720"/>
            </a:xfrm>
            <a:prstGeom prst="rect">
              <a:avLst/>
            </a:prstGeom>
            <a:solidFill>
              <a:schemeClr val="bg1"/>
            </a:solidFill>
            <a:ln w="28575">
              <a:solidFill>
                <a:schemeClr val="tx1"/>
              </a:solidFill>
              <a:miter lim="800000"/>
            </a:ln>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1" lang="zh-CN" altLang="zh-CN" sz="1350" b="1" i="0" u="none" strike="noStrike" kern="1200" cap="none" spc="0" normalizeH="0" baseline="0" noProof="0" dirty="0">
                <a:ln>
                  <a:noFill/>
                </a:ln>
                <a:solidFill>
                  <a:schemeClr val="tx1"/>
                </a:solidFill>
                <a:effectLst/>
                <a:uLnTx/>
                <a:uFillTx/>
                <a:latin typeface="Calibri" panose="020F0502020204030204" pitchFamily="34" charset="0"/>
                <a:ea typeface="微软雅黑" panose="020B0503020204020204" pitchFamily="34" charset="-122"/>
                <a:cs typeface="+mn-cs"/>
              </a:endParaRPr>
            </a:p>
          </p:txBody>
        </p:sp>
        <p:sp>
          <p:nvSpPr>
            <p:cNvPr id="48137" name="Line 23"/>
            <p:cNvSpPr>
              <a:spLocks noChangeShapeType="1"/>
            </p:cNvSpPr>
            <p:nvPr/>
          </p:nvSpPr>
          <p:spPr bwMode="auto">
            <a:xfrm>
              <a:off x="2112" y="3648"/>
              <a:ext cx="672" cy="0"/>
            </a:xfrm>
            <a:prstGeom prst="line">
              <a:avLst/>
            </a:prstGeom>
            <a:noFill/>
            <a:ln w="28575">
              <a:solidFill>
                <a:schemeClr val="tx1"/>
              </a:solidFill>
              <a:miter lim="800000"/>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350" b="0"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mn-cs"/>
              </a:endParaRPr>
            </a:p>
          </p:txBody>
        </p:sp>
        <p:sp>
          <p:nvSpPr>
            <p:cNvPr id="48138" name="Line 24"/>
            <p:cNvSpPr>
              <a:spLocks noChangeShapeType="1"/>
            </p:cNvSpPr>
            <p:nvPr/>
          </p:nvSpPr>
          <p:spPr bwMode="auto">
            <a:xfrm>
              <a:off x="4320" y="3648"/>
              <a:ext cx="576" cy="0"/>
            </a:xfrm>
            <a:prstGeom prst="line">
              <a:avLst/>
            </a:prstGeom>
            <a:noFill/>
            <a:ln w="28575">
              <a:solidFill>
                <a:schemeClr val="tx1"/>
              </a:solidFill>
              <a:miter lim="800000"/>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350" b="0"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mn-cs"/>
              </a:endParaRPr>
            </a:p>
          </p:txBody>
        </p:sp>
        <p:sp>
          <p:nvSpPr>
            <p:cNvPr id="48139" name="Text Box 25"/>
            <p:cNvSpPr txBox="1">
              <a:spLocks noChangeArrowheads="1"/>
            </p:cNvSpPr>
            <p:nvPr/>
          </p:nvSpPr>
          <p:spPr bwMode="auto">
            <a:xfrm>
              <a:off x="2064" y="3312"/>
              <a:ext cx="528" cy="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50000"/>
                </a:spcBef>
                <a:spcAft>
                  <a:spcPct val="0"/>
                </a:spcAft>
                <a:buClrTx/>
                <a:buSzTx/>
                <a:buFontTx/>
                <a:buNone/>
                <a:defRPr/>
              </a:pPr>
              <a:r>
                <a:rPr kumimoji="1" lang="en-US" altLang="zh-CN" sz="2100" b="1"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mn-cs"/>
                </a:rPr>
                <a:t>R(s)</a:t>
              </a:r>
            </a:p>
          </p:txBody>
        </p:sp>
        <p:sp>
          <p:nvSpPr>
            <p:cNvPr id="48140" name="Text Box 26"/>
            <p:cNvSpPr txBox="1">
              <a:spLocks noChangeArrowheads="1"/>
            </p:cNvSpPr>
            <p:nvPr/>
          </p:nvSpPr>
          <p:spPr bwMode="auto">
            <a:xfrm>
              <a:off x="4368" y="3264"/>
              <a:ext cx="624" cy="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50000"/>
                </a:spcBef>
                <a:spcAft>
                  <a:spcPct val="0"/>
                </a:spcAft>
                <a:buClrTx/>
                <a:buSzTx/>
                <a:buFontTx/>
                <a:buNone/>
                <a:defRPr/>
              </a:pPr>
              <a:r>
                <a:rPr kumimoji="1" lang="en-US" altLang="zh-CN" sz="2100" b="1"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mn-cs"/>
                </a:rPr>
                <a:t>C(s)</a:t>
              </a:r>
            </a:p>
          </p:txBody>
        </p:sp>
        <p:graphicFrame>
          <p:nvGraphicFramePr>
            <p:cNvPr id="48130" name="Object 2"/>
            <p:cNvGraphicFramePr>
              <a:graphicFrameLocks noChangeAspect="1"/>
            </p:cNvGraphicFramePr>
            <p:nvPr/>
          </p:nvGraphicFramePr>
          <p:xfrm>
            <a:off x="2808" y="3301"/>
            <a:ext cx="1509" cy="638"/>
          </p:xfrm>
          <a:graphic>
            <a:graphicData uri="http://schemas.openxmlformats.org/presentationml/2006/ole">
              <mc:AlternateContent xmlns:mc="http://schemas.openxmlformats.org/markup-compatibility/2006">
                <mc:Choice xmlns:v="urn:schemas-microsoft-com:vml" Requires="v">
                  <p:oleObj name="Equation" r:id="rId3" imgW="1028065" imgH="482600" progId="Equation.3">
                    <p:embed/>
                  </p:oleObj>
                </mc:Choice>
                <mc:Fallback>
                  <p:oleObj name="Equation" r:id="rId3" imgW="1028065" imgH="482600" progId="Equation.3">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08" y="3301"/>
                          <a:ext cx="1509" cy="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pic>
                  </p:oleObj>
                </mc:Fallback>
              </mc:AlternateContent>
            </a:graphicData>
          </a:graphic>
        </p:graphicFrame>
      </p:grpSp>
      <p:sp>
        <p:nvSpPr>
          <p:cNvPr id="256028" name="AutoShape 28"/>
          <p:cNvSpPr>
            <a:spLocks noChangeArrowheads="1"/>
          </p:cNvSpPr>
          <p:nvPr/>
        </p:nvSpPr>
        <p:spPr bwMode="auto">
          <a:xfrm>
            <a:off x="5400675" y="3139679"/>
            <a:ext cx="457200" cy="1200150"/>
          </a:xfrm>
          <a:prstGeom prst="curvedLeftArrow">
            <a:avLst>
              <a:gd name="adj1" fmla="val 52500"/>
              <a:gd name="adj2" fmla="val 105000"/>
              <a:gd name="adj3" fmla="val 33333"/>
            </a:avLst>
          </a:prstGeom>
          <a:solidFill>
            <a:srgbClr val="0000FF"/>
          </a:solidFill>
          <a:ln w="9525">
            <a:solidFill>
              <a:schemeClr val="tx1"/>
            </a:solidFill>
            <a:miter lim="800000"/>
          </a:ln>
          <a:effectLst>
            <a:outerShdw blurRad="50800" dist="38100" dir="10800000" algn="r" rotWithShape="0">
              <a:prstClr val="black">
                <a:alpha val="40000"/>
              </a:prstClr>
            </a:outerShdw>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endParaRPr>
          </a:p>
        </p:txBody>
      </p:sp>
    </p:spTree>
  </p:cSld>
  <p:clrMapOvr>
    <a:masterClrMapping/>
  </p:clrMapOvr>
  <p:transition>
    <p:cover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272" fill="hold" grpId="0" nodeType="clickEffect">
                                  <p:stCondLst>
                                    <p:cond delay="0"/>
                                  </p:stCondLst>
                                  <p:childTnLst>
                                    <p:set>
                                      <p:cBhvr>
                                        <p:cTn id="11" dur="1" fill="hold">
                                          <p:stCondLst>
                                            <p:cond delay="0"/>
                                          </p:stCondLst>
                                        </p:cTn>
                                        <p:tgtEl>
                                          <p:spTgt spid="256028"/>
                                        </p:tgtEl>
                                        <p:attrNameLst>
                                          <p:attrName>style.visibility</p:attrName>
                                        </p:attrNameLst>
                                      </p:cBhvr>
                                      <p:to>
                                        <p:strVal val="visible"/>
                                      </p:to>
                                    </p:set>
                                    <p:anim calcmode="lin" valueType="num">
                                      <p:cBhvr>
                                        <p:cTn id="12" dur="500" fill="hold"/>
                                        <p:tgtEl>
                                          <p:spTgt spid="256028"/>
                                        </p:tgtEl>
                                        <p:attrNameLst>
                                          <p:attrName>ppt_w</p:attrName>
                                        </p:attrNameLst>
                                      </p:cBhvr>
                                      <p:tavLst>
                                        <p:tav tm="0">
                                          <p:val>
                                            <p:strVal val="2/3*#ppt_w"/>
                                          </p:val>
                                        </p:tav>
                                        <p:tav tm="100000">
                                          <p:val>
                                            <p:strVal val="#ppt_w"/>
                                          </p:val>
                                        </p:tav>
                                      </p:tavLst>
                                    </p:anim>
                                    <p:anim calcmode="lin" valueType="num">
                                      <p:cBhvr>
                                        <p:cTn id="13" dur="500" fill="hold"/>
                                        <p:tgtEl>
                                          <p:spTgt spid="256028"/>
                                        </p:tgtEl>
                                        <p:attrNameLst>
                                          <p:attrName>ppt_h</p:attrName>
                                        </p:attrNameLst>
                                      </p:cBhvr>
                                      <p:tavLst>
                                        <p:tav tm="0">
                                          <p:val>
                                            <p:strVal val="2/3*#ppt_h"/>
                                          </p:val>
                                        </p:tav>
                                        <p:tav tm="100000">
                                          <p:val>
                                            <p:strVal val="#ppt_h"/>
                                          </p:val>
                                        </p:tav>
                                      </p:tavLst>
                                    </p:anim>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nodeType="clickEffect">
                                  <p:stCondLst>
                                    <p:cond delay="0"/>
                                  </p:stCondLst>
                                  <p:childTnLst>
                                    <p:set>
                                      <p:cBhvr>
                                        <p:cTn id="17" dur="1" fill="hold">
                                          <p:stCondLst>
                                            <p:cond delay="0"/>
                                          </p:stCondLst>
                                        </p:cTn>
                                        <p:tgtEl>
                                          <p:spTgt spid="30"/>
                                        </p:tgtEl>
                                        <p:attrNameLst>
                                          <p:attrName>style.visibility</p:attrName>
                                        </p:attrNameLst>
                                      </p:cBhvr>
                                      <p:to>
                                        <p:strVal val="visible"/>
                                      </p:to>
                                    </p:set>
                                    <p:animEffect transition="in" filter="blinds(horizontal)">
                                      <p:cBhvr>
                                        <p:cTn id="18"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28" grpId="0" bldLvl="0" animBg="1"/>
    </p:bldLst>
  </p:timing>
</p:sld>
</file>

<file path=ppt/slides/slide69.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83970" name="灯片编号占位符 4"/>
          <p:cNvSpPr txBox="1">
            <a:spLocks noGrp="1"/>
          </p:cNvSpPr>
          <p:nvPr>
            <p:ph type="sldNum" sz="quarter" idx="4"/>
          </p:nvPr>
        </p:nvSpPr>
        <p:spPr>
          <a:noFill/>
          <a:ln>
            <a:noFill/>
          </a:ln>
        </p:spPr>
        <p:txBody>
          <a:bodyPr anchor="ctr" anchorCtr="0"/>
          <a:lstStyle/>
          <a:p>
            <a:pPr marL="0" indent="0" algn="r" eaLnBrk="1" hangingPunct="1">
              <a:spcBef>
                <a:spcPct val="0"/>
              </a:spcBef>
              <a:buFontTx/>
              <a:buNone/>
            </a:pPr>
            <a:fld id="{9A0DB2DC-4C9A-4742-B13C-FB6460FD3503}" type="slidenum">
              <a:rPr lang="en-US" altLang="zh-CN" sz="900" kern="1200" dirty="0">
                <a:solidFill>
                  <a:srgbClr val="898989"/>
                </a:solidFill>
                <a:latin typeface="+mn-lt"/>
                <a:cs typeface="+mn-cs"/>
              </a:rPr>
              <a:t>69</a:t>
            </a:fld>
            <a:endParaRPr lang="en-US" altLang="zh-CN" sz="900" kern="1200" dirty="0">
              <a:solidFill>
                <a:srgbClr val="898989"/>
              </a:solidFill>
              <a:latin typeface="+mn-lt"/>
              <a:cs typeface="+mn-cs"/>
            </a:endParaRPr>
          </a:p>
        </p:txBody>
      </p:sp>
      <p:sp>
        <p:nvSpPr>
          <p:cNvPr id="83971" name="Rectangle 2"/>
          <p:cNvSpPr>
            <a:spLocks noGrp="1"/>
          </p:cNvSpPr>
          <p:nvPr>
            <p:ph type="title"/>
          </p:nvPr>
        </p:nvSpPr>
        <p:spPr>
          <a:xfrm>
            <a:off x="2119312" y="948928"/>
            <a:ext cx="5464969" cy="657225"/>
          </a:xfrm>
        </p:spPr>
        <p:txBody>
          <a:bodyPr vert="horz" wrap="square" lIns="68580" tIns="34290" rIns="68580" bIns="34290" anchor="ctr" anchorCtr="0"/>
          <a:lstStyle/>
          <a:p>
            <a:pPr eaLnBrk="1" hangingPunct="1"/>
            <a:r>
              <a:rPr lang="en-US" altLang="zh-CN" sz="2800" b="1" dirty="0">
                <a:solidFill>
                  <a:srgbClr val="C00000"/>
                </a:solidFill>
                <a:latin typeface="Times New Roman" panose="02020603050405020304" pitchFamily="18" charset="0"/>
                <a:ea typeface="微软雅黑" panose="020B0503020204020204" pitchFamily="34" charset="-122"/>
              </a:rPr>
              <a:t>(4)Moving the comparative point</a:t>
            </a:r>
            <a:br>
              <a:rPr lang="en-US" altLang="zh-CN" sz="2800" b="1" dirty="0">
                <a:solidFill>
                  <a:srgbClr val="C00000"/>
                </a:solidFill>
                <a:latin typeface="微软雅黑" panose="020B0503020204020204" pitchFamily="34" charset="-122"/>
                <a:ea typeface="微软雅黑" panose="020B0503020204020204" pitchFamily="34" charset="-122"/>
              </a:rPr>
            </a:br>
            <a:r>
              <a:rPr lang="zh-CN" altLang="en-US" sz="2400" b="1" dirty="0">
                <a:latin typeface="微软雅黑" panose="020B0503020204020204" pitchFamily="34" charset="-122"/>
                <a:ea typeface="微软雅黑" panose="020B0503020204020204" pitchFamily="34" charset="-122"/>
              </a:rPr>
              <a:t>比较点</a:t>
            </a:r>
            <a:r>
              <a:rPr lang="en-US" altLang="zh-CN" sz="2400" b="1" dirty="0">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综合点、汇合点</a:t>
            </a:r>
            <a:r>
              <a:rPr lang="en-US" altLang="zh-CN" sz="2400" b="1" dirty="0">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的移动（后移）</a:t>
            </a:r>
          </a:p>
        </p:txBody>
      </p:sp>
      <p:grpSp>
        <p:nvGrpSpPr>
          <p:cNvPr id="2" name="Group 4"/>
          <p:cNvGrpSpPr/>
          <p:nvPr/>
        </p:nvGrpSpPr>
        <p:grpSpPr bwMode="auto">
          <a:xfrm>
            <a:off x="1868099" y="2439593"/>
            <a:ext cx="3829050" cy="1257300"/>
            <a:chOff x="768" y="1824"/>
            <a:chExt cx="2736" cy="864"/>
          </a:xfrm>
          <a:effectLst>
            <a:outerShdw blurRad="50800" dist="38100" dir="10800000" algn="r" rotWithShape="0">
              <a:prstClr val="black">
                <a:alpha val="40000"/>
              </a:prstClr>
            </a:outerShdw>
          </a:effectLst>
        </p:grpSpPr>
        <p:sp>
          <p:nvSpPr>
            <p:cNvPr id="257029" name="Line 5"/>
            <p:cNvSpPr>
              <a:spLocks noChangeShapeType="1"/>
            </p:cNvSpPr>
            <p:nvPr/>
          </p:nvSpPr>
          <p:spPr bwMode="auto">
            <a:xfrm>
              <a:off x="768" y="2112"/>
              <a:ext cx="576" cy="0"/>
            </a:xfrm>
            <a:prstGeom prst="line">
              <a:avLst/>
            </a:prstGeom>
            <a:noFill/>
            <a:ln w="28575">
              <a:solidFill>
                <a:schemeClr val="tx1"/>
              </a:solidFill>
              <a:miter lim="800000"/>
              <a:tailEnd type="triangle" w="med" len="med"/>
            </a:ln>
            <a:effectLst/>
          </p:spPr>
          <p:txBody>
            <a:bodyPr wrap="none"/>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endParaRPr>
            </a:p>
          </p:txBody>
        </p:sp>
        <p:sp>
          <p:nvSpPr>
            <p:cNvPr id="257030" name="AutoShape 6"/>
            <p:cNvSpPr>
              <a:spLocks noChangeArrowheads="1"/>
            </p:cNvSpPr>
            <p:nvPr/>
          </p:nvSpPr>
          <p:spPr bwMode="auto">
            <a:xfrm>
              <a:off x="1344" y="1968"/>
              <a:ext cx="288" cy="288"/>
            </a:xfrm>
            <a:prstGeom prst="flowChartSummingJunction">
              <a:avLst/>
            </a:prstGeom>
            <a:solidFill>
              <a:schemeClr val="bg1"/>
            </a:solidFill>
            <a:ln w="28575">
              <a:solidFill>
                <a:schemeClr val="tx1"/>
              </a:solidFill>
              <a:miter lim="800000"/>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endParaRPr>
            </a:p>
          </p:txBody>
        </p:sp>
        <p:sp>
          <p:nvSpPr>
            <p:cNvPr id="257031" name="Line 7"/>
            <p:cNvSpPr>
              <a:spLocks noChangeShapeType="1"/>
            </p:cNvSpPr>
            <p:nvPr/>
          </p:nvSpPr>
          <p:spPr bwMode="auto">
            <a:xfrm>
              <a:off x="1632" y="2112"/>
              <a:ext cx="384" cy="0"/>
            </a:xfrm>
            <a:prstGeom prst="line">
              <a:avLst/>
            </a:prstGeom>
            <a:noFill/>
            <a:ln w="28575">
              <a:solidFill>
                <a:schemeClr val="tx1"/>
              </a:solidFill>
              <a:miter lim="800000"/>
              <a:tailEnd type="triangle" w="med" len="med"/>
            </a:ln>
            <a:effectLst/>
          </p:spPr>
          <p:txBody>
            <a:bodyPr wrap="none"/>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endParaRPr>
            </a:p>
          </p:txBody>
        </p:sp>
        <p:sp>
          <p:nvSpPr>
            <p:cNvPr id="257032" name="Rectangle 8"/>
            <p:cNvSpPr>
              <a:spLocks noChangeArrowheads="1"/>
            </p:cNvSpPr>
            <p:nvPr/>
          </p:nvSpPr>
          <p:spPr bwMode="auto">
            <a:xfrm>
              <a:off x="2016" y="1968"/>
              <a:ext cx="816" cy="336"/>
            </a:xfrm>
            <a:prstGeom prst="rect">
              <a:avLst/>
            </a:prstGeom>
            <a:solidFill>
              <a:schemeClr val="bg1"/>
            </a:solidFill>
            <a:ln w="28575">
              <a:solidFill>
                <a:schemeClr val="tx1"/>
              </a:solidFill>
              <a:miter lim="800000"/>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en-US" altLang="zh-CN" sz="2400" b="1"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mn-cs"/>
                </a:rPr>
                <a:t>G(s)</a:t>
              </a:r>
            </a:p>
          </p:txBody>
        </p:sp>
        <p:sp>
          <p:nvSpPr>
            <p:cNvPr id="257033" name="Line 9"/>
            <p:cNvSpPr>
              <a:spLocks noChangeShapeType="1"/>
            </p:cNvSpPr>
            <p:nvPr/>
          </p:nvSpPr>
          <p:spPr bwMode="auto">
            <a:xfrm>
              <a:off x="2832" y="2112"/>
              <a:ext cx="672" cy="0"/>
            </a:xfrm>
            <a:prstGeom prst="line">
              <a:avLst/>
            </a:prstGeom>
            <a:noFill/>
            <a:ln w="28575">
              <a:solidFill>
                <a:schemeClr val="tx1"/>
              </a:solidFill>
              <a:miter lim="800000"/>
              <a:tailEnd type="triangle" w="med" len="med"/>
            </a:ln>
            <a:effectLst/>
          </p:spPr>
          <p:txBody>
            <a:bodyPr wrap="none"/>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endParaRPr>
            </a:p>
          </p:txBody>
        </p:sp>
        <p:sp>
          <p:nvSpPr>
            <p:cNvPr id="257034" name="Line 10"/>
            <p:cNvSpPr>
              <a:spLocks noChangeShapeType="1"/>
            </p:cNvSpPr>
            <p:nvPr/>
          </p:nvSpPr>
          <p:spPr bwMode="auto">
            <a:xfrm flipV="1">
              <a:off x="1488" y="2256"/>
              <a:ext cx="0" cy="432"/>
            </a:xfrm>
            <a:prstGeom prst="line">
              <a:avLst/>
            </a:prstGeom>
            <a:noFill/>
            <a:ln w="28575">
              <a:solidFill>
                <a:schemeClr val="tx1"/>
              </a:solidFill>
              <a:miter lim="800000"/>
              <a:tailEnd type="triangle" w="med" len="med"/>
            </a:ln>
            <a:effectLst/>
          </p:spPr>
          <p:txBody>
            <a:bodyPr wrap="none"/>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endParaRPr>
            </a:p>
          </p:txBody>
        </p:sp>
        <p:sp>
          <p:nvSpPr>
            <p:cNvPr id="257035" name="Rectangle 11"/>
            <p:cNvSpPr>
              <a:spLocks noChangeArrowheads="1"/>
            </p:cNvSpPr>
            <p:nvPr/>
          </p:nvSpPr>
          <p:spPr bwMode="auto">
            <a:xfrm>
              <a:off x="1473" y="2208"/>
              <a:ext cx="198" cy="206"/>
            </a:xfrm>
            <a:prstGeom prst="rect">
              <a:avLst/>
            </a:prstGeom>
            <a:noFill/>
            <a:ln w="28575">
              <a:noFill/>
              <a:miter lim="800000"/>
            </a:ln>
            <a:effectLst/>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en-US" altLang="zh-CN" sz="1350" b="1"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sym typeface="Symbol" panose="05050102010706020507" pitchFamily="18" charset="2"/>
                </a:rPr>
                <a:t></a:t>
              </a:r>
            </a:p>
          </p:txBody>
        </p:sp>
        <p:sp>
          <p:nvSpPr>
            <p:cNvPr id="257036" name="Text Box 12"/>
            <p:cNvSpPr txBox="1">
              <a:spLocks noChangeArrowheads="1"/>
            </p:cNvSpPr>
            <p:nvPr/>
          </p:nvSpPr>
          <p:spPr bwMode="auto">
            <a:xfrm>
              <a:off x="768" y="1824"/>
              <a:ext cx="480" cy="285"/>
            </a:xfrm>
            <a:prstGeom prst="rect">
              <a:avLst/>
            </a:prstGeom>
            <a:noFill/>
            <a:ln w="28575">
              <a:noFill/>
              <a:miter lim="800000"/>
            </a:ln>
            <a:effectLst/>
          </p:spPr>
          <p:txBody>
            <a:bodyPr>
              <a:spAutoFit/>
            </a:bodyPr>
            <a:lstStyle/>
            <a:p>
              <a:pPr marL="0" marR="0" lvl="0" indent="0" algn="ctr" defTabSz="914400" rtl="0" eaLnBrk="1" fontAlgn="auto" latinLnBrk="0" hangingPunct="1">
                <a:lnSpc>
                  <a:spcPct val="100000"/>
                </a:lnSpc>
                <a:spcBef>
                  <a:spcPct val="50000"/>
                </a:spcBef>
                <a:spcAft>
                  <a:spcPts val="0"/>
                </a:spcAft>
                <a:buClrTx/>
                <a:buSzTx/>
                <a:buFontTx/>
                <a:buNone/>
                <a:defRPr/>
              </a:pPr>
              <a:r>
                <a:rPr kumimoji="1" lang="en-US" altLang="zh-CN" sz="2100" b="1"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mn-cs"/>
                </a:rPr>
                <a:t>R(s)</a:t>
              </a:r>
            </a:p>
          </p:txBody>
        </p:sp>
        <p:sp>
          <p:nvSpPr>
            <p:cNvPr id="257037" name="Text Box 13"/>
            <p:cNvSpPr txBox="1">
              <a:spLocks noChangeArrowheads="1"/>
            </p:cNvSpPr>
            <p:nvPr/>
          </p:nvSpPr>
          <p:spPr bwMode="auto">
            <a:xfrm>
              <a:off x="2928" y="1824"/>
              <a:ext cx="432" cy="285"/>
            </a:xfrm>
            <a:prstGeom prst="rect">
              <a:avLst/>
            </a:prstGeom>
            <a:noFill/>
            <a:ln w="28575">
              <a:noFill/>
              <a:miter lim="800000"/>
            </a:ln>
            <a:effectLst/>
          </p:spPr>
          <p:txBody>
            <a:bodyPr>
              <a:spAutoFit/>
            </a:bodyPr>
            <a:lstStyle/>
            <a:p>
              <a:pPr marL="0" marR="0" lvl="0" indent="0" algn="ctr" defTabSz="914400" rtl="0" eaLnBrk="1" fontAlgn="auto" latinLnBrk="0" hangingPunct="1">
                <a:lnSpc>
                  <a:spcPct val="100000"/>
                </a:lnSpc>
                <a:spcBef>
                  <a:spcPct val="50000"/>
                </a:spcBef>
                <a:spcAft>
                  <a:spcPts val="0"/>
                </a:spcAft>
                <a:buClrTx/>
                <a:buSzTx/>
                <a:buFontTx/>
                <a:buNone/>
                <a:defRPr/>
              </a:pPr>
              <a:r>
                <a:rPr kumimoji="1" lang="en-US" altLang="zh-CN" sz="2100" b="1"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mn-cs"/>
                </a:rPr>
                <a:t>C(s)</a:t>
              </a:r>
            </a:p>
          </p:txBody>
        </p:sp>
        <p:sp>
          <p:nvSpPr>
            <p:cNvPr id="257038" name="Text Box 14"/>
            <p:cNvSpPr txBox="1">
              <a:spLocks noChangeArrowheads="1"/>
            </p:cNvSpPr>
            <p:nvPr/>
          </p:nvSpPr>
          <p:spPr bwMode="auto">
            <a:xfrm>
              <a:off x="1056" y="2304"/>
              <a:ext cx="480" cy="285"/>
            </a:xfrm>
            <a:prstGeom prst="rect">
              <a:avLst/>
            </a:prstGeom>
            <a:noFill/>
            <a:ln w="28575">
              <a:noFill/>
              <a:miter lim="800000"/>
            </a:ln>
            <a:effectLst/>
          </p:spPr>
          <p:txBody>
            <a:bodyPr>
              <a:spAutoFit/>
            </a:bodyPr>
            <a:lstStyle/>
            <a:p>
              <a:pPr marL="0" marR="0" lvl="0" indent="0" algn="ctr" defTabSz="914400" rtl="0" eaLnBrk="1" fontAlgn="auto" latinLnBrk="0" hangingPunct="1">
                <a:lnSpc>
                  <a:spcPct val="100000"/>
                </a:lnSpc>
                <a:spcBef>
                  <a:spcPct val="50000"/>
                </a:spcBef>
                <a:spcAft>
                  <a:spcPts val="0"/>
                </a:spcAft>
                <a:buClrTx/>
                <a:buSzTx/>
                <a:buFontTx/>
                <a:buNone/>
                <a:defRPr/>
              </a:pPr>
              <a:r>
                <a:rPr kumimoji="1" lang="en-US" altLang="zh-CN" sz="2100" b="1"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mn-cs"/>
                </a:rPr>
                <a:t>Q(s)</a:t>
              </a:r>
            </a:p>
          </p:txBody>
        </p:sp>
      </p:grpSp>
      <p:sp>
        <p:nvSpPr>
          <p:cNvPr id="257039" name="Text Box 15"/>
          <p:cNvSpPr txBox="1">
            <a:spLocks noChangeArrowheads="1"/>
          </p:cNvSpPr>
          <p:nvPr/>
        </p:nvSpPr>
        <p:spPr bwMode="auto">
          <a:xfrm>
            <a:off x="7096125" y="5035154"/>
            <a:ext cx="676275" cy="414020"/>
          </a:xfrm>
          <a:prstGeom prst="rect">
            <a:avLst/>
          </a:prstGeom>
          <a:noFill/>
          <a:ln w="28575">
            <a:noFill/>
            <a:miter lim="800000"/>
          </a:ln>
          <a:effectLst>
            <a:outerShdw blurRad="50800" dist="38100" dir="10800000" algn="r" rotWithShape="0">
              <a:prstClr val="black">
                <a:alpha val="40000"/>
              </a:prstClr>
            </a:outerShdw>
          </a:effectLst>
        </p:spPr>
        <p:txBody>
          <a:bodyPr>
            <a:spAutoFit/>
          </a:bodyPr>
          <a:lstStyle/>
          <a:p>
            <a:pPr marR="0" defTabSz="914400" eaLnBrk="1" fontAlgn="auto" hangingPunct="1">
              <a:spcBef>
                <a:spcPct val="50000"/>
              </a:spcBef>
              <a:spcAft>
                <a:spcPts val="0"/>
              </a:spcAft>
              <a:buClrTx/>
              <a:buSzTx/>
              <a:buFontTx/>
              <a:buNone/>
              <a:defRPr/>
            </a:pPr>
            <a:r>
              <a:rPr kumimoji="1" lang="en-US" altLang="zh-CN" sz="2100" b="1" kern="1200" cap="none" spc="0" normalizeH="0" baseline="0" noProof="0" dirty="0">
                <a:latin typeface="Times New Roman" panose="02020603050405020304" pitchFamily="18" charset="0"/>
                <a:ea typeface="微软雅黑" panose="020B0503020204020204" pitchFamily="34" charset="-122"/>
                <a:cs typeface="+mn-cs"/>
              </a:rPr>
              <a:t>Q(s)</a:t>
            </a:r>
          </a:p>
        </p:txBody>
      </p:sp>
      <p:sp>
        <p:nvSpPr>
          <p:cNvPr id="257040" name="Rectangle 16"/>
          <p:cNvSpPr>
            <a:spLocks noChangeArrowheads="1"/>
          </p:cNvSpPr>
          <p:nvPr/>
        </p:nvSpPr>
        <p:spPr bwMode="auto">
          <a:xfrm>
            <a:off x="6115050" y="5317331"/>
            <a:ext cx="878681" cy="415529"/>
          </a:xfrm>
          <a:prstGeom prst="rect">
            <a:avLst/>
          </a:prstGeom>
          <a:solidFill>
            <a:srgbClr val="FFFF00"/>
          </a:solidFill>
          <a:ln w="28575">
            <a:solidFill>
              <a:schemeClr val="tx1"/>
            </a:solidFill>
            <a:miter lim="800000"/>
          </a:ln>
          <a:effectLst>
            <a:outerShdw blurRad="50800" dist="38100" dir="10800000" algn="r" rotWithShape="0">
              <a:prstClr val="black">
                <a:alpha val="40000"/>
              </a:prstClr>
            </a:outerShdw>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zh-CN" altLang="en-US" sz="3000" b="1" i="0" u="none" strike="noStrike" kern="1200" cap="none" spc="0" normalizeH="0" baseline="0" noProof="0" dirty="0">
                <a:ln>
                  <a:noFill/>
                </a:ln>
                <a:solidFill>
                  <a:srgbClr val="0000FF"/>
                </a:solidFill>
                <a:effectLst/>
                <a:uLnTx/>
                <a:uFillTx/>
                <a:latin typeface="Times New Roman" panose="02020603050405020304" pitchFamily="18" charset="0"/>
                <a:ea typeface="微软雅黑" panose="020B0503020204020204" pitchFamily="34" charset="-122"/>
                <a:cs typeface="+mn-cs"/>
              </a:rPr>
              <a:t> ？</a:t>
            </a:r>
          </a:p>
        </p:txBody>
      </p:sp>
      <p:grpSp>
        <p:nvGrpSpPr>
          <p:cNvPr id="3" name="Group 17"/>
          <p:cNvGrpSpPr/>
          <p:nvPr/>
        </p:nvGrpSpPr>
        <p:grpSpPr bwMode="auto">
          <a:xfrm>
            <a:off x="2971800" y="4402947"/>
            <a:ext cx="4598194" cy="1107281"/>
            <a:chOff x="1536" y="2928"/>
            <a:chExt cx="3862" cy="930"/>
          </a:xfrm>
          <a:effectLst>
            <a:outerShdw blurRad="50800" dist="38100" dir="10800000" algn="r" rotWithShape="0">
              <a:prstClr val="black">
                <a:alpha val="40000"/>
              </a:prstClr>
            </a:outerShdw>
          </a:effectLst>
        </p:grpSpPr>
        <p:sp>
          <p:nvSpPr>
            <p:cNvPr id="257042" name="Rectangle 18"/>
            <p:cNvSpPr>
              <a:spLocks noChangeArrowheads="1"/>
            </p:cNvSpPr>
            <p:nvPr/>
          </p:nvSpPr>
          <p:spPr bwMode="auto">
            <a:xfrm>
              <a:off x="3822" y="3408"/>
              <a:ext cx="233" cy="251"/>
            </a:xfrm>
            <a:prstGeom prst="rect">
              <a:avLst/>
            </a:prstGeom>
            <a:noFill/>
            <a:ln w="28575">
              <a:noFill/>
              <a:miter lim="800000"/>
            </a:ln>
            <a:effectLst/>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en-US" altLang="zh-CN" sz="1350" b="1"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sym typeface="Symbol" panose="05050102010706020507" pitchFamily="18" charset="2"/>
                </a:rPr>
                <a:t></a:t>
              </a:r>
            </a:p>
          </p:txBody>
        </p:sp>
        <p:grpSp>
          <p:nvGrpSpPr>
            <p:cNvPr id="4" name="Group 19"/>
            <p:cNvGrpSpPr/>
            <p:nvPr/>
          </p:nvGrpSpPr>
          <p:grpSpPr bwMode="auto">
            <a:xfrm>
              <a:off x="1536" y="2928"/>
              <a:ext cx="3862" cy="930"/>
              <a:chOff x="1536" y="2928"/>
              <a:chExt cx="3862" cy="930"/>
            </a:xfrm>
          </p:grpSpPr>
          <p:sp>
            <p:nvSpPr>
              <p:cNvPr id="257044" name="Line 20"/>
              <p:cNvSpPr>
                <a:spLocks noChangeShapeType="1"/>
              </p:cNvSpPr>
              <p:nvPr/>
            </p:nvSpPr>
            <p:spPr bwMode="auto">
              <a:xfrm>
                <a:off x="1536" y="3277"/>
                <a:ext cx="681" cy="0"/>
              </a:xfrm>
              <a:prstGeom prst="line">
                <a:avLst/>
              </a:prstGeom>
              <a:noFill/>
              <a:ln w="28575">
                <a:solidFill>
                  <a:schemeClr val="tx1"/>
                </a:solidFill>
                <a:miter lim="800000"/>
                <a:tailEnd type="triangle" w="med" len="med"/>
              </a:ln>
              <a:effectLst/>
            </p:spPr>
            <p:txBody>
              <a:bodyPr wrap="none"/>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endParaRPr>
              </a:p>
            </p:txBody>
          </p:sp>
          <p:sp>
            <p:nvSpPr>
              <p:cNvPr id="257045" name="AutoShape 21"/>
              <p:cNvSpPr>
                <a:spLocks noChangeArrowheads="1"/>
              </p:cNvSpPr>
              <p:nvPr/>
            </p:nvSpPr>
            <p:spPr bwMode="auto">
              <a:xfrm>
                <a:off x="3637" y="3102"/>
                <a:ext cx="341" cy="349"/>
              </a:xfrm>
              <a:prstGeom prst="flowChartSummingJunction">
                <a:avLst/>
              </a:prstGeom>
              <a:solidFill>
                <a:schemeClr val="bg1"/>
              </a:solidFill>
              <a:ln w="28575">
                <a:solidFill>
                  <a:schemeClr val="tx1"/>
                </a:solidFill>
                <a:miter lim="800000"/>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endParaRPr>
              </a:p>
            </p:txBody>
          </p:sp>
          <p:sp>
            <p:nvSpPr>
              <p:cNvPr id="257046" name="Line 22"/>
              <p:cNvSpPr>
                <a:spLocks noChangeShapeType="1"/>
              </p:cNvSpPr>
              <p:nvPr/>
            </p:nvSpPr>
            <p:spPr bwMode="auto">
              <a:xfrm>
                <a:off x="3183" y="3277"/>
                <a:ext cx="454" cy="0"/>
              </a:xfrm>
              <a:prstGeom prst="line">
                <a:avLst/>
              </a:prstGeom>
              <a:noFill/>
              <a:ln w="28575">
                <a:solidFill>
                  <a:schemeClr val="tx1"/>
                </a:solidFill>
                <a:miter lim="800000"/>
                <a:tailEnd type="triangle" w="med" len="med"/>
              </a:ln>
              <a:effectLst/>
            </p:spPr>
            <p:txBody>
              <a:bodyPr wrap="none"/>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endParaRPr>
              </a:p>
            </p:txBody>
          </p:sp>
          <p:sp>
            <p:nvSpPr>
              <p:cNvPr id="257047" name="Rectangle 23"/>
              <p:cNvSpPr>
                <a:spLocks noChangeArrowheads="1"/>
              </p:cNvSpPr>
              <p:nvPr/>
            </p:nvSpPr>
            <p:spPr bwMode="auto">
              <a:xfrm>
                <a:off x="2217" y="3044"/>
                <a:ext cx="966" cy="407"/>
              </a:xfrm>
              <a:prstGeom prst="rect">
                <a:avLst/>
              </a:prstGeom>
              <a:solidFill>
                <a:schemeClr val="bg1"/>
              </a:solidFill>
              <a:ln w="28575">
                <a:solidFill>
                  <a:schemeClr val="tx1"/>
                </a:solidFill>
                <a:miter lim="800000"/>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en-US" altLang="zh-CN" sz="1350" b="1"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mn-cs"/>
                  </a:rPr>
                  <a:t>G(s)</a:t>
                </a:r>
              </a:p>
            </p:txBody>
          </p:sp>
          <p:sp>
            <p:nvSpPr>
              <p:cNvPr id="257048" name="Line 24"/>
              <p:cNvSpPr>
                <a:spLocks noChangeShapeType="1"/>
              </p:cNvSpPr>
              <p:nvPr/>
            </p:nvSpPr>
            <p:spPr bwMode="auto">
              <a:xfrm>
                <a:off x="3978" y="3277"/>
                <a:ext cx="1420" cy="0"/>
              </a:xfrm>
              <a:prstGeom prst="line">
                <a:avLst/>
              </a:prstGeom>
              <a:noFill/>
              <a:ln w="28575">
                <a:solidFill>
                  <a:schemeClr val="tx1"/>
                </a:solidFill>
                <a:miter lim="800000"/>
                <a:tailEnd type="triangle" w="med" len="med"/>
              </a:ln>
              <a:effectLst/>
            </p:spPr>
            <p:txBody>
              <a:bodyPr wrap="none"/>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endParaRPr>
              </a:p>
            </p:txBody>
          </p:sp>
          <p:sp>
            <p:nvSpPr>
              <p:cNvPr id="257049" name="Line 25"/>
              <p:cNvSpPr>
                <a:spLocks noChangeShapeType="1"/>
              </p:cNvSpPr>
              <p:nvPr/>
            </p:nvSpPr>
            <p:spPr bwMode="auto">
              <a:xfrm flipV="1">
                <a:off x="3808" y="3451"/>
                <a:ext cx="0" cy="407"/>
              </a:xfrm>
              <a:prstGeom prst="line">
                <a:avLst/>
              </a:prstGeom>
              <a:noFill/>
              <a:ln w="28575">
                <a:solidFill>
                  <a:schemeClr val="tx1"/>
                </a:solidFill>
                <a:miter lim="800000"/>
                <a:tailEnd type="triangle" w="med" len="med"/>
              </a:ln>
              <a:effectLst/>
            </p:spPr>
            <p:txBody>
              <a:bodyPr wrap="none"/>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endParaRPr>
              </a:p>
            </p:txBody>
          </p:sp>
          <p:sp>
            <p:nvSpPr>
              <p:cNvPr id="257050" name="Text Box 26"/>
              <p:cNvSpPr txBox="1">
                <a:spLocks noChangeArrowheads="1"/>
              </p:cNvSpPr>
              <p:nvPr/>
            </p:nvSpPr>
            <p:spPr bwMode="auto">
              <a:xfrm>
                <a:off x="1536" y="2928"/>
                <a:ext cx="568" cy="348"/>
              </a:xfrm>
              <a:prstGeom prst="rect">
                <a:avLst/>
              </a:prstGeom>
              <a:noFill/>
              <a:ln w="28575">
                <a:noFill/>
                <a:miter lim="800000"/>
              </a:ln>
              <a:effectLst/>
            </p:spPr>
            <p:txBody>
              <a:bodyPr>
                <a:spAutoFit/>
              </a:bodyPr>
              <a:lstStyle/>
              <a:p>
                <a:pPr marL="0" marR="0" lvl="0" indent="0" algn="ctr" defTabSz="914400" rtl="0" eaLnBrk="1" fontAlgn="auto" latinLnBrk="0" hangingPunct="1">
                  <a:lnSpc>
                    <a:spcPct val="100000"/>
                  </a:lnSpc>
                  <a:spcBef>
                    <a:spcPct val="50000"/>
                  </a:spcBef>
                  <a:spcAft>
                    <a:spcPts val="0"/>
                  </a:spcAft>
                  <a:buClrTx/>
                  <a:buSzTx/>
                  <a:buFontTx/>
                  <a:buNone/>
                  <a:defRPr/>
                </a:pPr>
                <a:r>
                  <a:rPr kumimoji="1" lang="en-US" altLang="zh-CN" sz="2100" b="1"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mn-cs"/>
                  </a:rPr>
                  <a:t>R(s)</a:t>
                </a:r>
              </a:p>
            </p:txBody>
          </p:sp>
          <p:sp>
            <p:nvSpPr>
              <p:cNvPr id="257051" name="Text Box 27"/>
              <p:cNvSpPr txBox="1">
                <a:spLocks noChangeArrowheads="1"/>
              </p:cNvSpPr>
              <p:nvPr/>
            </p:nvSpPr>
            <p:spPr bwMode="auto">
              <a:xfrm>
                <a:off x="4603" y="2928"/>
                <a:ext cx="511" cy="348"/>
              </a:xfrm>
              <a:prstGeom prst="rect">
                <a:avLst/>
              </a:prstGeom>
              <a:noFill/>
              <a:ln w="28575">
                <a:noFill/>
                <a:miter lim="800000"/>
              </a:ln>
              <a:effectLst/>
            </p:spPr>
            <p:txBody>
              <a:bodyPr>
                <a:spAutoFit/>
              </a:bodyPr>
              <a:lstStyle/>
              <a:p>
                <a:pPr marL="0" marR="0" lvl="0" indent="0" algn="ctr" defTabSz="914400" rtl="0" eaLnBrk="1" fontAlgn="auto" latinLnBrk="0" hangingPunct="1">
                  <a:lnSpc>
                    <a:spcPct val="100000"/>
                  </a:lnSpc>
                  <a:spcBef>
                    <a:spcPct val="50000"/>
                  </a:spcBef>
                  <a:spcAft>
                    <a:spcPts val="0"/>
                  </a:spcAft>
                  <a:buClrTx/>
                  <a:buSzTx/>
                  <a:buFontTx/>
                  <a:buNone/>
                  <a:defRPr/>
                </a:pPr>
                <a:r>
                  <a:rPr kumimoji="1" lang="en-US" altLang="zh-CN" sz="2100" b="1"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mn-cs"/>
                  </a:rPr>
                  <a:t>C(s)</a:t>
                </a:r>
              </a:p>
            </p:txBody>
          </p:sp>
        </p:grpSp>
        <p:sp>
          <p:nvSpPr>
            <p:cNvPr id="257052" name="Line 28"/>
            <p:cNvSpPr>
              <a:spLocks noChangeShapeType="1"/>
            </p:cNvSpPr>
            <p:nvPr/>
          </p:nvSpPr>
          <p:spPr bwMode="auto">
            <a:xfrm>
              <a:off x="3808" y="3858"/>
              <a:ext cx="363" cy="0"/>
            </a:xfrm>
            <a:prstGeom prst="line">
              <a:avLst/>
            </a:prstGeom>
            <a:noFill/>
            <a:ln w="28575">
              <a:solidFill>
                <a:schemeClr val="tx1"/>
              </a:solidFill>
              <a:miter lim="800000"/>
            </a:ln>
            <a:effectLst/>
          </p:spPr>
          <p:txBody>
            <a:bodyPr wrap="none"/>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endParaRPr>
            </a:p>
          </p:txBody>
        </p:sp>
      </p:grpSp>
      <p:sp>
        <p:nvSpPr>
          <p:cNvPr id="257053" name="Line 29"/>
          <p:cNvSpPr>
            <a:spLocks noChangeShapeType="1"/>
          </p:cNvSpPr>
          <p:nvPr/>
        </p:nvSpPr>
        <p:spPr bwMode="auto">
          <a:xfrm>
            <a:off x="6972300" y="5488781"/>
            <a:ext cx="857250" cy="0"/>
          </a:xfrm>
          <a:prstGeom prst="line">
            <a:avLst/>
          </a:prstGeom>
          <a:noFill/>
          <a:ln w="28575">
            <a:solidFill>
              <a:schemeClr val="tx1"/>
            </a:solidFill>
            <a:miter lim="800000"/>
            <a:headEnd type="triangle" w="med" len="med"/>
          </a:ln>
          <a:effectLst>
            <a:outerShdw blurRad="50800" dist="38100" dir="10800000" algn="r" rotWithShape="0">
              <a:prstClr val="black">
                <a:alpha val="40000"/>
              </a:prstClr>
            </a:outerShdw>
          </a:effec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endParaRPr>
          </a:p>
        </p:txBody>
      </p:sp>
      <p:sp>
        <p:nvSpPr>
          <p:cNvPr id="257054" name="AutoShape 30"/>
          <p:cNvSpPr/>
          <p:nvPr/>
        </p:nvSpPr>
        <p:spPr>
          <a:xfrm rot="-2498013">
            <a:off x="4745831" y="3312319"/>
            <a:ext cx="457200" cy="857250"/>
          </a:xfrm>
          <a:prstGeom prst="upDownArrow">
            <a:avLst>
              <a:gd name="adj1" fmla="val 50000"/>
              <a:gd name="adj2" fmla="val 37500"/>
            </a:avLst>
          </a:prstGeom>
          <a:solidFill>
            <a:srgbClr val="0000FF"/>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endParaRPr lang="zh-CN" altLang="en-US" sz="1350" dirty="0">
              <a:ea typeface="微软雅黑" panose="020B0503020204020204" pitchFamily="34" charset="-122"/>
            </a:endParaRPr>
          </a:p>
        </p:txBody>
      </p:sp>
      <p:sp>
        <p:nvSpPr>
          <p:cNvPr id="33" name="Rectangle 26"/>
          <p:cNvSpPr>
            <a:spLocks noChangeArrowheads="1"/>
          </p:cNvSpPr>
          <p:nvPr/>
        </p:nvSpPr>
        <p:spPr bwMode="auto">
          <a:xfrm>
            <a:off x="5804297" y="2131814"/>
            <a:ext cx="2043113" cy="1476375"/>
          </a:xfrm>
          <a:prstGeom prst="rect">
            <a:avLst/>
          </a:prstGeom>
          <a:solidFill>
            <a:srgbClr val="FFFF00"/>
          </a:solidFill>
          <a:ln w="9525">
            <a:solidFill>
              <a:schemeClr val="tx1"/>
            </a:solidFill>
            <a:miter lim="800000"/>
          </a:ln>
          <a:effectLst>
            <a:outerShdw blurRad="50800" dist="38100" dir="8100000" algn="tr" rotWithShape="0">
              <a:prstClr val="black">
                <a:alpha val="40000"/>
              </a:prstClr>
            </a:outerShdw>
          </a:effectLst>
        </p:spPr>
        <p:txBody>
          <a:bodyPr anchor="ctr">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1" lang="zh-CN" altLang="en-US" sz="1500" b="1"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rPr>
              <a:t>问题：</a:t>
            </a:r>
          </a:p>
          <a:p>
            <a:pPr marL="0" marR="0" lvl="0" indent="0" algn="l" defTabSz="914400" rtl="0" eaLnBrk="1" fontAlgn="auto" latinLnBrk="0" hangingPunct="1">
              <a:lnSpc>
                <a:spcPct val="150000"/>
              </a:lnSpc>
              <a:spcBef>
                <a:spcPts val="0"/>
              </a:spcBef>
              <a:spcAft>
                <a:spcPts val="0"/>
              </a:spcAft>
              <a:buClrTx/>
              <a:buSzTx/>
              <a:buFontTx/>
              <a:buNone/>
              <a:defRPr/>
            </a:pPr>
            <a:r>
              <a:rPr kumimoji="1" lang="zh-CN" altLang="en-US" sz="1500" b="1"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rPr>
              <a:t>    要保持原来的信号传递关系不变，</a:t>
            </a:r>
            <a:r>
              <a:rPr kumimoji="1" lang="zh-CN" altLang="en-US" sz="1500" b="1" i="0" u="none" strike="noStrike" kern="1200" cap="none" spc="0" normalizeH="0" baseline="0" noProof="0" dirty="0">
                <a:ln>
                  <a:noFill/>
                </a:ln>
                <a:solidFill>
                  <a:schemeClr val="hlink"/>
                </a:solidFill>
                <a:effectLst/>
                <a:uLnTx/>
                <a:uFillTx/>
                <a:latin typeface="+mn-lt"/>
                <a:ea typeface="微软雅黑" panose="020B0503020204020204" pitchFamily="34" charset="-122"/>
                <a:cs typeface="+mn-cs"/>
              </a:rPr>
              <a:t>？等于什么</a:t>
            </a:r>
            <a:r>
              <a:rPr kumimoji="1" lang="zh-CN" altLang="en-US" sz="1500" b="1"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rPr>
              <a:t>。</a:t>
            </a:r>
          </a:p>
        </p:txBody>
      </p:sp>
    </p:spTree>
  </p:cSld>
  <p:clrMapOvr>
    <a:masterClrMapping/>
  </p:clrMapOvr>
  <p:transition>
    <p:cover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57054"/>
                                        </p:tgtEl>
                                        <p:attrNameLst>
                                          <p:attrName>style.visibility</p:attrName>
                                        </p:attrNameLst>
                                      </p:cBhvr>
                                      <p:to>
                                        <p:strVal val="visible"/>
                                      </p:to>
                                    </p:set>
                                    <p:animEffect transition="in" filter="blinds(horizontal)">
                                      <p:cBhvr>
                                        <p:cTn id="12" dur="500"/>
                                        <p:tgtEl>
                                          <p:spTgt spid="257054"/>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257039"/>
                                        </p:tgtEl>
                                        <p:attrNameLst>
                                          <p:attrName>style.visibility</p:attrName>
                                        </p:attrNameLst>
                                      </p:cBhvr>
                                      <p:to>
                                        <p:strVal val="visible"/>
                                      </p:to>
                                    </p:set>
                                    <p:animEffect transition="in" filter="blinds(horizontal)">
                                      <p:cBhvr>
                                        <p:cTn id="17" dur="500"/>
                                        <p:tgtEl>
                                          <p:spTgt spid="257039"/>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257053"/>
                                        </p:tgtEl>
                                        <p:attrNameLst>
                                          <p:attrName>style.visibility</p:attrName>
                                        </p:attrNameLst>
                                      </p:cBhvr>
                                      <p:to>
                                        <p:strVal val="visible"/>
                                      </p:to>
                                    </p:set>
                                    <p:animEffect transition="in" filter="blinds(horizontal)">
                                      <p:cBhvr>
                                        <p:cTn id="22" dur="500"/>
                                        <p:tgtEl>
                                          <p:spTgt spid="257053"/>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257040"/>
                                        </p:tgtEl>
                                        <p:attrNameLst>
                                          <p:attrName>style.visibility</p:attrName>
                                        </p:attrNameLst>
                                      </p:cBhvr>
                                      <p:to>
                                        <p:strVal val="visible"/>
                                      </p:to>
                                    </p:set>
                                    <p:animEffect transition="in" filter="blinds(horizontal)">
                                      <p:cBhvr>
                                        <p:cTn id="27" dur="500"/>
                                        <p:tgtEl>
                                          <p:spTgt spid="257040"/>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33"/>
                                        </p:tgtEl>
                                        <p:attrNameLst>
                                          <p:attrName>style.visibility</p:attrName>
                                        </p:attrNameLst>
                                      </p:cBhvr>
                                      <p:to>
                                        <p:strVal val="visible"/>
                                      </p:to>
                                    </p:set>
                                    <p:animEffect transition="in" filter="blinds(horizontal)">
                                      <p:cBhvr>
                                        <p:cTn id="32"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7039" grpId="0" bldLvl="0" animBg="1"/>
      <p:bldP spid="257040" grpId="0" bldLvl="0" animBg="1"/>
      <p:bldP spid="257054" grpId="0" bldLvl="0" animBg="1"/>
      <p:bldP spid="33" grpId="0" bldLvl="0" animBg="1"/>
    </p:bld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14338" name="灯片编号占位符 2"/>
          <p:cNvSpPr txBox="1">
            <a:spLocks noGrp="1"/>
          </p:cNvSpPr>
          <p:nvPr>
            <p:ph type="sldNum" sz="quarter" idx="12"/>
          </p:nvPr>
        </p:nvSpPr>
        <p:spPr>
          <a:xfrm>
            <a:off x="3486150" y="5624513"/>
            <a:ext cx="2171700" cy="273844"/>
          </a:xfrm>
          <a:noFill/>
          <a:ln>
            <a:noFill/>
          </a:ln>
        </p:spPr>
        <p:txBody>
          <a:bodyPr anchor="ctr" anchorCtr="0"/>
          <a:lstStyle/>
          <a:p>
            <a:pPr marL="0" indent="0" algn="ctr" eaLnBrk="1" hangingPunct="1">
              <a:spcBef>
                <a:spcPct val="0"/>
              </a:spcBef>
              <a:buFontTx/>
              <a:buNone/>
            </a:pPr>
            <a:fld id="{9A0DB2DC-4C9A-4742-B13C-FB6460FD3503}" type="slidenum">
              <a:rPr lang="en-US" altLang="zh-CN" sz="900" dirty="0">
                <a:solidFill>
                  <a:srgbClr val="898989"/>
                </a:solidFill>
              </a:rPr>
              <a:t>7</a:t>
            </a:fld>
            <a:endParaRPr lang="en-US" altLang="zh-CN" sz="900" dirty="0">
              <a:solidFill>
                <a:srgbClr val="898989"/>
              </a:solidFill>
            </a:endParaRPr>
          </a:p>
        </p:txBody>
      </p:sp>
      <p:sp>
        <p:nvSpPr>
          <p:cNvPr id="452610" name="Text Box 2"/>
          <p:cNvSpPr txBox="1">
            <a:spLocks noChangeArrowheads="1"/>
          </p:cNvSpPr>
          <p:nvPr/>
        </p:nvSpPr>
        <p:spPr bwMode="auto">
          <a:xfrm>
            <a:off x="1142999" y="1878866"/>
            <a:ext cx="3771900" cy="2859822"/>
          </a:xfrm>
          <a:prstGeom prst="rect">
            <a:avLst/>
          </a:prstGeom>
          <a:noFill/>
          <a:ln w="9525">
            <a:noFill/>
            <a:miter lim="800000"/>
          </a:ln>
          <a:effectLst/>
        </p:spPr>
        <p:txBody>
          <a:bodyPr>
            <a:spAutoFit/>
          </a:bodyPr>
          <a:lstStyle/>
          <a:p>
            <a:pPr marR="0" defTabSz="914400" eaLnBrk="1" fontAlgn="auto" hangingPunct="1">
              <a:lnSpc>
                <a:spcPct val="150000"/>
              </a:lnSpc>
              <a:spcBef>
                <a:spcPct val="20000"/>
              </a:spcBef>
              <a:spcAft>
                <a:spcPts val="0"/>
              </a:spcAft>
              <a:buClrTx/>
              <a:buSzTx/>
              <a:buFontTx/>
              <a:buNone/>
              <a:defRPr/>
            </a:pPr>
            <a:r>
              <a:rPr kumimoji="0" lang="zh-CN" altLang="en-US" sz="2800" b="1" kern="1200" cap="none" spc="0" normalizeH="0" baseline="0" noProof="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分析质量块</a:t>
            </a:r>
            <a:r>
              <a:rPr kumimoji="0" lang="en-US" altLang="zh-CN" sz="2800" b="1" kern="1200" cap="none" spc="0" normalizeH="0" baseline="0" noProof="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M</a:t>
            </a:r>
            <a:r>
              <a:rPr kumimoji="0" lang="zh-CN" altLang="en-US" sz="2800" b="1" kern="1200" cap="none" spc="0" normalizeH="0" baseline="0" noProof="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受力，有</a:t>
            </a:r>
            <a:r>
              <a:rPr kumimoji="0" lang="en-US" altLang="zh-CN" sz="2800" b="1" kern="1200" cap="none" spc="0" normalizeH="0" baseline="0" noProof="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a:t>
            </a:r>
            <a:endParaRPr kumimoji="0" lang="zh-CN" altLang="en-US" sz="2800" b="1" kern="1200" cap="none" spc="0" normalizeH="0" baseline="0" noProof="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a:p>
            <a:pPr marR="0" defTabSz="914400" eaLnBrk="1" fontAlgn="auto" hangingPunct="1">
              <a:lnSpc>
                <a:spcPct val="150000"/>
              </a:lnSpc>
              <a:spcBef>
                <a:spcPct val="20000"/>
              </a:spcBef>
              <a:spcAft>
                <a:spcPts val="0"/>
              </a:spcAft>
              <a:buClrTx/>
              <a:buSzTx/>
              <a:buFontTx/>
              <a:buNone/>
              <a:defRPr/>
            </a:pPr>
            <a:r>
              <a:rPr kumimoji="0" lang="zh-CN" altLang="en-US" sz="2800" b="1" kern="1200" cap="none" spc="0" normalizeH="0" baseline="0" noProof="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    </a:t>
            </a:r>
            <a:r>
              <a:rPr kumimoji="0" lang="en-US" altLang="zh-CN" sz="2800" b="1" kern="1200" cap="none" spc="0" normalizeH="0" baseline="0" noProof="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(1)</a:t>
            </a:r>
            <a:r>
              <a:rPr kumimoji="0" lang="zh-CN" altLang="en-US" sz="2800" b="1" kern="1200" cap="none" spc="0" normalizeH="0" baseline="0" noProof="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外力</a:t>
            </a:r>
            <a:r>
              <a:rPr kumimoji="0" lang="en-US" altLang="zh-CN" sz="2800" b="1" i="1" kern="1200" cap="none" spc="0" normalizeH="0" baseline="0" noProof="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F</a:t>
            </a:r>
            <a:r>
              <a:rPr kumimoji="0" lang="en-US" altLang="zh-CN" sz="2800" b="1" kern="1200" cap="none" spc="0" normalizeH="0" baseline="0" noProof="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a:t>
            </a:r>
          </a:p>
          <a:p>
            <a:pPr marR="0" defTabSz="914400" eaLnBrk="1" fontAlgn="auto" hangingPunct="1">
              <a:lnSpc>
                <a:spcPct val="150000"/>
              </a:lnSpc>
              <a:spcBef>
                <a:spcPct val="20000"/>
              </a:spcBef>
              <a:spcAft>
                <a:spcPts val="0"/>
              </a:spcAft>
              <a:buClrTx/>
              <a:buSzTx/>
              <a:buFontTx/>
              <a:buNone/>
              <a:defRPr/>
            </a:pPr>
            <a:r>
              <a:rPr kumimoji="0" lang="zh-CN" altLang="en-US" sz="2800" b="1" kern="1200" cap="none" spc="0" normalizeH="0" baseline="0" noProof="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    </a:t>
            </a:r>
            <a:r>
              <a:rPr kumimoji="0" lang="en-US" altLang="zh-CN" sz="2800" b="1" kern="1200" cap="none" spc="0" normalizeH="0" baseline="0" noProof="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(2)</a:t>
            </a:r>
            <a:r>
              <a:rPr kumimoji="0" lang="zh-CN" altLang="en-US" sz="2800" b="1" kern="1200" cap="none" spc="0" normalizeH="0" baseline="0" noProof="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弹簧恢复力 </a:t>
            </a:r>
            <a:r>
              <a:rPr kumimoji="0" lang="en-US" altLang="zh-CN" sz="2800" b="1" i="1" kern="1200" cap="none" spc="0" normalizeH="0" baseline="0" noProof="0" dirty="0" err="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kx</a:t>
            </a:r>
            <a:r>
              <a:rPr kumimoji="0" lang="en-US" altLang="zh-CN" sz="2800" b="1" i="1" kern="1200" cap="none" spc="0" normalizeH="0" baseline="0" noProof="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(t)</a:t>
            </a:r>
            <a:endParaRPr kumimoji="0" lang="zh-CN" altLang="en-US" sz="2800" b="1" i="1" kern="1200" cap="none" spc="0" normalizeH="0" baseline="0" noProof="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a:p>
            <a:pPr marR="0" defTabSz="914400" eaLnBrk="1" fontAlgn="auto" hangingPunct="1">
              <a:lnSpc>
                <a:spcPct val="150000"/>
              </a:lnSpc>
              <a:spcBef>
                <a:spcPct val="20000"/>
              </a:spcBef>
              <a:spcAft>
                <a:spcPts val="0"/>
              </a:spcAft>
              <a:buClrTx/>
              <a:buSzTx/>
              <a:buFontTx/>
              <a:buNone/>
              <a:defRPr/>
            </a:pPr>
            <a:r>
              <a:rPr kumimoji="0" lang="zh-CN" altLang="en-US" sz="2800" b="1" kern="1200" cap="none" spc="0" normalizeH="0" baseline="0" noProof="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    </a:t>
            </a:r>
            <a:r>
              <a:rPr kumimoji="0" lang="en-US" altLang="zh-CN" sz="2800" b="1" kern="1200" cap="none" spc="0" normalizeH="0" baseline="0" noProof="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(3)</a:t>
            </a:r>
            <a:r>
              <a:rPr kumimoji="0" lang="zh-CN" altLang="en-US" sz="2800" b="1" kern="1200" cap="none" spc="0" normalizeH="0" baseline="0" noProof="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阻尼力</a:t>
            </a:r>
            <a:endParaRPr kumimoji="0" lang="zh-CN" altLang="en-US" sz="2100" b="1" i="1" kern="1200" cap="none" spc="0" normalizeH="0" baseline="0" noProof="0" dirty="0">
              <a:latin typeface="Times New Roman" panose="02020603050405020304" pitchFamily="18" charset="0"/>
              <a:ea typeface="微软雅黑" panose="020B0503020204020204" pitchFamily="34" charset="-122"/>
              <a:cs typeface="Times New Roman" panose="02020603050405020304" pitchFamily="18" charset="0"/>
            </a:endParaRPr>
          </a:p>
        </p:txBody>
      </p:sp>
      <p:graphicFrame>
        <p:nvGraphicFramePr>
          <p:cNvPr id="14340" name="Object 3"/>
          <p:cNvGraphicFramePr>
            <a:graphicFrameLocks noChangeAspect="1"/>
          </p:cNvGraphicFramePr>
          <p:nvPr/>
        </p:nvGraphicFramePr>
        <p:xfrm>
          <a:off x="5472113" y="1607344"/>
          <a:ext cx="2528888" cy="3543300"/>
        </p:xfrm>
        <a:graphic>
          <a:graphicData uri="http://schemas.openxmlformats.org/presentationml/2006/ole">
            <mc:AlternateContent xmlns:mc="http://schemas.openxmlformats.org/markup-compatibility/2006">
              <mc:Choice xmlns:v="urn:schemas-microsoft-com:vml" Requires="v">
                <p:oleObj r:id="rId3" imgW="2088515" imgH="2375535" progId="Visio.Drawing.11">
                  <p:embed/>
                </p:oleObj>
              </mc:Choice>
              <mc:Fallback>
                <p:oleObj r:id="rId3" imgW="2088515" imgH="2375535" progId="Visio.Drawing.11">
                  <p:embed/>
                  <p:pic>
                    <p:nvPicPr>
                      <p:cNvPr id="0" name="图片 3079"/>
                      <p:cNvPicPr/>
                      <p:nvPr/>
                    </p:nvPicPr>
                    <p:blipFill>
                      <a:blip r:embed="rId4"/>
                      <a:stretch>
                        <a:fillRect/>
                      </a:stretch>
                    </p:blipFill>
                    <p:spPr>
                      <a:xfrm>
                        <a:off x="5472113" y="1607344"/>
                        <a:ext cx="2528888" cy="3543300"/>
                      </a:xfrm>
                      <a:prstGeom prst="rect">
                        <a:avLst/>
                      </a:prstGeom>
                      <a:noFill/>
                      <a:ln w="38100">
                        <a:noFill/>
                        <a:miter/>
                      </a:ln>
                    </p:spPr>
                  </p:pic>
                </p:oleObj>
              </mc:Fallback>
            </mc:AlternateContent>
          </a:graphicData>
        </a:graphic>
      </p:graphicFrame>
      <p:graphicFrame>
        <p:nvGraphicFramePr>
          <p:cNvPr id="14341" name="Object 6"/>
          <p:cNvGraphicFramePr>
            <a:graphicFrameLocks noChangeAspect="1"/>
          </p:cNvGraphicFramePr>
          <p:nvPr>
            <p:extLst>
              <p:ext uri="{D42A27DB-BD31-4B8C-83A1-F6EECF244321}">
                <p14:modId xmlns:p14="http://schemas.microsoft.com/office/powerpoint/2010/main" val="627451708"/>
              </p:ext>
            </p:extLst>
          </p:nvPr>
        </p:nvGraphicFramePr>
        <p:xfrm>
          <a:off x="3275856" y="4095685"/>
          <a:ext cx="709613" cy="666750"/>
        </p:xfrm>
        <a:graphic>
          <a:graphicData uri="http://schemas.openxmlformats.org/presentationml/2006/ole">
            <mc:AlternateContent xmlns:mc="http://schemas.openxmlformats.org/markup-compatibility/2006">
              <mc:Choice xmlns:v="urn:schemas-microsoft-com:vml" Requires="v">
                <p:oleObj r:id="rId5" imgW="546100" imgH="609600" progId="Equation.3">
                  <p:embed/>
                </p:oleObj>
              </mc:Choice>
              <mc:Fallback>
                <p:oleObj r:id="rId5" imgW="546100" imgH="609600" progId="Equation.3">
                  <p:embed/>
                  <p:pic>
                    <p:nvPicPr>
                      <p:cNvPr id="0" name="图片 3075"/>
                      <p:cNvPicPr/>
                      <p:nvPr/>
                    </p:nvPicPr>
                    <p:blipFill>
                      <a:blip r:embed="rId6"/>
                      <a:stretch>
                        <a:fillRect/>
                      </a:stretch>
                    </p:blipFill>
                    <p:spPr>
                      <a:xfrm>
                        <a:off x="3275856" y="4095685"/>
                        <a:ext cx="709613" cy="666750"/>
                      </a:xfrm>
                      <a:prstGeom prst="rect">
                        <a:avLst/>
                      </a:prstGeom>
                      <a:noFill/>
                      <a:ln w="38100">
                        <a:noFill/>
                        <a:miter/>
                      </a:ln>
                    </p:spPr>
                  </p:pic>
                </p:oleObj>
              </mc:Fallback>
            </mc:AlternateContent>
          </a:graphicData>
        </a:graphic>
      </p:graphicFrame>
    </p:spTree>
  </p:cSld>
  <p:clrMapOvr>
    <a:masterClrMapping/>
  </p:clrMapOvr>
  <p:transition>
    <p:cover dir="rd"/>
  </p:transition>
</p:sld>
</file>

<file path=ppt/slides/slide70.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84994" name="灯片编号占位符 4"/>
          <p:cNvSpPr txBox="1">
            <a:spLocks noGrp="1"/>
          </p:cNvSpPr>
          <p:nvPr>
            <p:ph type="sldNum" sz="quarter" idx="4"/>
          </p:nvPr>
        </p:nvSpPr>
        <p:spPr>
          <a:noFill/>
          <a:ln>
            <a:noFill/>
          </a:ln>
        </p:spPr>
        <p:txBody>
          <a:bodyPr anchor="ctr" anchorCtr="0"/>
          <a:lstStyle/>
          <a:p>
            <a:pPr marL="0" indent="0" algn="r" eaLnBrk="1" hangingPunct="1">
              <a:spcBef>
                <a:spcPct val="0"/>
              </a:spcBef>
              <a:buFontTx/>
              <a:buNone/>
            </a:pPr>
            <a:fld id="{9A0DB2DC-4C9A-4742-B13C-FB6460FD3503}" type="slidenum">
              <a:rPr lang="en-US" altLang="zh-CN" sz="900" kern="1200" dirty="0">
                <a:solidFill>
                  <a:srgbClr val="898989"/>
                </a:solidFill>
                <a:latin typeface="+mn-lt"/>
                <a:cs typeface="+mn-cs"/>
              </a:rPr>
              <a:t>70</a:t>
            </a:fld>
            <a:endParaRPr lang="en-US" altLang="zh-CN" sz="900" kern="1200" dirty="0">
              <a:solidFill>
                <a:srgbClr val="898989"/>
              </a:solidFill>
              <a:latin typeface="+mn-lt"/>
              <a:cs typeface="+mn-cs"/>
            </a:endParaRPr>
          </a:p>
        </p:txBody>
      </p:sp>
      <p:grpSp>
        <p:nvGrpSpPr>
          <p:cNvPr id="20" name="Group 2"/>
          <p:cNvGrpSpPr/>
          <p:nvPr/>
        </p:nvGrpSpPr>
        <p:grpSpPr bwMode="auto">
          <a:xfrm>
            <a:off x="2114550" y="2457450"/>
            <a:ext cx="4057650" cy="1257300"/>
            <a:chOff x="816" y="1344"/>
            <a:chExt cx="3408" cy="1056"/>
          </a:xfrm>
          <a:effectLst>
            <a:outerShdw blurRad="50800" dist="38100" dir="10800000" algn="r" rotWithShape="0">
              <a:prstClr val="black">
                <a:alpha val="40000"/>
              </a:prstClr>
            </a:outerShdw>
          </a:effectLst>
        </p:grpSpPr>
        <p:sp>
          <p:nvSpPr>
            <p:cNvPr id="49161" name="Line 3"/>
            <p:cNvSpPr>
              <a:spLocks noChangeShapeType="1"/>
            </p:cNvSpPr>
            <p:nvPr/>
          </p:nvSpPr>
          <p:spPr bwMode="auto">
            <a:xfrm>
              <a:off x="816" y="1696"/>
              <a:ext cx="717" cy="0"/>
            </a:xfrm>
            <a:prstGeom prst="line">
              <a:avLst/>
            </a:prstGeom>
            <a:noFill/>
            <a:ln w="28575">
              <a:solidFill>
                <a:schemeClr val="tx1"/>
              </a:solidFill>
              <a:miter lim="800000"/>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350" b="0"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mn-cs"/>
              </a:endParaRPr>
            </a:p>
          </p:txBody>
        </p:sp>
        <p:sp>
          <p:nvSpPr>
            <p:cNvPr id="49162" name="AutoShape 4"/>
            <p:cNvSpPr>
              <a:spLocks noChangeArrowheads="1"/>
            </p:cNvSpPr>
            <p:nvPr/>
          </p:nvSpPr>
          <p:spPr bwMode="auto">
            <a:xfrm>
              <a:off x="1533" y="1520"/>
              <a:ext cx="359" cy="352"/>
            </a:xfrm>
            <a:prstGeom prst="flowChartSummingJunction">
              <a:avLst/>
            </a:prstGeom>
            <a:solidFill>
              <a:schemeClr val="bg1"/>
            </a:solidFill>
            <a:ln w="28575">
              <a:solidFill>
                <a:schemeClr val="tx1"/>
              </a:solidFill>
              <a:miter lim="800000"/>
            </a:ln>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350" b="0" i="0" u="none" strike="noStrike" kern="1200" cap="none" spc="0" normalizeH="0" baseline="0" noProof="0" dirty="0">
                <a:ln>
                  <a:noFill/>
                </a:ln>
                <a:solidFill>
                  <a:schemeClr val="tx1"/>
                </a:solidFill>
                <a:effectLst/>
                <a:uLnTx/>
                <a:uFillTx/>
                <a:latin typeface="Calibri" panose="020F0502020204030204" pitchFamily="34" charset="0"/>
                <a:ea typeface="微软雅黑" panose="020B0503020204020204" pitchFamily="34" charset="-122"/>
                <a:cs typeface="+mn-cs"/>
              </a:endParaRPr>
            </a:p>
          </p:txBody>
        </p:sp>
        <p:sp>
          <p:nvSpPr>
            <p:cNvPr id="49163" name="Line 5"/>
            <p:cNvSpPr>
              <a:spLocks noChangeShapeType="1"/>
            </p:cNvSpPr>
            <p:nvPr/>
          </p:nvSpPr>
          <p:spPr bwMode="auto">
            <a:xfrm>
              <a:off x="1892" y="1696"/>
              <a:ext cx="479" cy="0"/>
            </a:xfrm>
            <a:prstGeom prst="line">
              <a:avLst/>
            </a:prstGeom>
            <a:noFill/>
            <a:ln w="28575">
              <a:solidFill>
                <a:schemeClr val="tx1"/>
              </a:solidFill>
              <a:miter lim="800000"/>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350" b="0"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mn-cs"/>
              </a:endParaRPr>
            </a:p>
          </p:txBody>
        </p:sp>
        <p:sp>
          <p:nvSpPr>
            <p:cNvPr id="49164" name="Rectangle 6"/>
            <p:cNvSpPr>
              <a:spLocks noChangeArrowheads="1"/>
            </p:cNvSpPr>
            <p:nvPr/>
          </p:nvSpPr>
          <p:spPr bwMode="auto">
            <a:xfrm>
              <a:off x="2371" y="1520"/>
              <a:ext cx="1016" cy="411"/>
            </a:xfrm>
            <a:prstGeom prst="rect">
              <a:avLst/>
            </a:prstGeom>
            <a:solidFill>
              <a:schemeClr val="bg1"/>
            </a:solidFill>
            <a:ln w="28575">
              <a:solidFill>
                <a:schemeClr val="tx1"/>
              </a:solidFill>
              <a:miter lim="800000"/>
            </a:ln>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mn-cs"/>
                </a:rPr>
                <a:t>G(s)</a:t>
              </a:r>
            </a:p>
          </p:txBody>
        </p:sp>
        <p:sp>
          <p:nvSpPr>
            <p:cNvPr id="49165" name="Line 7"/>
            <p:cNvSpPr>
              <a:spLocks noChangeShapeType="1"/>
            </p:cNvSpPr>
            <p:nvPr/>
          </p:nvSpPr>
          <p:spPr bwMode="auto">
            <a:xfrm>
              <a:off x="3387" y="1696"/>
              <a:ext cx="837" cy="0"/>
            </a:xfrm>
            <a:prstGeom prst="line">
              <a:avLst/>
            </a:prstGeom>
            <a:noFill/>
            <a:ln w="28575">
              <a:solidFill>
                <a:schemeClr val="tx1"/>
              </a:solidFill>
              <a:miter lim="800000"/>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350" b="0"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mn-cs"/>
              </a:endParaRPr>
            </a:p>
          </p:txBody>
        </p:sp>
        <p:sp>
          <p:nvSpPr>
            <p:cNvPr id="49166" name="Line 8"/>
            <p:cNvSpPr>
              <a:spLocks noChangeShapeType="1"/>
            </p:cNvSpPr>
            <p:nvPr/>
          </p:nvSpPr>
          <p:spPr bwMode="auto">
            <a:xfrm flipV="1">
              <a:off x="1713" y="1872"/>
              <a:ext cx="0" cy="528"/>
            </a:xfrm>
            <a:prstGeom prst="line">
              <a:avLst/>
            </a:prstGeom>
            <a:noFill/>
            <a:ln w="28575">
              <a:solidFill>
                <a:schemeClr val="tx1"/>
              </a:solidFill>
              <a:miter lim="800000"/>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350" b="0"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mn-cs"/>
              </a:endParaRPr>
            </a:p>
          </p:txBody>
        </p:sp>
        <p:sp>
          <p:nvSpPr>
            <p:cNvPr id="49167" name="Rectangle 9"/>
            <p:cNvSpPr>
              <a:spLocks noChangeArrowheads="1"/>
            </p:cNvSpPr>
            <p:nvPr/>
          </p:nvSpPr>
          <p:spPr bwMode="auto">
            <a:xfrm>
              <a:off x="1776" y="1824"/>
              <a:ext cx="240" cy="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en-US" altLang="zh-CN" sz="2100" b="1" i="0" u="none" strike="noStrike" kern="1200" cap="none" spc="0" normalizeH="0" baseline="0" noProof="0" dirty="0">
                  <a:ln>
                    <a:noFill/>
                  </a:ln>
                  <a:solidFill>
                    <a:schemeClr val="tx1"/>
                  </a:solidFill>
                  <a:effectLst/>
                  <a:uLnTx/>
                  <a:uFillTx/>
                  <a:latin typeface="Calibri" panose="020F0502020204030204" pitchFamily="34" charset="0"/>
                  <a:ea typeface="微软雅黑" panose="020B0503020204020204" pitchFamily="34" charset="-122"/>
                  <a:cs typeface="+mn-cs"/>
                  <a:sym typeface="Symbol" panose="05050102010706020507" pitchFamily="18" charset="2"/>
                </a:rPr>
                <a:t></a:t>
              </a:r>
            </a:p>
          </p:txBody>
        </p:sp>
        <p:sp>
          <p:nvSpPr>
            <p:cNvPr id="49168" name="Text Box 10"/>
            <p:cNvSpPr txBox="1">
              <a:spLocks noChangeArrowheads="1"/>
            </p:cNvSpPr>
            <p:nvPr/>
          </p:nvSpPr>
          <p:spPr bwMode="auto">
            <a:xfrm>
              <a:off x="816" y="1344"/>
              <a:ext cx="598" cy="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50000"/>
                </a:spcBef>
                <a:spcAft>
                  <a:spcPct val="0"/>
                </a:spcAft>
                <a:buClrTx/>
                <a:buSzTx/>
                <a:buFontTx/>
                <a:buNone/>
                <a:defRPr/>
              </a:pPr>
              <a:r>
                <a:rPr kumimoji="1" lang="en-US" altLang="zh-CN" sz="2100" b="1"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mn-cs"/>
                </a:rPr>
                <a:t>R(s)</a:t>
              </a:r>
            </a:p>
          </p:txBody>
        </p:sp>
        <p:sp>
          <p:nvSpPr>
            <p:cNvPr id="49169" name="Text Box 11"/>
            <p:cNvSpPr txBox="1">
              <a:spLocks noChangeArrowheads="1"/>
            </p:cNvSpPr>
            <p:nvPr/>
          </p:nvSpPr>
          <p:spPr bwMode="auto">
            <a:xfrm>
              <a:off x="3507" y="1344"/>
              <a:ext cx="538" cy="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50000"/>
                </a:spcBef>
                <a:spcAft>
                  <a:spcPct val="0"/>
                </a:spcAft>
                <a:buClrTx/>
                <a:buSzTx/>
                <a:buFontTx/>
                <a:buNone/>
                <a:defRPr/>
              </a:pPr>
              <a:r>
                <a:rPr kumimoji="1" lang="en-US" altLang="zh-CN" sz="2100" b="1"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mn-cs"/>
                </a:rPr>
                <a:t>C(s)</a:t>
              </a:r>
            </a:p>
          </p:txBody>
        </p:sp>
        <p:sp>
          <p:nvSpPr>
            <p:cNvPr id="49170" name="Text Box 12"/>
            <p:cNvSpPr txBox="1">
              <a:spLocks noChangeArrowheads="1"/>
            </p:cNvSpPr>
            <p:nvPr/>
          </p:nvSpPr>
          <p:spPr bwMode="auto">
            <a:xfrm>
              <a:off x="1175" y="1931"/>
              <a:ext cx="598" cy="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50000"/>
                </a:spcBef>
                <a:spcAft>
                  <a:spcPct val="0"/>
                </a:spcAft>
                <a:buClrTx/>
                <a:buSzTx/>
                <a:buFontTx/>
                <a:buNone/>
                <a:defRPr/>
              </a:pPr>
              <a:r>
                <a:rPr kumimoji="1" lang="en-US" altLang="zh-CN" sz="2100" b="1"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mn-cs"/>
                </a:rPr>
                <a:t>Q(s)</a:t>
              </a:r>
            </a:p>
          </p:txBody>
        </p:sp>
        <p:graphicFrame>
          <p:nvGraphicFramePr>
            <p:cNvPr id="49155" name="Object 3"/>
            <p:cNvGraphicFramePr>
              <a:graphicFrameLocks noChangeAspect="1"/>
            </p:cNvGraphicFramePr>
            <p:nvPr/>
          </p:nvGraphicFramePr>
          <p:xfrm>
            <a:off x="2892" y="1612"/>
            <a:ext cx="90" cy="170"/>
          </p:xfrm>
          <a:graphic>
            <a:graphicData uri="http://schemas.openxmlformats.org/presentationml/2006/ole">
              <mc:AlternateContent xmlns:mc="http://schemas.openxmlformats.org/markup-compatibility/2006">
                <mc:Choice xmlns:v="urn:schemas-microsoft-com:vml" Requires="v">
                  <p:oleObj name="Equation" r:id="rId3" imgW="114300" imgH="215900" progId="Equation.3">
                    <p:embed/>
                  </p:oleObj>
                </mc:Choice>
                <mc:Fallback>
                  <p:oleObj name="Equation" r:id="rId3" imgW="114300" imgH="215900" progId="Equation.3">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92" y="1612"/>
                          <a:ext cx="90" cy="17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19" name="Group 14"/>
          <p:cNvGrpSpPr/>
          <p:nvPr/>
        </p:nvGrpSpPr>
        <p:grpSpPr bwMode="auto">
          <a:xfrm>
            <a:off x="2057400" y="4179094"/>
            <a:ext cx="4457700" cy="850106"/>
            <a:chOff x="816" y="2688"/>
            <a:chExt cx="3744" cy="768"/>
          </a:xfrm>
          <a:effectLst>
            <a:outerShdw blurRad="152400" dist="317500" dir="5400000" sx="90000" sy="-19000" rotWithShape="0">
              <a:prstClr val="black">
                <a:alpha val="15000"/>
              </a:prstClr>
            </a:outerShdw>
          </a:effectLst>
        </p:grpSpPr>
        <p:sp>
          <p:nvSpPr>
            <p:cNvPr id="49160" name="Rectangle 15"/>
            <p:cNvSpPr>
              <a:spLocks noChangeArrowheads="1"/>
            </p:cNvSpPr>
            <p:nvPr/>
          </p:nvSpPr>
          <p:spPr bwMode="auto">
            <a:xfrm>
              <a:off x="816" y="2688"/>
              <a:ext cx="3744" cy="768"/>
            </a:xfrm>
            <a:prstGeom prst="rect">
              <a:avLst/>
            </a:prstGeom>
            <a:solidFill>
              <a:srgbClr val="FFFF00"/>
            </a:solidFill>
            <a:ln w="9525">
              <a:solidFill>
                <a:schemeClr val="hlink"/>
              </a:solidFill>
              <a:miter lim="800000"/>
            </a:ln>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zh-CN" altLang="zh-CN" sz="1350" b="0" i="0" u="none" strike="noStrike" kern="1200" cap="none" spc="0" normalizeH="0" baseline="0" noProof="0" dirty="0">
                <a:ln>
                  <a:noFill/>
                </a:ln>
                <a:solidFill>
                  <a:schemeClr val="tx1"/>
                </a:solidFill>
                <a:effectLst/>
                <a:uLnTx/>
                <a:uFillTx/>
                <a:latin typeface="Calibri" panose="020F0502020204030204" pitchFamily="34" charset="0"/>
                <a:ea typeface="微软雅黑" panose="020B0503020204020204" pitchFamily="34" charset="-122"/>
                <a:cs typeface="+mn-cs"/>
              </a:endParaRPr>
            </a:p>
          </p:txBody>
        </p:sp>
        <p:graphicFrame>
          <p:nvGraphicFramePr>
            <p:cNvPr id="49154" name="Object 2"/>
            <p:cNvGraphicFramePr>
              <a:graphicFrameLocks noChangeAspect="1"/>
            </p:cNvGraphicFramePr>
            <p:nvPr/>
          </p:nvGraphicFramePr>
          <p:xfrm>
            <a:off x="960" y="2880"/>
            <a:ext cx="3442" cy="427"/>
          </p:xfrm>
          <a:graphic>
            <a:graphicData uri="http://schemas.openxmlformats.org/presentationml/2006/ole">
              <mc:AlternateContent xmlns:mc="http://schemas.openxmlformats.org/markup-compatibility/2006">
                <mc:Choice xmlns:v="urn:schemas-microsoft-com:vml" Requires="v">
                  <p:oleObj name="Equation" r:id="rId5" imgW="1841500" imgH="228600" progId="Equation.3">
                    <p:embed/>
                  </p:oleObj>
                </mc:Choice>
                <mc:Fallback>
                  <p:oleObj name="Equation" r:id="rId5" imgW="1841500" imgH="228600" progId="Equation.3">
                    <p:embed/>
                    <p:pic>
                      <p:nvPicPr>
                        <p:cNvPr id="0" name="Object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60" y="2880"/>
                          <a:ext cx="3442" cy="427"/>
                        </a:xfrm>
                        <a:prstGeom prst="rect">
                          <a:avLst/>
                        </a:prstGeom>
                        <a:solidFill>
                          <a:srgbClr val="FFFF00"/>
                        </a:solidFill>
                      </p:spPr>
                    </p:pic>
                  </p:oleObj>
                </mc:Fallback>
              </mc:AlternateContent>
            </a:graphicData>
          </a:graphic>
        </p:graphicFrame>
      </p:grpSp>
      <p:sp>
        <p:nvSpPr>
          <p:cNvPr id="84997" name="Rectangle 17"/>
          <p:cNvSpPr>
            <a:spLocks noGrp="1"/>
          </p:cNvSpPr>
          <p:nvPr>
            <p:ph type="title"/>
          </p:nvPr>
        </p:nvSpPr>
        <p:spPr>
          <a:xfrm>
            <a:off x="1869876" y="1041970"/>
            <a:ext cx="5647135" cy="584597"/>
          </a:xfrm>
        </p:spPr>
        <p:txBody>
          <a:bodyPr vert="horz" wrap="square" lIns="68580" tIns="34290" rIns="68580" bIns="34290" anchor="ctr" anchorCtr="0"/>
          <a:lstStyle/>
          <a:p>
            <a:pPr eaLnBrk="1" hangingPunct="1"/>
            <a:r>
              <a:rPr lang="en-US" altLang="zh-CN" sz="2800" b="1" dirty="0">
                <a:solidFill>
                  <a:srgbClr val="C00000"/>
                </a:solidFill>
                <a:latin typeface="Times New Roman" panose="02020603050405020304" pitchFamily="18" charset="0"/>
                <a:ea typeface="微软雅黑" panose="020B0503020204020204" pitchFamily="34" charset="-122"/>
              </a:rPr>
              <a:t>Proof derivation</a:t>
            </a:r>
            <a:r>
              <a:rPr lang="zh-CN" altLang="en-US" sz="2800" b="1" dirty="0">
                <a:solidFill>
                  <a:srgbClr val="C00000"/>
                </a:solidFill>
                <a:latin typeface="Times New Roman" panose="02020603050405020304" pitchFamily="18" charset="0"/>
                <a:ea typeface="微软雅黑" panose="020B0503020204020204" pitchFamily="34" charset="-122"/>
              </a:rPr>
              <a:t>（</a:t>
            </a:r>
            <a:r>
              <a:rPr lang="en-US" altLang="zh-CN" sz="2800" b="1" dirty="0">
                <a:solidFill>
                  <a:srgbClr val="C00000"/>
                </a:solidFill>
                <a:latin typeface="Times New Roman" panose="02020603050405020304" pitchFamily="18" charset="0"/>
                <a:ea typeface="微软雅黑" panose="020B0503020204020204" pitchFamily="34" charset="-122"/>
              </a:rPr>
              <a:t>Before</a:t>
            </a:r>
            <a:r>
              <a:rPr lang="zh-CN" altLang="en-US" sz="2800" b="1" dirty="0">
                <a:solidFill>
                  <a:srgbClr val="C00000"/>
                </a:solidFill>
                <a:latin typeface="Times New Roman" panose="02020603050405020304" pitchFamily="18" charset="0"/>
                <a:ea typeface="微软雅黑" panose="020B0503020204020204" pitchFamily="34" charset="-122"/>
              </a:rPr>
              <a:t>）</a:t>
            </a:r>
            <a:br>
              <a:rPr lang="zh-CN" altLang="en-US" sz="2800" b="1" dirty="0">
                <a:solidFill>
                  <a:srgbClr val="C00000"/>
                </a:solidFill>
                <a:latin typeface="微软雅黑" panose="020B0503020204020204" pitchFamily="34" charset="-122"/>
                <a:ea typeface="微软雅黑" panose="020B0503020204020204" pitchFamily="34" charset="-122"/>
              </a:rPr>
            </a:br>
            <a:r>
              <a:rPr lang="zh-CN" altLang="en-US" sz="1800" b="1" dirty="0">
                <a:latin typeface="Times New Roman" panose="02020603050405020304" pitchFamily="18" charset="0"/>
                <a:ea typeface="微软雅黑" panose="020B0503020204020204" pitchFamily="34" charset="-122"/>
              </a:rPr>
              <a:t>比较点后移之证明推导（移动前的情形）</a:t>
            </a:r>
          </a:p>
        </p:txBody>
      </p:sp>
    </p:spTree>
  </p:cSld>
  <p:clrMapOvr>
    <a:masterClrMapping/>
  </p:clrMapOvr>
  <p:transition>
    <p:cover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272"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p:cTn id="7" dur="500" fill="hold"/>
                                        <p:tgtEl>
                                          <p:spTgt spid="20"/>
                                        </p:tgtEl>
                                        <p:attrNameLst>
                                          <p:attrName>ppt_w</p:attrName>
                                        </p:attrNameLst>
                                      </p:cBhvr>
                                      <p:tavLst>
                                        <p:tav tm="0">
                                          <p:val>
                                            <p:strVal val="2/3*#ppt_w"/>
                                          </p:val>
                                        </p:tav>
                                        <p:tav tm="100000">
                                          <p:val>
                                            <p:strVal val="#ppt_w"/>
                                          </p:val>
                                        </p:tav>
                                      </p:tavLst>
                                    </p:anim>
                                    <p:anim calcmode="lin" valueType="num">
                                      <p:cBhvr>
                                        <p:cTn id="8" dur="500" fill="hold"/>
                                        <p:tgtEl>
                                          <p:spTgt spid="20"/>
                                        </p:tgtEl>
                                        <p:attrNameLst>
                                          <p:attrName>ppt_h</p:attrName>
                                        </p:attrNameLst>
                                      </p:cBhvr>
                                      <p:tavLst>
                                        <p:tav tm="0">
                                          <p:val>
                                            <p:strVal val="2/3*#ppt_h"/>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272" fill="hold" nodeType="clickEffect">
                                  <p:stCondLst>
                                    <p:cond delay="0"/>
                                  </p:stCondLst>
                                  <p:childTnLst>
                                    <p:set>
                                      <p:cBhvr>
                                        <p:cTn id="12" dur="1" fill="hold">
                                          <p:stCondLst>
                                            <p:cond delay="0"/>
                                          </p:stCondLst>
                                        </p:cTn>
                                        <p:tgtEl>
                                          <p:spTgt spid="19"/>
                                        </p:tgtEl>
                                        <p:attrNameLst>
                                          <p:attrName>style.visibility</p:attrName>
                                        </p:attrNameLst>
                                      </p:cBhvr>
                                      <p:to>
                                        <p:strVal val="visible"/>
                                      </p:to>
                                    </p:set>
                                    <p:anim calcmode="lin" valueType="num">
                                      <p:cBhvr>
                                        <p:cTn id="13" dur="500" fill="hold"/>
                                        <p:tgtEl>
                                          <p:spTgt spid="19"/>
                                        </p:tgtEl>
                                        <p:attrNameLst>
                                          <p:attrName>ppt_w</p:attrName>
                                        </p:attrNameLst>
                                      </p:cBhvr>
                                      <p:tavLst>
                                        <p:tav tm="0">
                                          <p:val>
                                            <p:strVal val="2/3*#ppt_w"/>
                                          </p:val>
                                        </p:tav>
                                        <p:tav tm="100000">
                                          <p:val>
                                            <p:strVal val="#ppt_w"/>
                                          </p:val>
                                        </p:tav>
                                      </p:tavLst>
                                    </p:anim>
                                    <p:anim calcmode="lin" valueType="num">
                                      <p:cBhvr>
                                        <p:cTn id="14" dur="500" fill="hold"/>
                                        <p:tgtEl>
                                          <p:spTgt spid="19"/>
                                        </p:tgtEl>
                                        <p:attrNameLst>
                                          <p:attrName>ppt_h</p:attrName>
                                        </p:attrNameLst>
                                      </p:cBhvr>
                                      <p:tavLst>
                                        <p:tav tm="0">
                                          <p:val>
                                            <p:strVal val="2/3*#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86018" name="灯片编号占位符 4"/>
          <p:cNvSpPr txBox="1">
            <a:spLocks noGrp="1"/>
          </p:cNvSpPr>
          <p:nvPr>
            <p:ph type="sldNum" sz="quarter" idx="4"/>
          </p:nvPr>
        </p:nvSpPr>
        <p:spPr>
          <a:noFill/>
          <a:ln>
            <a:noFill/>
          </a:ln>
        </p:spPr>
        <p:txBody>
          <a:bodyPr anchor="ctr" anchorCtr="0"/>
          <a:lstStyle/>
          <a:p>
            <a:pPr marL="0" indent="0" algn="r" eaLnBrk="1" hangingPunct="1">
              <a:spcBef>
                <a:spcPct val="0"/>
              </a:spcBef>
              <a:buFontTx/>
              <a:buNone/>
            </a:pPr>
            <a:fld id="{9A0DB2DC-4C9A-4742-B13C-FB6460FD3503}" type="slidenum">
              <a:rPr lang="en-US" altLang="zh-CN" sz="900" kern="1200" dirty="0">
                <a:solidFill>
                  <a:srgbClr val="898989"/>
                </a:solidFill>
                <a:latin typeface="+mn-lt"/>
                <a:cs typeface="+mn-cs"/>
              </a:rPr>
              <a:t>71</a:t>
            </a:fld>
            <a:endParaRPr lang="en-US" altLang="zh-CN" sz="900" kern="1200" dirty="0">
              <a:solidFill>
                <a:srgbClr val="898989"/>
              </a:solidFill>
              <a:latin typeface="+mn-lt"/>
              <a:cs typeface="+mn-cs"/>
            </a:endParaRPr>
          </a:p>
        </p:txBody>
      </p:sp>
      <p:grpSp>
        <p:nvGrpSpPr>
          <p:cNvPr id="23" name="Group 20"/>
          <p:cNvGrpSpPr/>
          <p:nvPr/>
        </p:nvGrpSpPr>
        <p:grpSpPr bwMode="auto">
          <a:xfrm>
            <a:off x="1771650" y="2514600"/>
            <a:ext cx="4800600" cy="1314450"/>
            <a:chOff x="528" y="1392"/>
            <a:chExt cx="4032" cy="1104"/>
          </a:xfrm>
          <a:effectLst>
            <a:outerShdw blurRad="50800" dist="38100" dir="8100000" algn="tr" rotWithShape="0">
              <a:prstClr val="black">
                <a:alpha val="40000"/>
              </a:prstClr>
            </a:outerShdw>
          </a:effectLst>
        </p:grpSpPr>
        <p:graphicFrame>
          <p:nvGraphicFramePr>
            <p:cNvPr id="50179" name="Object 3"/>
            <p:cNvGraphicFramePr>
              <a:graphicFrameLocks noChangeAspect="1"/>
            </p:cNvGraphicFramePr>
            <p:nvPr/>
          </p:nvGraphicFramePr>
          <p:xfrm>
            <a:off x="2984" y="1716"/>
            <a:ext cx="85" cy="165"/>
          </p:xfrm>
          <a:graphic>
            <a:graphicData uri="http://schemas.openxmlformats.org/presentationml/2006/ole">
              <mc:AlternateContent xmlns:mc="http://schemas.openxmlformats.org/markup-compatibility/2006">
                <mc:Choice xmlns:v="urn:schemas-microsoft-com:vml" Requires="v">
                  <p:oleObj name="Equation" r:id="rId3" imgW="114300" imgH="215900" progId="Equation.3">
                    <p:embed/>
                  </p:oleObj>
                </mc:Choice>
                <mc:Fallback>
                  <p:oleObj name="Equation" r:id="rId3" imgW="114300" imgH="215900" progId="Equation.3">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4" y="1716"/>
                          <a:ext cx="85"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pic>
                  </p:oleObj>
                </mc:Fallback>
              </mc:AlternateContent>
            </a:graphicData>
          </a:graphic>
        </p:graphicFrame>
        <p:sp>
          <p:nvSpPr>
            <p:cNvPr id="50185" name="Line 3"/>
            <p:cNvSpPr>
              <a:spLocks noChangeShapeType="1"/>
            </p:cNvSpPr>
            <p:nvPr/>
          </p:nvSpPr>
          <p:spPr bwMode="auto">
            <a:xfrm>
              <a:off x="528" y="1741"/>
              <a:ext cx="681" cy="0"/>
            </a:xfrm>
            <a:prstGeom prst="line">
              <a:avLst/>
            </a:prstGeom>
            <a:noFill/>
            <a:ln w="28575">
              <a:solidFill>
                <a:schemeClr val="tx1"/>
              </a:solidFill>
              <a:miter lim="800000"/>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350" b="0"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mn-cs"/>
              </a:endParaRPr>
            </a:p>
          </p:txBody>
        </p:sp>
        <p:sp>
          <p:nvSpPr>
            <p:cNvPr id="50186" name="AutoShape 4"/>
            <p:cNvSpPr>
              <a:spLocks noChangeArrowheads="1"/>
            </p:cNvSpPr>
            <p:nvPr/>
          </p:nvSpPr>
          <p:spPr bwMode="auto">
            <a:xfrm>
              <a:off x="2629" y="1566"/>
              <a:ext cx="341" cy="349"/>
            </a:xfrm>
            <a:prstGeom prst="flowChartSummingJunction">
              <a:avLst/>
            </a:prstGeom>
            <a:solidFill>
              <a:schemeClr val="bg1"/>
            </a:solidFill>
            <a:ln w="28575">
              <a:solidFill>
                <a:schemeClr val="tx1"/>
              </a:solidFill>
              <a:miter lim="800000"/>
            </a:ln>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350" b="0" i="0" u="none" strike="noStrike" kern="1200" cap="none" spc="0" normalizeH="0" baseline="0" noProof="0" dirty="0">
                <a:ln>
                  <a:noFill/>
                </a:ln>
                <a:solidFill>
                  <a:schemeClr val="tx1"/>
                </a:solidFill>
                <a:effectLst/>
                <a:uLnTx/>
                <a:uFillTx/>
                <a:latin typeface="Calibri" panose="020F0502020204030204" pitchFamily="34" charset="0"/>
                <a:ea typeface="微软雅黑" panose="020B0503020204020204" pitchFamily="34" charset="-122"/>
                <a:cs typeface="+mn-cs"/>
              </a:endParaRPr>
            </a:p>
          </p:txBody>
        </p:sp>
        <p:sp>
          <p:nvSpPr>
            <p:cNvPr id="50187" name="Line 5"/>
            <p:cNvSpPr>
              <a:spLocks noChangeShapeType="1"/>
            </p:cNvSpPr>
            <p:nvPr/>
          </p:nvSpPr>
          <p:spPr bwMode="auto">
            <a:xfrm>
              <a:off x="2175" y="1741"/>
              <a:ext cx="454" cy="0"/>
            </a:xfrm>
            <a:prstGeom prst="line">
              <a:avLst/>
            </a:prstGeom>
            <a:noFill/>
            <a:ln w="28575">
              <a:solidFill>
                <a:schemeClr val="tx1"/>
              </a:solidFill>
              <a:miter lim="800000"/>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350" b="0"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mn-cs"/>
              </a:endParaRPr>
            </a:p>
          </p:txBody>
        </p:sp>
        <p:sp>
          <p:nvSpPr>
            <p:cNvPr id="50188" name="Rectangle 6"/>
            <p:cNvSpPr>
              <a:spLocks noChangeArrowheads="1"/>
            </p:cNvSpPr>
            <p:nvPr/>
          </p:nvSpPr>
          <p:spPr bwMode="auto">
            <a:xfrm>
              <a:off x="1209" y="1508"/>
              <a:ext cx="966" cy="407"/>
            </a:xfrm>
            <a:prstGeom prst="rect">
              <a:avLst/>
            </a:prstGeom>
            <a:solidFill>
              <a:schemeClr val="bg1"/>
            </a:solidFill>
            <a:ln w="28575">
              <a:solidFill>
                <a:schemeClr val="tx1"/>
              </a:solidFill>
              <a:miter lim="800000"/>
            </a:ln>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mn-cs"/>
                </a:rPr>
                <a:t>G(s)</a:t>
              </a:r>
            </a:p>
          </p:txBody>
        </p:sp>
        <p:sp>
          <p:nvSpPr>
            <p:cNvPr id="50189" name="Line 7"/>
            <p:cNvSpPr>
              <a:spLocks noChangeShapeType="1"/>
            </p:cNvSpPr>
            <p:nvPr/>
          </p:nvSpPr>
          <p:spPr bwMode="auto">
            <a:xfrm>
              <a:off x="2970" y="1741"/>
              <a:ext cx="1420" cy="0"/>
            </a:xfrm>
            <a:prstGeom prst="line">
              <a:avLst/>
            </a:prstGeom>
            <a:noFill/>
            <a:ln w="28575">
              <a:solidFill>
                <a:schemeClr val="tx1"/>
              </a:solidFill>
              <a:miter lim="800000"/>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350" b="0"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mn-cs"/>
              </a:endParaRPr>
            </a:p>
          </p:txBody>
        </p:sp>
        <p:sp>
          <p:nvSpPr>
            <p:cNvPr id="50190" name="Line 8"/>
            <p:cNvSpPr>
              <a:spLocks noChangeShapeType="1"/>
            </p:cNvSpPr>
            <p:nvPr/>
          </p:nvSpPr>
          <p:spPr bwMode="auto">
            <a:xfrm flipV="1">
              <a:off x="2800" y="1915"/>
              <a:ext cx="0" cy="407"/>
            </a:xfrm>
            <a:prstGeom prst="line">
              <a:avLst/>
            </a:prstGeom>
            <a:noFill/>
            <a:ln w="28575">
              <a:solidFill>
                <a:schemeClr val="tx1"/>
              </a:solidFill>
              <a:miter lim="800000"/>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350" b="0"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mn-cs"/>
              </a:endParaRPr>
            </a:p>
          </p:txBody>
        </p:sp>
        <p:sp>
          <p:nvSpPr>
            <p:cNvPr id="50191" name="Rectangle 9"/>
            <p:cNvSpPr>
              <a:spLocks noChangeArrowheads="1"/>
            </p:cNvSpPr>
            <p:nvPr/>
          </p:nvSpPr>
          <p:spPr bwMode="auto">
            <a:xfrm>
              <a:off x="2766" y="1872"/>
              <a:ext cx="23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en-US" altLang="zh-CN" sz="1350" b="1" i="0" u="none" strike="noStrike" kern="1200" cap="none" spc="0" normalizeH="0" baseline="0" noProof="0" dirty="0">
                  <a:ln>
                    <a:noFill/>
                  </a:ln>
                  <a:solidFill>
                    <a:schemeClr val="tx1"/>
                  </a:solidFill>
                  <a:effectLst/>
                  <a:uLnTx/>
                  <a:uFillTx/>
                  <a:latin typeface="Calibri" panose="020F0502020204030204" pitchFamily="34" charset="0"/>
                  <a:ea typeface="微软雅黑" panose="020B0503020204020204" pitchFamily="34" charset="-122"/>
                  <a:cs typeface="+mn-cs"/>
                  <a:sym typeface="Symbol" panose="05050102010706020507" pitchFamily="18" charset="2"/>
                </a:rPr>
                <a:t></a:t>
              </a:r>
            </a:p>
          </p:txBody>
        </p:sp>
        <p:sp>
          <p:nvSpPr>
            <p:cNvPr id="50192" name="Text Box 10"/>
            <p:cNvSpPr txBox="1">
              <a:spLocks noChangeArrowheads="1"/>
            </p:cNvSpPr>
            <p:nvPr/>
          </p:nvSpPr>
          <p:spPr bwMode="auto">
            <a:xfrm>
              <a:off x="528" y="1392"/>
              <a:ext cx="568" cy="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50000"/>
                </a:spcBef>
                <a:spcAft>
                  <a:spcPct val="0"/>
                </a:spcAft>
                <a:buClrTx/>
                <a:buSzTx/>
                <a:buFontTx/>
                <a:buNone/>
                <a:defRPr/>
              </a:pPr>
              <a:r>
                <a:rPr kumimoji="1" lang="en-US" altLang="zh-CN" sz="2100" b="1"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mn-cs"/>
                </a:rPr>
                <a:t>R(s)</a:t>
              </a:r>
            </a:p>
          </p:txBody>
        </p:sp>
        <p:sp>
          <p:nvSpPr>
            <p:cNvPr id="50193" name="Text Box 11"/>
            <p:cNvSpPr txBox="1">
              <a:spLocks noChangeArrowheads="1"/>
            </p:cNvSpPr>
            <p:nvPr/>
          </p:nvSpPr>
          <p:spPr bwMode="auto">
            <a:xfrm>
              <a:off x="3595" y="1392"/>
              <a:ext cx="511" cy="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50000"/>
                </a:spcBef>
                <a:spcAft>
                  <a:spcPct val="0"/>
                </a:spcAft>
                <a:buClrTx/>
                <a:buSzTx/>
                <a:buFontTx/>
                <a:buNone/>
                <a:defRPr/>
              </a:pPr>
              <a:r>
                <a:rPr kumimoji="1" lang="en-US" altLang="zh-CN" sz="2100" b="1"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mn-cs"/>
                </a:rPr>
                <a:t>C(s)</a:t>
              </a:r>
            </a:p>
          </p:txBody>
        </p:sp>
        <p:sp>
          <p:nvSpPr>
            <p:cNvPr id="50194" name="Text Box 12"/>
            <p:cNvSpPr txBox="1">
              <a:spLocks noChangeArrowheads="1"/>
            </p:cNvSpPr>
            <p:nvPr/>
          </p:nvSpPr>
          <p:spPr bwMode="auto">
            <a:xfrm>
              <a:off x="3992" y="1973"/>
              <a:ext cx="568" cy="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50000"/>
                </a:spcBef>
                <a:spcAft>
                  <a:spcPct val="0"/>
                </a:spcAft>
                <a:buClrTx/>
                <a:buSzTx/>
                <a:buFontTx/>
                <a:buNone/>
                <a:defRPr/>
              </a:pPr>
              <a:r>
                <a:rPr kumimoji="1" lang="en-US" altLang="zh-CN" sz="2100" b="1"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mn-cs"/>
                </a:rPr>
                <a:t>Q(s)</a:t>
              </a:r>
            </a:p>
          </p:txBody>
        </p:sp>
        <p:sp>
          <p:nvSpPr>
            <p:cNvPr id="50195" name="Rectangle 13"/>
            <p:cNvSpPr>
              <a:spLocks noChangeArrowheads="1"/>
            </p:cNvSpPr>
            <p:nvPr/>
          </p:nvSpPr>
          <p:spPr bwMode="auto">
            <a:xfrm>
              <a:off x="3197" y="2147"/>
              <a:ext cx="738" cy="349"/>
            </a:xfrm>
            <a:prstGeom prst="rect">
              <a:avLst/>
            </a:prstGeom>
            <a:solidFill>
              <a:srgbClr val="FFFF66"/>
            </a:solidFill>
            <a:ln w="28575">
              <a:solidFill>
                <a:schemeClr val="tx1"/>
              </a:solidFill>
              <a:miter lim="800000"/>
            </a:ln>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zh-CN" altLang="en-US" sz="2700" b="1" i="0" u="none" strike="noStrike" kern="1200" cap="none" spc="0" normalizeH="0" baseline="0" noProof="0" dirty="0">
                  <a:ln>
                    <a:noFill/>
                  </a:ln>
                  <a:solidFill>
                    <a:schemeClr val="hlink"/>
                  </a:solidFill>
                  <a:effectLst/>
                  <a:uLnTx/>
                  <a:uFillTx/>
                  <a:latin typeface="Times New Roman" panose="02020603050405020304" pitchFamily="18" charset="0"/>
                  <a:ea typeface="微软雅黑" panose="020B0503020204020204" pitchFamily="34" charset="-122"/>
                  <a:cs typeface="+mn-cs"/>
                </a:rPr>
                <a:t> ？</a:t>
              </a:r>
            </a:p>
          </p:txBody>
        </p:sp>
        <p:sp>
          <p:nvSpPr>
            <p:cNvPr id="50196" name="Line 14"/>
            <p:cNvSpPr>
              <a:spLocks noChangeShapeType="1"/>
            </p:cNvSpPr>
            <p:nvPr/>
          </p:nvSpPr>
          <p:spPr bwMode="auto">
            <a:xfrm>
              <a:off x="2800" y="2322"/>
              <a:ext cx="397" cy="0"/>
            </a:xfrm>
            <a:prstGeom prst="line">
              <a:avLst/>
            </a:prstGeom>
            <a:noFill/>
            <a:ln w="28575">
              <a:solidFill>
                <a:schemeClr val="tx1"/>
              </a:solidFill>
              <a:miter lim="800000"/>
            </a:ln>
            <a:extLst>
              <a:ext uri="{909E8E84-426E-40DD-AFC4-6F175D3DCCD1}">
                <a14:hiddenFill xmlns:a14="http://schemas.microsoft.com/office/drawing/2010/main">
                  <a:noFill/>
                </a14:hiddenFill>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350" b="0"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mn-cs"/>
              </a:endParaRPr>
            </a:p>
          </p:txBody>
        </p:sp>
        <p:sp>
          <p:nvSpPr>
            <p:cNvPr id="50197" name="Line 15"/>
            <p:cNvSpPr>
              <a:spLocks noChangeShapeType="1"/>
            </p:cNvSpPr>
            <p:nvPr/>
          </p:nvSpPr>
          <p:spPr bwMode="auto">
            <a:xfrm>
              <a:off x="3935" y="2322"/>
              <a:ext cx="625" cy="0"/>
            </a:xfrm>
            <a:prstGeom prst="line">
              <a:avLst/>
            </a:prstGeom>
            <a:noFill/>
            <a:ln w="28575">
              <a:solidFill>
                <a:schemeClr val="tx1"/>
              </a:solidFill>
              <a:miter lim="800000"/>
              <a:head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350" b="0"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mn-cs"/>
              </a:endParaRPr>
            </a:p>
          </p:txBody>
        </p:sp>
      </p:grpSp>
      <p:grpSp>
        <p:nvGrpSpPr>
          <p:cNvPr id="22" name="Group 19"/>
          <p:cNvGrpSpPr/>
          <p:nvPr/>
        </p:nvGrpSpPr>
        <p:grpSpPr bwMode="auto">
          <a:xfrm>
            <a:off x="2375297" y="4232672"/>
            <a:ext cx="4514850" cy="971550"/>
            <a:chOff x="1008" y="2742"/>
            <a:chExt cx="3792" cy="816"/>
          </a:xfrm>
          <a:effectLst>
            <a:outerShdw blurRad="152400" dist="317500" dir="5400000" sx="90000" sy="-19000" rotWithShape="0">
              <a:prstClr val="black">
                <a:alpha val="15000"/>
              </a:prstClr>
            </a:outerShdw>
          </a:effectLst>
        </p:grpSpPr>
        <p:sp>
          <p:nvSpPr>
            <p:cNvPr id="50184" name="Rectangle 16"/>
            <p:cNvSpPr>
              <a:spLocks noChangeArrowheads="1"/>
            </p:cNvSpPr>
            <p:nvPr/>
          </p:nvSpPr>
          <p:spPr bwMode="auto">
            <a:xfrm>
              <a:off x="1008" y="2742"/>
              <a:ext cx="3792" cy="816"/>
            </a:xfrm>
            <a:prstGeom prst="rect">
              <a:avLst/>
            </a:prstGeom>
            <a:solidFill>
              <a:srgbClr val="FFFF00"/>
            </a:solidFill>
            <a:ln w="9525">
              <a:solidFill>
                <a:schemeClr val="tx1"/>
              </a:solidFill>
              <a:miter lim="800000"/>
            </a:ln>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350" b="0" i="0" u="none" strike="noStrike" kern="1200" cap="none" spc="0" normalizeH="0" baseline="0" noProof="0" dirty="0">
                <a:ln>
                  <a:noFill/>
                </a:ln>
                <a:solidFill>
                  <a:schemeClr val="tx1"/>
                </a:solidFill>
                <a:effectLst/>
                <a:uLnTx/>
                <a:uFillTx/>
                <a:latin typeface="Calibri" panose="020F0502020204030204" pitchFamily="34" charset="0"/>
                <a:ea typeface="微软雅黑" panose="020B0503020204020204" pitchFamily="34" charset="-122"/>
                <a:cs typeface="+mn-cs"/>
              </a:endParaRPr>
            </a:p>
          </p:txBody>
        </p:sp>
        <p:graphicFrame>
          <p:nvGraphicFramePr>
            <p:cNvPr id="50178" name="Object 2"/>
            <p:cNvGraphicFramePr>
              <a:graphicFrameLocks noChangeAspect="1"/>
            </p:cNvGraphicFramePr>
            <p:nvPr/>
          </p:nvGraphicFramePr>
          <p:xfrm>
            <a:off x="1278" y="2922"/>
            <a:ext cx="3264" cy="420"/>
          </p:xfrm>
          <a:graphic>
            <a:graphicData uri="http://schemas.openxmlformats.org/presentationml/2006/ole">
              <mc:AlternateContent xmlns:mc="http://schemas.openxmlformats.org/markup-compatibility/2006">
                <mc:Choice xmlns:v="urn:schemas-microsoft-com:vml" Requires="v">
                  <p:oleObj name="Equation" r:id="rId5" imgW="2057400" imgH="228600" progId="Equation.3">
                    <p:embed/>
                  </p:oleObj>
                </mc:Choice>
                <mc:Fallback>
                  <p:oleObj name="Equation" r:id="rId5" imgW="2057400" imgH="228600" progId="Equation.3">
                    <p:embed/>
                    <p:pic>
                      <p:nvPicPr>
                        <p:cNvPr id="0" name="Object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78" y="2922"/>
                          <a:ext cx="3264" cy="42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86021" name="Rectangle 18"/>
          <p:cNvSpPr>
            <a:spLocks noGrp="1"/>
          </p:cNvSpPr>
          <p:nvPr>
            <p:ph type="title"/>
          </p:nvPr>
        </p:nvSpPr>
        <p:spPr>
          <a:xfrm>
            <a:off x="2214563" y="1178719"/>
            <a:ext cx="5642372" cy="553641"/>
          </a:xfrm>
        </p:spPr>
        <p:txBody>
          <a:bodyPr vert="horz" wrap="square" lIns="68580" tIns="34290" rIns="68580" bIns="34290" anchor="ctr" anchorCtr="0"/>
          <a:lstStyle/>
          <a:p>
            <a:pPr eaLnBrk="1" hangingPunct="1"/>
            <a:r>
              <a:rPr lang="en-US" altLang="zh-CN" sz="3200" b="1" dirty="0">
                <a:solidFill>
                  <a:srgbClr val="C00000"/>
                </a:solidFill>
                <a:latin typeface="Times New Roman" panose="02020603050405020304" pitchFamily="18" charset="0"/>
                <a:ea typeface="微软雅黑" panose="020B0503020204020204" pitchFamily="34" charset="-122"/>
              </a:rPr>
              <a:t>Proof derivation</a:t>
            </a:r>
            <a:r>
              <a:rPr lang="zh-CN" altLang="en-US" sz="3200" b="1" dirty="0">
                <a:solidFill>
                  <a:srgbClr val="C00000"/>
                </a:solidFill>
                <a:latin typeface="Times New Roman" panose="02020603050405020304" pitchFamily="18" charset="0"/>
                <a:ea typeface="微软雅黑" panose="020B0503020204020204" pitchFamily="34" charset="-122"/>
              </a:rPr>
              <a:t>（</a:t>
            </a:r>
            <a:r>
              <a:rPr lang="en-US" altLang="zh-CN" sz="3200" b="1" dirty="0">
                <a:solidFill>
                  <a:srgbClr val="C00000"/>
                </a:solidFill>
                <a:latin typeface="Times New Roman" panose="02020603050405020304" pitchFamily="18" charset="0"/>
                <a:ea typeface="微软雅黑" panose="020B0503020204020204" pitchFamily="34" charset="-122"/>
              </a:rPr>
              <a:t>After</a:t>
            </a:r>
            <a:r>
              <a:rPr lang="zh-CN" altLang="en-US" sz="3200" b="1" dirty="0">
                <a:solidFill>
                  <a:srgbClr val="C00000"/>
                </a:solidFill>
                <a:latin typeface="Times New Roman" panose="02020603050405020304" pitchFamily="18" charset="0"/>
                <a:ea typeface="微软雅黑" panose="020B0503020204020204" pitchFamily="34" charset="-122"/>
              </a:rPr>
              <a:t>）</a:t>
            </a:r>
            <a:br>
              <a:rPr lang="zh-CN" altLang="en-US" sz="3200" b="1" dirty="0">
                <a:solidFill>
                  <a:srgbClr val="C00000"/>
                </a:solidFill>
                <a:latin typeface="微软雅黑" panose="020B0503020204020204" pitchFamily="34" charset="-122"/>
                <a:ea typeface="微软雅黑" panose="020B0503020204020204" pitchFamily="34" charset="-122"/>
              </a:rPr>
            </a:br>
            <a:r>
              <a:rPr lang="zh-CN" altLang="en-US" sz="2000" b="1" dirty="0">
                <a:latin typeface="Times New Roman" panose="02020603050405020304" pitchFamily="18" charset="0"/>
                <a:ea typeface="微软雅黑" panose="020B0503020204020204" pitchFamily="34" charset="-122"/>
              </a:rPr>
              <a:t>比较点后移之证明推导（移动前的情形）</a:t>
            </a:r>
          </a:p>
        </p:txBody>
      </p:sp>
    </p:spTree>
  </p:cSld>
  <p:clrMapOvr>
    <a:masterClrMapping/>
  </p:clrMapOvr>
  <p:transition>
    <p:cover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528"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p:cTn id="7" dur="500" fill="hold"/>
                                        <p:tgtEl>
                                          <p:spTgt spid="23"/>
                                        </p:tgtEl>
                                        <p:attrNameLst>
                                          <p:attrName>ppt_w</p:attrName>
                                        </p:attrNameLst>
                                      </p:cBhvr>
                                      <p:tavLst>
                                        <p:tav tm="0">
                                          <p:val>
                                            <p:fltVal val="0"/>
                                          </p:val>
                                        </p:tav>
                                        <p:tav tm="100000">
                                          <p:val>
                                            <p:strVal val="#ppt_w"/>
                                          </p:val>
                                        </p:tav>
                                      </p:tavLst>
                                    </p:anim>
                                    <p:anim calcmode="lin" valueType="num">
                                      <p:cBhvr>
                                        <p:cTn id="8" dur="500" fill="hold"/>
                                        <p:tgtEl>
                                          <p:spTgt spid="23"/>
                                        </p:tgtEl>
                                        <p:attrNameLst>
                                          <p:attrName>ppt_h</p:attrName>
                                        </p:attrNameLst>
                                      </p:cBhvr>
                                      <p:tavLst>
                                        <p:tav tm="0">
                                          <p:val>
                                            <p:fltVal val="0"/>
                                          </p:val>
                                        </p:tav>
                                        <p:tav tm="100000">
                                          <p:val>
                                            <p:strVal val="#ppt_h"/>
                                          </p:val>
                                        </p:tav>
                                      </p:tavLst>
                                    </p:anim>
                                    <p:anim calcmode="lin" valueType="num">
                                      <p:cBhvr>
                                        <p:cTn id="9" dur="500" fill="hold"/>
                                        <p:tgtEl>
                                          <p:spTgt spid="23"/>
                                        </p:tgtEl>
                                        <p:attrNameLst>
                                          <p:attrName>ppt_x</p:attrName>
                                        </p:attrNameLst>
                                      </p:cBhvr>
                                      <p:tavLst>
                                        <p:tav tm="0">
                                          <p:val>
                                            <p:fltVal val="0.5"/>
                                          </p:val>
                                        </p:tav>
                                        <p:tav tm="100000">
                                          <p:val>
                                            <p:strVal val="#ppt_x"/>
                                          </p:val>
                                        </p:tav>
                                      </p:tavLst>
                                    </p:anim>
                                    <p:anim calcmode="lin" valueType="num">
                                      <p:cBhvr>
                                        <p:cTn id="10" dur="500" fill="hold"/>
                                        <p:tgtEl>
                                          <p:spTgt spid="23"/>
                                        </p:tgtEl>
                                        <p:attrNameLst>
                                          <p:attrName>ppt_y</p:attrName>
                                        </p:attrNameLst>
                                      </p:cBhvr>
                                      <p:tavLst>
                                        <p:tav tm="0">
                                          <p:val>
                                            <p:fltVal val="0.5"/>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23" presetClass="entr" presetSubtype="528"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anim calcmode="lin" valueType="num">
                                      <p:cBhvr>
                                        <p:cTn id="15" dur="500" fill="hold"/>
                                        <p:tgtEl>
                                          <p:spTgt spid="22"/>
                                        </p:tgtEl>
                                        <p:attrNameLst>
                                          <p:attrName>ppt_w</p:attrName>
                                        </p:attrNameLst>
                                      </p:cBhvr>
                                      <p:tavLst>
                                        <p:tav tm="0">
                                          <p:val>
                                            <p:fltVal val="0"/>
                                          </p:val>
                                        </p:tav>
                                        <p:tav tm="100000">
                                          <p:val>
                                            <p:strVal val="#ppt_w"/>
                                          </p:val>
                                        </p:tav>
                                      </p:tavLst>
                                    </p:anim>
                                    <p:anim calcmode="lin" valueType="num">
                                      <p:cBhvr>
                                        <p:cTn id="16" dur="500" fill="hold"/>
                                        <p:tgtEl>
                                          <p:spTgt spid="22"/>
                                        </p:tgtEl>
                                        <p:attrNameLst>
                                          <p:attrName>ppt_h</p:attrName>
                                        </p:attrNameLst>
                                      </p:cBhvr>
                                      <p:tavLst>
                                        <p:tav tm="0">
                                          <p:val>
                                            <p:fltVal val="0"/>
                                          </p:val>
                                        </p:tav>
                                        <p:tav tm="100000">
                                          <p:val>
                                            <p:strVal val="#ppt_h"/>
                                          </p:val>
                                        </p:tav>
                                      </p:tavLst>
                                    </p:anim>
                                    <p:anim calcmode="lin" valueType="num">
                                      <p:cBhvr>
                                        <p:cTn id="17" dur="500" fill="hold"/>
                                        <p:tgtEl>
                                          <p:spTgt spid="22"/>
                                        </p:tgtEl>
                                        <p:attrNameLst>
                                          <p:attrName>ppt_x</p:attrName>
                                        </p:attrNameLst>
                                      </p:cBhvr>
                                      <p:tavLst>
                                        <p:tav tm="0">
                                          <p:val>
                                            <p:fltVal val="0.5"/>
                                          </p:val>
                                        </p:tav>
                                        <p:tav tm="100000">
                                          <p:val>
                                            <p:strVal val="#ppt_x"/>
                                          </p:val>
                                        </p:tav>
                                      </p:tavLst>
                                    </p:anim>
                                    <p:anim calcmode="lin" valueType="num">
                                      <p:cBhvr>
                                        <p:cTn id="18" dur="500" fill="hold"/>
                                        <p:tgtEl>
                                          <p:spTgt spid="22"/>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87042" name="灯片编号占位符 4"/>
          <p:cNvSpPr txBox="1">
            <a:spLocks noGrp="1"/>
          </p:cNvSpPr>
          <p:nvPr>
            <p:ph type="sldNum" sz="quarter" idx="4"/>
          </p:nvPr>
        </p:nvSpPr>
        <p:spPr>
          <a:noFill/>
          <a:ln>
            <a:noFill/>
          </a:ln>
        </p:spPr>
        <p:txBody>
          <a:bodyPr anchor="ctr" anchorCtr="0"/>
          <a:lstStyle/>
          <a:p>
            <a:pPr marL="0" indent="0" algn="r" eaLnBrk="1" hangingPunct="1">
              <a:spcBef>
                <a:spcPct val="0"/>
              </a:spcBef>
              <a:buFontTx/>
              <a:buNone/>
            </a:pPr>
            <a:fld id="{9A0DB2DC-4C9A-4742-B13C-FB6460FD3503}" type="slidenum">
              <a:rPr lang="en-US" altLang="zh-CN" sz="900" kern="1200" dirty="0">
                <a:solidFill>
                  <a:srgbClr val="898989"/>
                </a:solidFill>
                <a:latin typeface="+mn-lt"/>
                <a:cs typeface="+mn-cs"/>
              </a:rPr>
              <a:t>72</a:t>
            </a:fld>
            <a:endParaRPr lang="en-US" altLang="zh-CN" sz="900" kern="1200" dirty="0">
              <a:solidFill>
                <a:srgbClr val="898989"/>
              </a:solidFill>
              <a:latin typeface="+mn-lt"/>
              <a:cs typeface="+mn-cs"/>
            </a:endParaRPr>
          </a:p>
        </p:txBody>
      </p:sp>
      <p:grpSp>
        <p:nvGrpSpPr>
          <p:cNvPr id="2" name="Group 2"/>
          <p:cNvGrpSpPr/>
          <p:nvPr/>
        </p:nvGrpSpPr>
        <p:grpSpPr>
          <a:xfrm>
            <a:off x="3028950" y="4343400"/>
            <a:ext cx="3886200" cy="514350"/>
            <a:chOff x="1584" y="2928"/>
            <a:chExt cx="3264" cy="432"/>
          </a:xfrm>
        </p:grpSpPr>
        <p:sp>
          <p:nvSpPr>
            <p:cNvPr id="87053" name="Rectangle 3"/>
            <p:cNvSpPr/>
            <p:nvPr/>
          </p:nvSpPr>
          <p:spPr>
            <a:xfrm>
              <a:off x="1584" y="2928"/>
              <a:ext cx="3264" cy="432"/>
            </a:xfrm>
            <a:prstGeom prst="rect">
              <a:avLst/>
            </a:prstGeom>
            <a:solidFill>
              <a:srgbClr val="FFFF00"/>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endParaRPr lang="zh-CN" altLang="en-US" sz="1350" dirty="0">
                <a:ea typeface="微软雅黑" panose="020B0503020204020204" pitchFamily="34" charset="-122"/>
              </a:endParaRPr>
            </a:p>
          </p:txBody>
        </p:sp>
        <p:graphicFrame>
          <p:nvGraphicFramePr>
            <p:cNvPr id="87054" name="Object 3"/>
            <p:cNvGraphicFramePr>
              <a:graphicFrameLocks noChangeAspect="1"/>
            </p:cNvGraphicFramePr>
            <p:nvPr/>
          </p:nvGraphicFramePr>
          <p:xfrm>
            <a:off x="1680" y="2976"/>
            <a:ext cx="3135" cy="337"/>
          </p:xfrm>
          <a:graphic>
            <a:graphicData uri="http://schemas.openxmlformats.org/presentationml/2006/ole">
              <mc:AlternateContent xmlns:mc="http://schemas.openxmlformats.org/markup-compatibility/2006">
                <mc:Choice xmlns:v="urn:schemas-microsoft-com:vml" Requires="v">
                  <p:oleObj r:id="rId3" imgW="2057400" imgH="228600" progId="Equation.3">
                    <p:embed/>
                  </p:oleObj>
                </mc:Choice>
                <mc:Fallback>
                  <p:oleObj r:id="rId3" imgW="2057400" imgH="228600" progId="Equation.3">
                    <p:embed/>
                    <p:pic>
                      <p:nvPicPr>
                        <p:cNvPr id="0" name="图片 3248"/>
                        <p:cNvPicPr/>
                        <p:nvPr/>
                      </p:nvPicPr>
                      <p:blipFill>
                        <a:blip r:embed="rId4"/>
                        <a:stretch>
                          <a:fillRect/>
                        </a:stretch>
                      </p:blipFill>
                      <p:spPr>
                        <a:xfrm>
                          <a:off x="1680" y="2976"/>
                          <a:ext cx="3135" cy="337"/>
                        </a:xfrm>
                        <a:prstGeom prst="rect">
                          <a:avLst/>
                        </a:prstGeom>
                        <a:noFill/>
                        <a:ln w="38100">
                          <a:noFill/>
                          <a:miter/>
                        </a:ln>
                      </p:spPr>
                    </p:pic>
                  </p:oleObj>
                </mc:Fallback>
              </mc:AlternateContent>
            </a:graphicData>
          </a:graphic>
        </p:graphicFrame>
      </p:grpSp>
      <p:sp>
        <p:nvSpPr>
          <p:cNvPr id="260101" name="AutoShape 5"/>
          <p:cNvSpPr/>
          <p:nvPr/>
        </p:nvSpPr>
        <p:spPr>
          <a:xfrm>
            <a:off x="1428750" y="5086350"/>
            <a:ext cx="1543050" cy="400050"/>
          </a:xfrm>
          <a:prstGeom prst="rightArrowCallout">
            <a:avLst>
              <a:gd name="adj1" fmla="val 25000"/>
              <a:gd name="adj2" fmla="val 43750"/>
              <a:gd name="adj3" fmla="val 64285"/>
              <a:gd name="adj4" fmla="val 75833"/>
            </a:avLst>
          </a:prstGeom>
          <a:solidFill>
            <a:schemeClr val="bg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r>
              <a:rPr lang="zh-CN" altLang="en-US" sz="2100" b="1" dirty="0">
                <a:solidFill>
                  <a:schemeClr val="hlink"/>
                </a:solidFill>
                <a:ea typeface="微软雅黑" panose="020B0503020204020204" pitchFamily="34" charset="-122"/>
              </a:rPr>
              <a:t>移动前</a:t>
            </a:r>
          </a:p>
        </p:txBody>
      </p:sp>
      <p:grpSp>
        <p:nvGrpSpPr>
          <p:cNvPr id="3" name="Group 6"/>
          <p:cNvGrpSpPr/>
          <p:nvPr/>
        </p:nvGrpSpPr>
        <p:grpSpPr>
          <a:xfrm>
            <a:off x="3028950" y="5029200"/>
            <a:ext cx="3886200" cy="514350"/>
            <a:chOff x="1584" y="3504"/>
            <a:chExt cx="3264" cy="432"/>
          </a:xfrm>
        </p:grpSpPr>
        <p:sp>
          <p:nvSpPr>
            <p:cNvPr id="87051" name="Rectangle 7"/>
            <p:cNvSpPr/>
            <p:nvPr/>
          </p:nvSpPr>
          <p:spPr>
            <a:xfrm>
              <a:off x="1584" y="3504"/>
              <a:ext cx="3264" cy="432"/>
            </a:xfrm>
            <a:prstGeom prst="rect">
              <a:avLst/>
            </a:prstGeom>
            <a:solidFill>
              <a:srgbClr val="FFFF00"/>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endParaRPr lang="zh-CN" altLang="en-US" sz="1350" dirty="0">
                <a:ea typeface="微软雅黑" panose="020B0503020204020204" pitchFamily="34" charset="-122"/>
              </a:endParaRPr>
            </a:p>
          </p:txBody>
        </p:sp>
        <p:graphicFrame>
          <p:nvGraphicFramePr>
            <p:cNvPr id="87052" name="Object 2"/>
            <p:cNvGraphicFramePr>
              <a:graphicFrameLocks noChangeAspect="1"/>
            </p:cNvGraphicFramePr>
            <p:nvPr/>
          </p:nvGraphicFramePr>
          <p:xfrm>
            <a:off x="1632" y="3552"/>
            <a:ext cx="3140" cy="315"/>
          </p:xfrm>
          <a:graphic>
            <a:graphicData uri="http://schemas.openxmlformats.org/presentationml/2006/ole">
              <mc:AlternateContent xmlns:mc="http://schemas.openxmlformats.org/markup-compatibility/2006">
                <mc:Choice xmlns:v="urn:schemas-microsoft-com:vml" Requires="v">
                  <p:oleObj r:id="rId5" imgW="2159000" imgH="228600" progId="Equation.3">
                    <p:embed/>
                  </p:oleObj>
                </mc:Choice>
                <mc:Fallback>
                  <p:oleObj r:id="rId5" imgW="2159000" imgH="228600" progId="Equation.3">
                    <p:embed/>
                    <p:pic>
                      <p:nvPicPr>
                        <p:cNvPr id="0" name="图片 3247"/>
                        <p:cNvPicPr/>
                        <p:nvPr/>
                      </p:nvPicPr>
                      <p:blipFill>
                        <a:blip r:embed="rId6"/>
                        <a:stretch>
                          <a:fillRect/>
                        </a:stretch>
                      </p:blipFill>
                      <p:spPr>
                        <a:xfrm>
                          <a:off x="1632" y="3552"/>
                          <a:ext cx="3140" cy="315"/>
                        </a:xfrm>
                        <a:prstGeom prst="rect">
                          <a:avLst/>
                        </a:prstGeom>
                        <a:noFill/>
                        <a:ln w="38100">
                          <a:noFill/>
                          <a:miter/>
                        </a:ln>
                      </p:spPr>
                    </p:pic>
                  </p:oleObj>
                </mc:Fallback>
              </mc:AlternateContent>
            </a:graphicData>
          </a:graphic>
        </p:graphicFrame>
      </p:grpSp>
      <p:grpSp>
        <p:nvGrpSpPr>
          <p:cNvPr id="4" name="Group 9"/>
          <p:cNvGrpSpPr/>
          <p:nvPr/>
        </p:nvGrpSpPr>
        <p:grpSpPr bwMode="auto">
          <a:xfrm>
            <a:off x="1371600" y="2400300"/>
            <a:ext cx="3086100" cy="971550"/>
            <a:chOff x="240" y="1728"/>
            <a:chExt cx="2016" cy="562"/>
          </a:xfrm>
          <a:effectLst>
            <a:outerShdw blurRad="50800" dist="38100" dir="10800000" algn="r" rotWithShape="0">
              <a:prstClr val="black">
                <a:alpha val="40000"/>
              </a:prstClr>
            </a:outerShdw>
          </a:effectLst>
        </p:grpSpPr>
        <p:sp>
          <p:nvSpPr>
            <p:cNvPr id="260106" name="Line 10"/>
            <p:cNvSpPr>
              <a:spLocks noChangeShapeType="1"/>
            </p:cNvSpPr>
            <p:nvPr/>
          </p:nvSpPr>
          <p:spPr bwMode="auto">
            <a:xfrm>
              <a:off x="288" y="1915"/>
              <a:ext cx="414" cy="0"/>
            </a:xfrm>
            <a:prstGeom prst="line">
              <a:avLst/>
            </a:prstGeom>
            <a:noFill/>
            <a:ln w="28575">
              <a:solidFill>
                <a:schemeClr val="tx1"/>
              </a:solidFill>
              <a:miter lim="800000"/>
              <a:tailEnd type="triangle" w="med" len="med"/>
            </a:ln>
            <a:effectLst/>
          </p:spPr>
          <p:txBody>
            <a:bodyPr wrap="none"/>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endParaRPr>
            </a:p>
          </p:txBody>
        </p:sp>
        <p:sp>
          <p:nvSpPr>
            <p:cNvPr id="260107" name="AutoShape 11"/>
            <p:cNvSpPr>
              <a:spLocks noChangeArrowheads="1"/>
            </p:cNvSpPr>
            <p:nvPr/>
          </p:nvSpPr>
          <p:spPr bwMode="auto">
            <a:xfrm>
              <a:off x="702" y="1822"/>
              <a:ext cx="208" cy="187"/>
            </a:xfrm>
            <a:prstGeom prst="flowChartSummingJunction">
              <a:avLst/>
            </a:prstGeom>
            <a:solidFill>
              <a:schemeClr val="bg1"/>
            </a:solidFill>
            <a:ln w="28575">
              <a:solidFill>
                <a:schemeClr val="tx1"/>
              </a:solidFill>
              <a:miter lim="800000"/>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endParaRPr>
            </a:p>
          </p:txBody>
        </p:sp>
        <p:sp>
          <p:nvSpPr>
            <p:cNvPr id="260108" name="Line 12"/>
            <p:cNvSpPr>
              <a:spLocks noChangeShapeType="1"/>
            </p:cNvSpPr>
            <p:nvPr/>
          </p:nvSpPr>
          <p:spPr bwMode="auto">
            <a:xfrm>
              <a:off x="910" y="1915"/>
              <a:ext cx="276" cy="0"/>
            </a:xfrm>
            <a:prstGeom prst="line">
              <a:avLst/>
            </a:prstGeom>
            <a:noFill/>
            <a:ln w="28575">
              <a:solidFill>
                <a:schemeClr val="tx1"/>
              </a:solidFill>
              <a:miter lim="800000"/>
              <a:tailEnd type="triangle" w="med" len="med"/>
            </a:ln>
            <a:effectLst/>
          </p:spPr>
          <p:txBody>
            <a:bodyPr wrap="none"/>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endParaRPr>
            </a:p>
          </p:txBody>
        </p:sp>
        <p:sp>
          <p:nvSpPr>
            <p:cNvPr id="260109" name="Rectangle 13"/>
            <p:cNvSpPr>
              <a:spLocks noChangeArrowheads="1"/>
            </p:cNvSpPr>
            <p:nvPr/>
          </p:nvSpPr>
          <p:spPr bwMode="auto">
            <a:xfrm>
              <a:off x="1186" y="1822"/>
              <a:ext cx="587" cy="219"/>
            </a:xfrm>
            <a:prstGeom prst="rect">
              <a:avLst/>
            </a:prstGeom>
            <a:solidFill>
              <a:schemeClr val="bg1"/>
            </a:solidFill>
            <a:ln w="28575">
              <a:solidFill>
                <a:schemeClr val="tx1"/>
              </a:solidFill>
              <a:miter lim="800000"/>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en-US" altLang="zh-CN" sz="2100" b="1"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mn-cs"/>
                </a:rPr>
                <a:t>G(s)</a:t>
              </a:r>
            </a:p>
          </p:txBody>
        </p:sp>
        <p:sp>
          <p:nvSpPr>
            <p:cNvPr id="260110" name="Line 14"/>
            <p:cNvSpPr>
              <a:spLocks noChangeShapeType="1"/>
            </p:cNvSpPr>
            <p:nvPr/>
          </p:nvSpPr>
          <p:spPr bwMode="auto">
            <a:xfrm>
              <a:off x="1773" y="1915"/>
              <a:ext cx="483" cy="0"/>
            </a:xfrm>
            <a:prstGeom prst="line">
              <a:avLst/>
            </a:prstGeom>
            <a:noFill/>
            <a:ln w="28575">
              <a:solidFill>
                <a:schemeClr val="tx1"/>
              </a:solidFill>
              <a:miter lim="800000"/>
              <a:tailEnd type="triangle" w="med" len="med"/>
            </a:ln>
            <a:effectLst/>
          </p:spPr>
          <p:txBody>
            <a:bodyPr wrap="none"/>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endParaRPr>
            </a:p>
          </p:txBody>
        </p:sp>
        <p:sp>
          <p:nvSpPr>
            <p:cNvPr id="260111" name="Line 15"/>
            <p:cNvSpPr>
              <a:spLocks noChangeShapeType="1"/>
            </p:cNvSpPr>
            <p:nvPr/>
          </p:nvSpPr>
          <p:spPr bwMode="auto">
            <a:xfrm flipV="1">
              <a:off x="806" y="2009"/>
              <a:ext cx="0" cy="281"/>
            </a:xfrm>
            <a:prstGeom prst="line">
              <a:avLst/>
            </a:prstGeom>
            <a:noFill/>
            <a:ln w="28575">
              <a:solidFill>
                <a:schemeClr val="tx1"/>
              </a:solidFill>
              <a:miter lim="800000"/>
              <a:tailEnd type="triangle" w="med" len="med"/>
            </a:ln>
            <a:effectLst/>
          </p:spPr>
          <p:txBody>
            <a:bodyPr wrap="none"/>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endParaRPr>
            </a:p>
          </p:txBody>
        </p:sp>
        <p:sp>
          <p:nvSpPr>
            <p:cNvPr id="260112" name="Rectangle 16"/>
            <p:cNvSpPr>
              <a:spLocks noChangeArrowheads="1"/>
            </p:cNvSpPr>
            <p:nvPr/>
          </p:nvSpPr>
          <p:spPr bwMode="auto">
            <a:xfrm>
              <a:off x="794" y="1976"/>
              <a:ext cx="181" cy="173"/>
            </a:xfrm>
            <a:prstGeom prst="rect">
              <a:avLst/>
            </a:prstGeom>
            <a:noFill/>
            <a:ln w="28575">
              <a:noFill/>
              <a:miter lim="800000"/>
            </a:ln>
            <a:effectLst/>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en-US" altLang="zh-CN" sz="1350" b="1"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sym typeface="Symbol" panose="05050102010706020507" pitchFamily="18" charset="2"/>
                </a:rPr>
                <a:t></a:t>
              </a:r>
            </a:p>
          </p:txBody>
        </p:sp>
        <p:sp>
          <p:nvSpPr>
            <p:cNvPr id="260113" name="Text Box 17"/>
            <p:cNvSpPr txBox="1">
              <a:spLocks noChangeArrowheads="1"/>
            </p:cNvSpPr>
            <p:nvPr/>
          </p:nvSpPr>
          <p:spPr bwMode="auto">
            <a:xfrm>
              <a:off x="240" y="1728"/>
              <a:ext cx="345" cy="173"/>
            </a:xfrm>
            <a:prstGeom prst="rect">
              <a:avLst/>
            </a:prstGeom>
            <a:noFill/>
            <a:ln w="28575">
              <a:noFill/>
              <a:miter lim="800000"/>
            </a:ln>
            <a:effectLst/>
          </p:spPr>
          <p:txBody>
            <a:bodyPr>
              <a:spAutoFit/>
            </a:bodyPr>
            <a:lstStyle/>
            <a:p>
              <a:pPr marL="0" marR="0" lvl="0" indent="0" algn="ctr" defTabSz="914400" rtl="0" eaLnBrk="1" fontAlgn="auto" latinLnBrk="0" hangingPunct="1">
                <a:lnSpc>
                  <a:spcPct val="100000"/>
                </a:lnSpc>
                <a:spcBef>
                  <a:spcPct val="50000"/>
                </a:spcBef>
                <a:spcAft>
                  <a:spcPts val="0"/>
                </a:spcAft>
                <a:buClrTx/>
                <a:buSzTx/>
                <a:buFontTx/>
                <a:buNone/>
                <a:defRPr/>
              </a:pPr>
              <a:r>
                <a:rPr kumimoji="1" lang="en-US" altLang="zh-CN" sz="1350" b="1"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mn-cs"/>
                </a:rPr>
                <a:t>R(s)</a:t>
              </a:r>
            </a:p>
          </p:txBody>
        </p:sp>
        <p:sp>
          <p:nvSpPr>
            <p:cNvPr id="260114" name="Text Box 18"/>
            <p:cNvSpPr txBox="1">
              <a:spLocks noChangeArrowheads="1"/>
            </p:cNvSpPr>
            <p:nvPr/>
          </p:nvSpPr>
          <p:spPr bwMode="auto">
            <a:xfrm>
              <a:off x="1842" y="1728"/>
              <a:ext cx="414" cy="173"/>
            </a:xfrm>
            <a:prstGeom prst="rect">
              <a:avLst/>
            </a:prstGeom>
            <a:noFill/>
            <a:ln w="28575">
              <a:noFill/>
              <a:miter lim="800000"/>
            </a:ln>
            <a:effectLst/>
          </p:spPr>
          <p:txBody>
            <a:bodyPr>
              <a:spAutoFit/>
            </a:bodyPr>
            <a:lstStyle/>
            <a:p>
              <a:pPr marL="0" marR="0" lvl="0" indent="0" algn="ctr" defTabSz="914400" rtl="0" eaLnBrk="1" fontAlgn="auto" latinLnBrk="0" hangingPunct="1">
                <a:lnSpc>
                  <a:spcPct val="100000"/>
                </a:lnSpc>
                <a:spcBef>
                  <a:spcPct val="50000"/>
                </a:spcBef>
                <a:spcAft>
                  <a:spcPts val="0"/>
                </a:spcAft>
                <a:buClrTx/>
                <a:buSzTx/>
                <a:buFontTx/>
                <a:buNone/>
                <a:defRPr/>
              </a:pPr>
              <a:r>
                <a:rPr kumimoji="1" lang="en-US" altLang="zh-CN" sz="1350" b="1"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mn-cs"/>
                </a:rPr>
                <a:t>C(s)</a:t>
              </a:r>
            </a:p>
          </p:txBody>
        </p:sp>
        <p:sp>
          <p:nvSpPr>
            <p:cNvPr id="260115" name="Text Box 19"/>
            <p:cNvSpPr txBox="1">
              <a:spLocks noChangeArrowheads="1"/>
            </p:cNvSpPr>
            <p:nvPr/>
          </p:nvSpPr>
          <p:spPr bwMode="auto">
            <a:xfrm>
              <a:off x="480" y="2016"/>
              <a:ext cx="345" cy="173"/>
            </a:xfrm>
            <a:prstGeom prst="rect">
              <a:avLst/>
            </a:prstGeom>
            <a:noFill/>
            <a:ln w="28575">
              <a:noFill/>
              <a:miter lim="800000"/>
            </a:ln>
            <a:effectLst/>
          </p:spPr>
          <p:txBody>
            <a:bodyPr>
              <a:spAutoFit/>
            </a:bodyPr>
            <a:lstStyle/>
            <a:p>
              <a:pPr marL="0" marR="0" lvl="0" indent="0" algn="ctr" defTabSz="914400" rtl="0" eaLnBrk="1" fontAlgn="auto" latinLnBrk="0" hangingPunct="1">
                <a:lnSpc>
                  <a:spcPct val="100000"/>
                </a:lnSpc>
                <a:spcBef>
                  <a:spcPct val="50000"/>
                </a:spcBef>
                <a:spcAft>
                  <a:spcPts val="0"/>
                </a:spcAft>
                <a:buClrTx/>
                <a:buSzTx/>
                <a:buFontTx/>
                <a:buNone/>
                <a:defRPr/>
              </a:pPr>
              <a:r>
                <a:rPr kumimoji="1" lang="en-US" altLang="zh-CN" sz="1350" b="1"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mn-cs"/>
                </a:rPr>
                <a:t>Q(s)</a:t>
              </a:r>
            </a:p>
          </p:txBody>
        </p:sp>
      </p:grpSp>
      <p:grpSp>
        <p:nvGrpSpPr>
          <p:cNvPr id="5" name="Group 20"/>
          <p:cNvGrpSpPr/>
          <p:nvPr/>
        </p:nvGrpSpPr>
        <p:grpSpPr bwMode="auto">
          <a:xfrm>
            <a:off x="4171950" y="3086100"/>
            <a:ext cx="3600450" cy="1028700"/>
            <a:chOff x="2544" y="1872"/>
            <a:chExt cx="3024" cy="864"/>
          </a:xfrm>
          <a:effectLst>
            <a:outerShdw blurRad="50800" dist="38100" dir="10800000" algn="r" rotWithShape="0">
              <a:prstClr val="black">
                <a:alpha val="40000"/>
              </a:prstClr>
            </a:outerShdw>
          </a:effectLst>
        </p:grpSpPr>
        <p:sp>
          <p:nvSpPr>
            <p:cNvPr id="260117" name="Text Box 21"/>
            <p:cNvSpPr txBox="1">
              <a:spLocks noChangeArrowheads="1"/>
            </p:cNvSpPr>
            <p:nvPr/>
          </p:nvSpPr>
          <p:spPr bwMode="auto">
            <a:xfrm>
              <a:off x="5019" y="2339"/>
              <a:ext cx="549" cy="251"/>
            </a:xfrm>
            <a:prstGeom prst="rect">
              <a:avLst/>
            </a:prstGeom>
            <a:noFill/>
            <a:ln w="28575">
              <a:noFill/>
              <a:miter lim="800000"/>
            </a:ln>
            <a:effectLst/>
          </p:spPr>
          <p:txBody>
            <a:bodyPr>
              <a:spAutoFit/>
            </a:bodyPr>
            <a:lstStyle/>
            <a:p>
              <a:pPr marL="0" marR="0" lvl="0" indent="0" algn="r" defTabSz="914400" rtl="0" eaLnBrk="1" fontAlgn="auto" latinLnBrk="0" hangingPunct="1">
                <a:lnSpc>
                  <a:spcPct val="100000"/>
                </a:lnSpc>
                <a:spcBef>
                  <a:spcPct val="50000"/>
                </a:spcBef>
                <a:spcAft>
                  <a:spcPts val="0"/>
                </a:spcAft>
                <a:buClrTx/>
                <a:buSzTx/>
                <a:buFontTx/>
                <a:buNone/>
                <a:defRPr/>
              </a:pPr>
              <a:r>
                <a:rPr kumimoji="1" lang="en-US" altLang="zh-CN" sz="1350" b="1"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mn-cs"/>
                </a:rPr>
                <a:t>Q(s)</a:t>
              </a:r>
            </a:p>
          </p:txBody>
        </p:sp>
        <p:grpSp>
          <p:nvGrpSpPr>
            <p:cNvPr id="6" name="Group 22"/>
            <p:cNvGrpSpPr/>
            <p:nvPr/>
          </p:nvGrpSpPr>
          <p:grpSpPr bwMode="auto">
            <a:xfrm>
              <a:off x="2544" y="1872"/>
              <a:ext cx="2863" cy="864"/>
              <a:chOff x="2544" y="1872"/>
              <a:chExt cx="2863" cy="864"/>
            </a:xfrm>
          </p:grpSpPr>
          <p:sp>
            <p:nvSpPr>
              <p:cNvPr id="260119" name="Line 23"/>
              <p:cNvSpPr>
                <a:spLocks noChangeShapeType="1"/>
              </p:cNvSpPr>
              <p:nvPr/>
            </p:nvSpPr>
            <p:spPr bwMode="auto">
              <a:xfrm>
                <a:off x="2544" y="2160"/>
                <a:ext cx="604" cy="0"/>
              </a:xfrm>
              <a:prstGeom prst="line">
                <a:avLst/>
              </a:prstGeom>
              <a:noFill/>
              <a:ln w="28575">
                <a:solidFill>
                  <a:schemeClr val="tx1"/>
                </a:solidFill>
                <a:miter lim="800000"/>
                <a:tailEnd type="triangle" w="med" len="med"/>
              </a:ln>
              <a:effectLst/>
            </p:spPr>
            <p:txBody>
              <a:bodyPr wrap="none"/>
              <a:lstStyle/>
              <a:p>
                <a:pPr marL="0" marR="0" lvl="0" indent="0" algn="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endParaRPr>
              </a:p>
            </p:txBody>
          </p:sp>
          <p:sp>
            <p:nvSpPr>
              <p:cNvPr id="260120" name="AutoShape 24"/>
              <p:cNvSpPr>
                <a:spLocks noChangeArrowheads="1"/>
              </p:cNvSpPr>
              <p:nvPr/>
            </p:nvSpPr>
            <p:spPr bwMode="auto">
              <a:xfrm>
                <a:off x="4105" y="2048"/>
                <a:ext cx="229" cy="258"/>
              </a:xfrm>
              <a:prstGeom prst="flowChartSummingJunction">
                <a:avLst/>
              </a:prstGeom>
              <a:solidFill>
                <a:schemeClr val="bg1"/>
              </a:solidFill>
              <a:ln w="28575">
                <a:solidFill>
                  <a:schemeClr val="tx1"/>
                </a:solidFill>
                <a:miter lim="800000"/>
              </a:ln>
              <a:effectLst/>
            </p:spPr>
            <p:txBody>
              <a:bodyPr wrap="none" anchor="ctr"/>
              <a:lstStyle/>
              <a:p>
                <a:pPr marL="0" marR="0" lvl="0" indent="0" algn="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endParaRPr>
              </a:p>
            </p:txBody>
          </p:sp>
          <p:sp>
            <p:nvSpPr>
              <p:cNvPr id="260121" name="Line 25"/>
              <p:cNvSpPr>
                <a:spLocks noChangeShapeType="1"/>
              </p:cNvSpPr>
              <p:nvPr/>
            </p:nvSpPr>
            <p:spPr bwMode="auto">
              <a:xfrm>
                <a:off x="3799" y="2178"/>
                <a:ext cx="306" cy="0"/>
              </a:xfrm>
              <a:prstGeom prst="line">
                <a:avLst/>
              </a:prstGeom>
              <a:noFill/>
              <a:ln w="28575">
                <a:solidFill>
                  <a:schemeClr val="tx1"/>
                </a:solidFill>
                <a:miter lim="800000"/>
                <a:tailEnd type="triangle" w="med" len="med"/>
              </a:ln>
              <a:effectLst/>
            </p:spPr>
            <p:txBody>
              <a:bodyPr wrap="none"/>
              <a:lstStyle/>
              <a:p>
                <a:pPr marL="0" marR="0" lvl="0" indent="0" algn="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endParaRPr>
              </a:p>
            </p:txBody>
          </p:sp>
          <p:sp>
            <p:nvSpPr>
              <p:cNvPr id="260122" name="Rectangle 26"/>
              <p:cNvSpPr>
                <a:spLocks noChangeArrowheads="1"/>
              </p:cNvSpPr>
              <p:nvPr/>
            </p:nvSpPr>
            <p:spPr bwMode="auto">
              <a:xfrm>
                <a:off x="3148" y="2006"/>
                <a:ext cx="651" cy="300"/>
              </a:xfrm>
              <a:prstGeom prst="rect">
                <a:avLst/>
              </a:prstGeom>
              <a:solidFill>
                <a:schemeClr val="bg1"/>
              </a:solidFill>
              <a:ln w="28575">
                <a:solidFill>
                  <a:schemeClr val="tx1"/>
                </a:solidFill>
                <a:miter lim="800000"/>
              </a:ln>
              <a:effectLst/>
            </p:spPr>
            <p:txBody>
              <a:bodyPr wrap="none" anchor="ctr"/>
              <a:lstStyle/>
              <a:p>
                <a:pPr marL="0" marR="0" lvl="0" indent="0" algn="r" defTabSz="914400" rtl="0" eaLnBrk="1" fontAlgn="auto" latinLnBrk="0" hangingPunct="1">
                  <a:lnSpc>
                    <a:spcPct val="100000"/>
                  </a:lnSpc>
                  <a:spcBef>
                    <a:spcPts val="0"/>
                  </a:spcBef>
                  <a:spcAft>
                    <a:spcPts val="0"/>
                  </a:spcAft>
                  <a:buClrTx/>
                  <a:buSzTx/>
                  <a:buFontTx/>
                  <a:buNone/>
                  <a:defRPr/>
                </a:pPr>
                <a:r>
                  <a:rPr kumimoji="1" lang="en-US" altLang="zh-CN" sz="2100" b="1"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mn-cs"/>
                  </a:rPr>
                  <a:t>G(s)</a:t>
                </a:r>
              </a:p>
            </p:txBody>
          </p:sp>
          <p:sp>
            <p:nvSpPr>
              <p:cNvPr id="260123" name="Line 27"/>
              <p:cNvSpPr>
                <a:spLocks noChangeShapeType="1"/>
              </p:cNvSpPr>
              <p:nvPr/>
            </p:nvSpPr>
            <p:spPr bwMode="auto">
              <a:xfrm>
                <a:off x="4334" y="2178"/>
                <a:ext cx="959" cy="0"/>
              </a:xfrm>
              <a:prstGeom prst="line">
                <a:avLst/>
              </a:prstGeom>
              <a:noFill/>
              <a:ln w="28575">
                <a:solidFill>
                  <a:schemeClr val="tx1"/>
                </a:solidFill>
                <a:miter lim="800000"/>
                <a:tailEnd type="triangle" w="med" len="med"/>
              </a:ln>
              <a:effectLst/>
            </p:spPr>
            <p:txBody>
              <a:bodyPr wrap="none"/>
              <a:lstStyle/>
              <a:p>
                <a:pPr marL="0" marR="0" lvl="0" indent="0" algn="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endParaRPr>
              </a:p>
            </p:txBody>
          </p:sp>
          <p:sp>
            <p:nvSpPr>
              <p:cNvPr id="260124" name="Line 28"/>
              <p:cNvSpPr>
                <a:spLocks noChangeShapeType="1"/>
              </p:cNvSpPr>
              <p:nvPr/>
            </p:nvSpPr>
            <p:spPr bwMode="auto">
              <a:xfrm flipV="1">
                <a:off x="4220" y="2306"/>
                <a:ext cx="0" cy="302"/>
              </a:xfrm>
              <a:prstGeom prst="line">
                <a:avLst/>
              </a:prstGeom>
              <a:noFill/>
              <a:ln w="28575">
                <a:solidFill>
                  <a:schemeClr val="tx1"/>
                </a:solidFill>
                <a:miter lim="800000"/>
                <a:tailEnd type="triangle" w="med" len="med"/>
              </a:ln>
              <a:effectLst/>
            </p:spPr>
            <p:txBody>
              <a:bodyPr wrap="none"/>
              <a:lstStyle/>
              <a:p>
                <a:pPr marL="0" marR="0" lvl="0" indent="0" algn="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endParaRPr>
              </a:p>
            </p:txBody>
          </p:sp>
          <p:sp>
            <p:nvSpPr>
              <p:cNvPr id="260125" name="Rectangle 29"/>
              <p:cNvSpPr>
                <a:spLocks noChangeArrowheads="1"/>
              </p:cNvSpPr>
              <p:nvPr/>
            </p:nvSpPr>
            <p:spPr bwMode="auto">
              <a:xfrm>
                <a:off x="4207" y="2220"/>
                <a:ext cx="233" cy="251"/>
              </a:xfrm>
              <a:prstGeom prst="rect">
                <a:avLst/>
              </a:prstGeom>
              <a:noFill/>
              <a:ln w="28575">
                <a:noFill/>
                <a:miter lim="800000"/>
              </a:ln>
              <a:effectLst/>
            </p:spPr>
            <p:txBody>
              <a:bodyPr wrap="none">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1" lang="en-US" altLang="zh-CN" sz="1350" b="1"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sym typeface="Symbol" panose="05050102010706020507" pitchFamily="18" charset="2"/>
                  </a:rPr>
                  <a:t></a:t>
                </a:r>
              </a:p>
            </p:txBody>
          </p:sp>
          <p:sp>
            <p:nvSpPr>
              <p:cNvPr id="260126" name="Text Box 30"/>
              <p:cNvSpPr txBox="1">
                <a:spLocks noChangeArrowheads="1"/>
              </p:cNvSpPr>
              <p:nvPr/>
            </p:nvSpPr>
            <p:spPr bwMode="auto">
              <a:xfrm>
                <a:off x="2592" y="1920"/>
                <a:ext cx="479" cy="251"/>
              </a:xfrm>
              <a:prstGeom prst="rect">
                <a:avLst/>
              </a:prstGeom>
              <a:noFill/>
              <a:ln w="28575">
                <a:noFill/>
                <a:miter lim="800000"/>
              </a:ln>
              <a:effectLst/>
            </p:spPr>
            <p:txBody>
              <a:bodyPr>
                <a:spAutoFit/>
              </a:bodyPr>
              <a:lstStyle/>
              <a:p>
                <a:pPr marL="0" marR="0" lvl="0" indent="0" algn="r" defTabSz="914400" rtl="0" eaLnBrk="1" fontAlgn="auto" latinLnBrk="0" hangingPunct="1">
                  <a:lnSpc>
                    <a:spcPct val="100000"/>
                  </a:lnSpc>
                  <a:spcBef>
                    <a:spcPct val="50000"/>
                  </a:spcBef>
                  <a:spcAft>
                    <a:spcPts val="0"/>
                  </a:spcAft>
                  <a:buClrTx/>
                  <a:buSzTx/>
                  <a:buFontTx/>
                  <a:buNone/>
                  <a:defRPr/>
                </a:pPr>
                <a:r>
                  <a:rPr kumimoji="1" lang="en-US" altLang="zh-CN" sz="1350" b="1"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mn-cs"/>
                  </a:rPr>
                  <a:t>R(s)</a:t>
                </a:r>
              </a:p>
            </p:txBody>
          </p:sp>
          <p:sp>
            <p:nvSpPr>
              <p:cNvPr id="260127" name="Text Box 31"/>
              <p:cNvSpPr txBox="1">
                <a:spLocks noChangeArrowheads="1"/>
              </p:cNvSpPr>
              <p:nvPr/>
            </p:nvSpPr>
            <p:spPr bwMode="auto">
              <a:xfrm>
                <a:off x="4704" y="1872"/>
                <a:ext cx="429" cy="251"/>
              </a:xfrm>
              <a:prstGeom prst="rect">
                <a:avLst/>
              </a:prstGeom>
              <a:noFill/>
              <a:ln w="28575">
                <a:noFill/>
                <a:miter lim="800000"/>
              </a:ln>
              <a:effectLst/>
            </p:spPr>
            <p:txBody>
              <a:bodyPr>
                <a:spAutoFit/>
              </a:bodyPr>
              <a:lstStyle/>
              <a:p>
                <a:pPr marL="0" marR="0" lvl="0" indent="0" algn="r" defTabSz="914400" rtl="0" eaLnBrk="1" fontAlgn="auto" latinLnBrk="0" hangingPunct="1">
                  <a:lnSpc>
                    <a:spcPct val="100000"/>
                  </a:lnSpc>
                  <a:spcBef>
                    <a:spcPct val="50000"/>
                  </a:spcBef>
                  <a:spcAft>
                    <a:spcPts val="0"/>
                  </a:spcAft>
                  <a:buClrTx/>
                  <a:buSzTx/>
                  <a:buFontTx/>
                  <a:buNone/>
                  <a:defRPr/>
                </a:pPr>
                <a:r>
                  <a:rPr kumimoji="1" lang="en-US" altLang="zh-CN" sz="1350" b="1"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mn-cs"/>
                  </a:rPr>
                  <a:t>C(s)</a:t>
                </a:r>
              </a:p>
            </p:txBody>
          </p:sp>
          <p:sp>
            <p:nvSpPr>
              <p:cNvPr id="260128" name="Rectangle 32"/>
              <p:cNvSpPr>
                <a:spLocks noChangeArrowheads="1"/>
              </p:cNvSpPr>
              <p:nvPr/>
            </p:nvSpPr>
            <p:spPr bwMode="auto">
              <a:xfrm>
                <a:off x="4488" y="2478"/>
                <a:ext cx="498" cy="258"/>
              </a:xfrm>
              <a:prstGeom prst="rect">
                <a:avLst/>
              </a:prstGeom>
              <a:solidFill>
                <a:srgbClr val="FFFF66"/>
              </a:solidFill>
              <a:ln w="28575">
                <a:solidFill>
                  <a:schemeClr val="tx1"/>
                </a:solidFill>
                <a:miter lim="800000"/>
              </a:ln>
              <a:effectLst/>
            </p:spPr>
            <p:txBody>
              <a:bodyPr wrap="none" anchor="ctr"/>
              <a:lstStyle/>
              <a:p>
                <a:pPr marL="0" marR="0" lvl="0" indent="0" algn="r" defTabSz="914400" rtl="0" eaLnBrk="1" fontAlgn="auto" latinLnBrk="0" hangingPunct="1">
                  <a:lnSpc>
                    <a:spcPct val="100000"/>
                  </a:lnSpc>
                  <a:spcBef>
                    <a:spcPts val="0"/>
                  </a:spcBef>
                  <a:spcAft>
                    <a:spcPts val="0"/>
                  </a:spcAft>
                  <a:buClrTx/>
                  <a:buSzTx/>
                  <a:buFontTx/>
                  <a:buNone/>
                  <a:defRPr/>
                </a:pPr>
                <a:r>
                  <a:rPr kumimoji="1" lang="zh-CN" altLang="en-US" sz="2400" b="1" i="0" u="none" strike="noStrike" kern="1200" cap="none" spc="0" normalizeH="0" baseline="0" noProof="0" dirty="0">
                    <a:ln>
                      <a:noFill/>
                    </a:ln>
                    <a:solidFill>
                      <a:schemeClr val="hlink"/>
                    </a:solidFill>
                    <a:effectLst/>
                    <a:uLnTx/>
                    <a:uFillTx/>
                    <a:latin typeface="Times New Roman" panose="02020603050405020304" pitchFamily="18" charset="0"/>
                    <a:ea typeface="微软雅黑" panose="020B0503020204020204" pitchFamily="34" charset="-122"/>
                    <a:cs typeface="+mn-cs"/>
                  </a:rPr>
                  <a:t>？</a:t>
                </a:r>
              </a:p>
            </p:txBody>
          </p:sp>
          <p:sp>
            <p:nvSpPr>
              <p:cNvPr id="260129" name="Line 33"/>
              <p:cNvSpPr>
                <a:spLocks noChangeShapeType="1"/>
              </p:cNvSpPr>
              <p:nvPr/>
            </p:nvSpPr>
            <p:spPr bwMode="auto">
              <a:xfrm>
                <a:off x="4224" y="2592"/>
                <a:ext cx="268" cy="0"/>
              </a:xfrm>
              <a:prstGeom prst="line">
                <a:avLst/>
              </a:prstGeom>
              <a:noFill/>
              <a:ln w="28575">
                <a:solidFill>
                  <a:schemeClr val="tx1"/>
                </a:solidFill>
                <a:miter lim="800000"/>
              </a:ln>
              <a:effectLst/>
            </p:spPr>
            <p:txBody>
              <a:bodyPr wrap="none"/>
              <a:lstStyle/>
              <a:p>
                <a:pPr marL="0" marR="0" lvl="0" indent="0" algn="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endParaRPr>
              </a:p>
            </p:txBody>
          </p:sp>
          <p:sp>
            <p:nvSpPr>
              <p:cNvPr id="260130" name="Line 34"/>
              <p:cNvSpPr>
                <a:spLocks noChangeShapeType="1"/>
              </p:cNvSpPr>
              <p:nvPr/>
            </p:nvSpPr>
            <p:spPr bwMode="auto">
              <a:xfrm>
                <a:off x="4986" y="2608"/>
                <a:ext cx="421" cy="0"/>
              </a:xfrm>
              <a:prstGeom prst="line">
                <a:avLst/>
              </a:prstGeom>
              <a:noFill/>
              <a:ln w="28575">
                <a:solidFill>
                  <a:schemeClr val="tx1"/>
                </a:solidFill>
                <a:miter lim="800000"/>
                <a:headEnd type="triangle" w="med" len="med"/>
              </a:ln>
              <a:effectLst/>
            </p:spPr>
            <p:txBody>
              <a:bodyPr wrap="none"/>
              <a:lstStyle/>
              <a:p>
                <a:pPr marL="0" marR="0" lvl="0" indent="0" algn="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endParaRPr>
              </a:p>
            </p:txBody>
          </p:sp>
        </p:grpSp>
      </p:grpSp>
      <p:sp>
        <p:nvSpPr>
          <p:cNvPr id="260131" name="AutoShape 35"/>
          <p:cNvSpPr>
            <a:spLocks noChangeArrowheads="1"/>
          </p:cNvSpPr>
          <p:nvPr/>
        </p:nvSpPr>
        <p:spPr bwMode="auto">
          <a:xfrm rot="1803848">
            <a:off x="4457700" y="2800350"/>
            <a:ext cx="628650" cy="285750"/>
          </a:xfrm>
          <a:prstGeom prst="leftRightArrow">
            <a:avLst>
              <a:gd name="adj1" fmla="val 50000"/>
              <a:gd name="adj2" fmla="val 44000"/>
            </a:avLst>
          </a:prstGeom>
          <a:solidFill>
            <a:srgbClr val="0000FF"/>
          </a:solidFill>
          <a:ln w="9525">
            <a:solidFill>
              <a:schemeClr val="tx1"/>
            </a:solidFill>
            <a:miter lim="800000"/>
          </a:ln>
          <a:effectLst>
            <a:outerShdw blurRad="50800" dist="38100" dir="10800000" algn="r" rotWithShape="0">
              <a:prstClr val="black">
                <a:alpha val="40000"/>
              </a:prstClr>
            </a:outerShdw>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endParaRPr>
          </a:p>
        </p:txBody>
      </p:sp>
      <p:sp>
        <p:nvSpPr>
          <p:cNvPr id="260132" name="AutoShape 36"/>
          <p:cNvSpPr/>
          <p:nvPr/>
        </p:nvSpPr>
        <p:spPr>
          <a:xfrm>
            <a:off x="1428750" y="4400550"/>
            <a:ext cx="1543050" cy="400050"/>
          </a:xfrm>
          <a:prstGeom prst="rightArrowCallout">
            <a:avLst>
              <a:gd name="adj1" fmla="val 25000"/>
              <a:gd name="adj2" fmla="val 43750"/>
              <a:gd name="adj3" fmla="val 64285"/>
              <a:gd name="adj4" fmla="val 75833"/>
            </a:avLst>
          </a:prstGeom>
          <a:solidFill>
            <a:schemeClr val="bg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r>
              <a:rPr lang="zh-CN" altLang="en-US" sz="2100" b="1" dirty="0">
                <a:solidFill>
                  <a:schemeClr val="hlink"/>
                </a:solidFill>
                <a:ea typeface="微软雅黑" panose="020B0503020204020204" pitchFamily="34" charset="-122"/>
              </a:rPr>
              <a:t>移动后</a:t>
            </a:r>
          </a:p>
        </p:txBody>
      </p:sp>
      <p:sp>
        <p:nvSpPr>
          <p:cNvPr id="87050" name="Rectangle 37"/>
          <p:cNvSpPr>
            <a:spLocks noGrp="1"/>
          </p:cNvSpPr>
          <p:nvPr>
            <p:ph type="title"/>
          </p:nvPr>
        </p:nvSpPr>
        <p:spPr>
          <a:xfrm>
            <a:off x="2160985" y="1178719"/>
            <a:ext cx="5679281" cy="553641"/>
          </a:xfrm>
        </p:spPr>
        <p:txBody>
          <a:bodyPr vert="horz" wrap="square" lIns="68580" tIns="34290" rIns="68580" bIns="34290" anchor="ctr" anchorCtr="0"/>
          <a:lstStyle/>
          <a:p>
            <a:pPr eaLnBrk="1" hangingPunct="1"/>
            <a:r>
              <a:rPr lang="en-US" altLang="zh-CN" sz="3200" b="1" dirty="0">
                <a:solidFill>
                  <a:srgbClr val="C00000"/>
                </a:solidFill>
                <a:latin typeface="Times New Roman" panose="02020603050405020304" pitchFamily="18" charset="0"/>
                <a:ea typeface="微软雅黑" panose="020B0503020204020204" pitchFamily="34" charset="-122"/>
              </a:rPr>
              <a:t>Proof derivation</a:t>
            </a:r>
            <a:br>
              <a:rPr lang="zh-CN" altLang="en-US" sz="3200" b="1" dirty="0">
                <a:solidFill>
                  <a:srgbClr val="C00000"/>
                </a:solidFill>
                <a:latin typeface="微软雅黑" panose="020B0503020204020204" pitchFamily="34" charset="-122"/>
                <a:ea typeface="微软雅黑" panose="020B0503020204020204" pitchFamily="34" charset="-122"/>
              </a:rPr>
            </a:br>
            <a:r>
              <a:rPr lang="zh-CN" altLang="en-US" sz="2000" b="1" dirty="0">
                <a:latin typeface="Times New Roman" panose="02020603050405020304" pitchFamily="18" charset="0"/>
                <a:ea typeface="微软雅黑" panose="020B0503020204020204" pitchFamily="34" charset="-122"/>
              </a:rPr>
              <a:t>比较点后移之证明推导（移动前的情形）</a:t>
            </a:r>
          </a:p>
        </p:txBody>
      </p:sp>
    </p:spTree>
  </p:cSld>
  <p:clrMapOvr>
    <a:masterClrMapping/>
  </p:clrMapOvr>
  <p:transition>
    <p:cover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272"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strVal val="2/3*#ppt_w"/>
                                          </p:val>
                                        </p:tav>
                                        <p:tav tm="100000">
                                          <p:val>
                                            <p:strVal val="#ppt_w"/>
                                          </p:val>
                                        </p:tav>
                                      </p:tavLst>
                                    </p:anim>
                                    <p:anim calcmode="lin" valueType="num">
                                      <p:cBhvr>
                                        <p:cTn id="8" dur="500" fill="hold"/>
                                        <p:tgtEl>
                                          <p:spTgt spid="4"/>
                                        </p:tgtEl>
                                        <p:attrNameLst>
                                          <p:attrName>ppt_h</p:attrName>
                                        </p:attrNameLst>
                                      </p:cBhvr>
                                      <p:tavLst>
                                        <p:tav tm="0">
                                          <p:val>
                                            <p:strVal val="2/3*#ppt_h"/>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272" fill="hold" grpId="0" nodeType="clickEffect">
                                  <p:stCondLst>
                                    <p:cond delay="0"/>
                                  </p:stCondLst>
                                  <p:childTnLst>
                                    <p:set>
                                      <p:cBhvr>
                                        <p:cTn id="12" dur="1" fill="hold">
                                          <p:stCondLst>
                                            <p:cond delay="0"/>
                                          </p:stCondLst>
                                        </p:cTn>
                                        <p:tgtEl>
                                          <p:spTgt spid="260131"/>
                                        </p:tgtEl>
                                        <p:attrNameLst>
                                          <p:attrName>style.visibility</p:attrName>
                                        </p:attrNameLst>
                                      </p:cBhvr>
                                      <p:to>
                                        <p:strVal val="visible"/>
                                      </p:to>
                                    </p:set>
                                    <p:anim calcmode="lin" valueType="num">
                                      <p:cBhvr>
                                        <p:cTn id="13" dur="500" fill="hold"/>
                                        <p:tgtEl>
                                          <p:spTgt spid="260131"/>
                                        </p:tgtEl>
                                        <p:attrNameLst>
                                          <p:attrName>ppt_w</p:attrName>
                                        </p:attrNameLst>
                                      </p:cBhvr>
                                      <p:tavLst>
                                        <p:tav tm="0">
                                          <p:val>
                                            <p:strVal val="2/3*#ppt_w"/>
                                          </p:val>
                                        </p:tav>
                                        <p:tav tm="100000">
                                          <p:val>
                                            <p:strVal val="#ppt_w"/>
                                          </p:val>
                                        </p:tav>
                                      </p:tavLst>
                                    </p:anim>
                                    <p:anim calcmode="lin" valueType="num">
                                      <p:cBhvr>
                                        <p:cTn id="14" dur="500" fill="hold"/>
                                        <p:tgtEl>
                                          <p:spTgt spid="260131"/>
                                        </p:tgtEl>
                                        <p:attrNameLst>
                                          <p:attrName>ppt_h</p:attrName>
                                        </p:attrNameLst>
                                      </p:cBhvr>
                                      <p:tavLst>
                                        <p:tav tm="0">
                                          <p:val>
                                            <p:strVal val="2/3*#ppt_h"/>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23" presetClass="entr" presetSubtype="272"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p:cTn id="19" dur="500" fill="hold"/>
                                        <p:tgtEl>
                                          <p:spTgt spid="5"/>
                                        </p:tgtEl>
                                        <p:attrNameLst>
                                          <p:attrName>ppt_w</p:attrName>
                                        </p:attrNameLst>
                                      </p:cBhvr>
                                      <p:tavLst>
                                        <p:tav tm="0">
                                          <p:val>
                                            <p:strVal val="2/3*#ppt_w"/>
                                          </p:val>
                                        </p:tav>
                                        <p:tav tm="100000">
                                          <p:val>
                                            <p:strVal val="#ppt_w"/>
                                          </p:val>
                                        </p:tav>
                                      </p:tavLst>
                                    </p:anim>
                                    <p:anim calcmode="lin" valueType="num">
                                      <p:cBhvr>
                                        <p:cTn id="20" dur="500" fill="hold"/>
                                        <p:tgtEl>
                                          <p:spTgt spid="5"/>
                                        </p:tgtEl>
                                        <p:attrNameLst>
                                          <p:attrName>ppt_h</p:attrName>
                                        </p:attrNameLst>
                                      </p:cBhvr>
                                      <p:tavLst>
                                        <p:tav tm="0">
                                          <p:val>
                                            <p:strVal val="2/3*#ppt_h"/>
                                          </p:val>
                                        </p:tav>
                                        <p:tav tm="100000">
                                          <p:val>
                                            <p:strVal val="#ppt_h"/>
                                          </p:val>
                                        </p:tav>
                                      </p:tavLst>
                                    </p:anim>
                                  </p:childTnLst>
                                </p:cTn>
                              </p:par>
                            </p:childTnLst>
                          </p:cTn>
                        </p:par>
                      </p:childTnLst>
                    </p:cTn>
                  </p:par>
                  <p:par>
                    <p:cTn id="21" fill="hold">
                      <p:stCondLst>
                        <p:cond delay="indefinite"/>
                      </p:stCondLst>
                      <p:childTnLst>
                        <p:par>
                          <p:cTn id="22" fill="hold">
                            <p:stCondLst>
                              <p:cond delay="0"/>
                            </p:stCondLst>
                            <p:childTnLst>
                              <p:par>
                                <p:cTn id="23" presetID="23" presetClass="entr" presetSubtype="272" fill="hold" grpId="0" nodeType="clickEffect">
                                  <p:stCondLst>
                                    <p:cond delay="0"/>
                                  </p:stCondLst>
                                  <p:childTnLst>
                                    <p:set>
                                      <p:cBhvr>
                                        <p:cTn id="24" dur="1" fill="hold">
                                          <p:stCondLst>
                                            <p:cond delay="0"/>
                                          </p:stCondLst>
                                        </p:cTn>
                                        <p:tgtEl>
                                          <p:spTgt spid="260132"/>
                                        </p:tgtEl>
                                        <p:attrNameLst>
                                          <p:attrName>style.visibility</p:attrName>
                                        </p:attrNameLst>
                                      </p:cBhvr>
                                      <p:to>
                                        <p:strVal val="visible"/>
                                      </p:to>
                                    </p:set>
                                    <p:anim calcmode="lin" valueType="num">
                                      <p:cBhvr>
                                        <p:cTn id="25" dur="500" fill="hold"/>
                                        <p:tgtEl>
                                          <p:spTgt spid="260132"/>
                                        </p:tgtEl>
                                        <p:attrNameLst>
                                          <p:attrName>ppt_w</p:attrName>
                                        </p:attrNameLst>
                                      </p:cBhvr>
                                      <p:tavLst>
                                        <p:tav tm="0">
                                          <p:val>
                                            <p:strVal val="2/3*#ppt_w"/>
                                          </p:val>
                                        </p:tav>
                                        <p:tav tm="100000">
                                          <p:val>
                                            <p:strVal val="#ppt_w"/>
                                          </p:val>
                                        </p:tav>
                                      </p:tavLst>
                                    </p:anim>
                                    <p:anim calcmode="lin" valueType="num">
                                      <p:cBhvr>
                                        <p:cTn id="26" dur="500" fill="hold"/>
                                        <p:tgtEl>
                                          <p:spTgt spid="260132"/>
                                        </p:tgtEl>
                                        <p:attrNameLst>
                                          <p:attrName>ppt_h</p:attrName>
                                        </p:attrNameLst>
                                      </p:cBhvr>
                                      <p:tavLst>
                                        <p:tav tm="0">
                                          <p:val>
                                            <p:strVal val="2/3*#ppt_h"/>
                                          </p:val>
                                        </p:tav>
                                        <p:tav tm="100000">
                                          <p:val>
                                            <p:strVal val="#ppt_h"/>
                                          </p:val>
                                        </p:tav>
                                      </p:tavLst>
                                    </p:anim>
                                  </p:childTnLst>
                                </p:cTn>
                              </p:par>
                            </p:childTnLst>
                          </p:cTn>
                        </p:par>
                      </p:childTnLst>
                    </p:cTn>
                  </p:par>
                  <p:par>
                    <p:cTn id="27" fill="hold">
                      <p:stCondLst>
                        <p:cond delay="indefinite"/>
                      </p:stCondLst>
                      <p:childTnLst>
                        <p:par>
                          <p:cTn id="28" fill="hold">
                            <p:stCondLst>
                              <p:cond delay="0"/>
                            </p:stCondLst>
                            <p:childTnLst>
                              <p:par>
                                <p:cTn id="29" presetID="23" presetClass="entr" presetSubtype="272" fill="hold" nodeType="clickEffect">
                                  <p:stCondLst>
                                    <p:cond delay="0"/>
                                  </p:stCondLst>
                                  <p:childTnLst>
                                    <p:set>
                                      <p:cBhvr>
                                        <p:cTn id="30" dur="1" fill="hold">
                                          <p:stCondLst>
                                            <p:cond delay="0"/>
                                          </p:stCondLst>
                                        </p:cTn>
                                        <p:tgtEl>
                                          <p:spTgt spid="2"/>
                                        </p:tgtEl>
                                        <p:attrNameLst>
                                          <p:attrName>style.visibility</p:attrName>
                                        </p:attrNameLst>
                                      </p:cBhvr>
                                      <p:to>
                                        <p:strVal val="visible"/>
                                      </p:to>
                                    </p:set>
                                    <p:anim calcmode="lin" valueType="num">
                                      <p:cBhvr>
                                        <p:cTn id="31" dur="500" fill="hold"/>
                                        <p:tgtEl>
                                          <p:spTgt spid="2"/>
                                        </p:tgtEl>
                                        <p:attrNameLst>
                                          <p:attrName>ppt_w</p:attrName>
                                        </p:attrNameLst>
                                      </p:cBhvr>
                                      <p:tavLst>
                                        <p:tav tm="0">
                                          <p:val>
                                            <p:strVal val="2/3*#ppt_w"/>
                                          </p:val>
                                        </p:tav>
                                        <p:tav tm="100000">
                                          <p:val>
                                            <p:strVal val="#ppt_w"/>
                                          </p:val>
                                        </p:tav>
                                      </p:tavLst>
                                    </p:anim>
                                    <p:anim calcmode="lin" valueType="num">
                                      <p:cBhvr>
                                        <p:cTn id="32" dur="500" fill="hold"/>
                                        <p:tgtEl>
                                          <p:spTgt spid="2"/>
                                        </p:tgtEl>
                                        <p:attrNameLst>
                                          <p:attrName>ppt_h</p:attrName>
                                        </p:attrNameLst>
                                      </p:cBhvr>
                                      <p:tavLst>
                                        <p:tav tm="0">
                                          <p:val>
                                            <p:strVal val="2/3*#ppt_h"/>
                                          </p:val>
                                        </p:tav>
                                        <p:tav tm="100000">
                                          <p:val>
                                            <p:strVal val="#ppt_h"/>
                                          </p:val>
                                        </p:tav>
                                      </p:tavLst>
                                    </p:anim>
                                  </p:childTnLst>
                                </p:cTn>
                              </p:par>
                            </p:childTnLst>
                          </p:cTn>
                        </p:par>
                      </p:childTnLst>
                    </p:cTn>
                  </p:par>
                  <p:par>
                    <p:cTn id="33" fill="hold">
                      <p:stCondLst>
                        <p:cond delay="indefinite"/>
                      </p:stCondLst>
                      <p:childTnLst>
                        <p:par>
                          <p:cTn id="34" fill="hold">
                            <p:stCondLst>
                              <p:cond delay="0"/>
                            </p:stCondLst>
                            <p:childTnLst>
                              <p:par>
                                <p:cTn id="35" presetID="23" presetClass="entr" presetSubtype="272" fill="hold" grpId="0" nodeType="clickEffect">
                                  <p:stCondLst>
                                    <p:cond delay="0"/>
                                  </p:stCondLst>
                                  <p:childTnLst>
                                    <p:set>
                                      <p:cBhvr>
                                        <p:cTn id="36" dur="1" fill="hold">
                                          <p:stCondLst>
                                            <p:cond delay="0"/>
                                          </p:stCondLst>
                                        </p:cTn>
                                        <p:tgtEl>
                                          <p:spTgt spid="260101"/>
                                        </p:tgtEl>
                                        <p:attrNameLst>
                                          <p:attrName>style.visibility</p:attrName>
                                        </p:attrNameLst>
                                      </p:cBhvr>
                                      <p:to>
                                        <p:strVal val="visible"/>
                                      </p:to>
                                    </p:set>
                                    <p:anim calcmode="lin" valueType="num">
                                      <p:cBhvr>
                                        <p:cTn id="37" dur="500" fill="hold"/>
                                        <p:tgtEl>
                                          <p:spTgt spid="260101"/>
                                        </p:tgtEl>
                                        <p:attrNameLst>
                                          <p:attrName>ppt_w</p:attrName>
                                        </p:attrNameLst>
                                      </p:cBhvr>
                                      <p:tavLst>
                                        <p:tav tm="0">
                                          <p:val>
                                            <p:strVal val="2/3*#ppt_w"/>
                                          </p:val>
                                        </p:tav>
                                        <p:tav tm="100000">
                                          <p:val>
                                            <p:strVal val="#ppt_w"/>
                                          </p:val>
                                        </p:tav>
                                      </p:tavLst>
                                    </p:anim>
                                    <p:anim calcmode="lin" valueType="num">
                                      <p:cBhvr>
                                        <p:cTn id="38" dur="500" fill="hold"/>
                                        <p:tgtEl>
                                          <p:spTgt spid="260101"/>
                                        </p:tgtEl>
                                        <p:attrNameLst>
                                          <p:attrName>ppt_h</p:attrName>
                                        </p:attrNameLst>
                                      </p:cBhvr>
                                      <p:tavLst>
                                        <p:tav tm="0">
                                          <p:val>
                                            <p:strVal val="2/3*#ppt_h"/>
                                          </p:val>
                                        </p:tav>
                                        <p:tav tm="100000">
                                          <p:val>
                                            <p:strVal val="#ppt_h"/>
                                          </p:val>
                                        </p:tav>
                                      </p:tavLst>
                                    </p:anim>
                                  </p:childTnLst>
                                </p:cTn>
                              </p:par>
                            </p:childTnLst>
                          </p:cTn>
                        </p:par>
                      </p:childTnLst>
                    </p:cTn>
                  </p:par>
                  <p:par>
                    <p:cTn id="39" fill="hold">
                      <p:stCondLst>
                        <p:cond delay="indefinite"/>
                      </p:stCondLst>
                      <p:childTnLst>
                        <p:par>
                          <p:cTn id="40" fill="hold">
                            <p:stCondLst>
                              <p:cond delay="0"/>
                            </p:stCondLst>
                            <p:childTnLst>
                              <p:par>
                                <p:cTn id="41" presetID="23" presetClass="entr" presetSubtype="272" fill="hold" nodeType="clickEffect">
                                  <p:stCondLst>
                                    <p:cond delay="0"/>
                                  </p:stCondLst>
                                  <p:childTnLst>
                                    <p:set>
                                      <p:cBhvr>
                                        <p:cTn id="42" dur="1" fill="hold">
                                          <p:stCondLst>
                                            <p:cond delay="0"/>
                                          </p:stCondLst>
                                        </p:cTn>
                                        <p:tgtEl>
                                          <p:spTgt spid="3"/>
                                        </p:tgtEl>
                                        <p:attrNameLst>
                                          <p:attrName>style.visibility</p:attrName>
                                        </p:attrNameLst>
                                      </p:cBhvr>
                                      <p:to>
                                        <p:strVal val="visible"/>
                                      </p:to>
                                    </p:set>
                                    <p:anim calcmode="lin" valueType="num">
                                      <p:cBhvr>
                                        <p:cTn id="43" dur="500" fill="hold"/>
                                        <p:tgtEl>
                                          <p:spTgt spid="3"/>
                                        </p:tgtEl>
                                        <p:attrNameLst>
                                          <p:attrName>ppt_w</p:attrName>
                                        </p:attrNameLst>
                                      </p:cBhvr>
                                      <p:tavLst>
                                        <p:tav tm="0">
                                          <p:val>
                                            <p:strVal val="2/3*#ppt_w"/>
                                          </p:val>
                                        </p:tav>
                                        <p:tav tm="100000">
                                          <p:val>
                                            <p:strVal val="#ppt_w"/>
                                          </p:val>
                                        </p:tav>
                                      </p:tavLst>
                                    </p:anim>
                                    <p:anim calcmode="lin" valueType="num">
                                      <p:cBhvr>
                                        <p:cTn id="44" dur="500" fill="hold"/>
                                        <p:tgtEl>
                                          <p:spTgt spid="3"/>
                                        </p:tgtEl>
                                        <p:attrNameLst>
                                          <p:attrName>ppt_h</p:attrName>
                                        </p:attrNameLst>
                                      </p:cBhvr>
                                      <p:tavLst>
                                        <p:tav tm="0">
                                          <p:val>
                                            <p:strVal val="2/3*#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0101" grpId="0" bldLvl="0" animBg="1"/>
      <p:bldP spid="260131" grpId="0" bldLvl="0" animBg="1"/>
      <p:bldP spid="260132" grpId="0" bldLvl="0" animBg="1"/>
    </p:bldLst>
  </p:timing>
</p:sld>
</file>

<file path=ppt/slides/slide73.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88066" name="灯片编号占位符 4"/>
          <p:cNvSpPr txBox="1">
            <a:spLocks noGrp="1"/>
          </p:cNvSpPr>
          <p:nvPr>
            <p:ph type="sldNum" sz="quarter" idx="4"/>
          </p:nvPr>
        </p:nvSpPr>
        <p:spPr>
          <a:noFill/>
          <a:ln>
            <a:noFill/>
          </a:ln>
        </p:spPr>
        <p:txBody>
          <a:bodyPr anchor="ctr" anchorCtr="0"/>
          <a:lstStyle/>
          <a:p>
            <a:pPr marL="0" indent="0" algn="r" eaLnBrk="1" hangingPunct="1">
              <a:spcBef>
                <a:spcPct val="0"/>
              </a:spcBef>
              <a:buFontTx/>
              <a:buNone/>
            </a:pPr>
            <a:fld id="{9A0DB2DC-4C9A-4742-B13C-FB6460FD3503}" type="slidenum">
              <a:rPr lang="en-US" altLang="zh-CN" sz="900" kern="1200" dirty="0">
                <a:solidFill>
                  <a:srgbClr val="898989"/>
                </a:solidFill>
                <a:latin typeface="+mn-lt"/>
                <a:cs typeface="+mn-cs"/>
              </a:rPr>
              <a:t>73</a:t>
            </a:fld>
            <a:endParaRPr lang="en-US" altLang="zh-CN" sz="900" kern="1200" dirty="0">
              <a:solidFill>
                <a:srgbClr val="898989"/>
              </a:solidFill>
              <a:latin typeface="+mn-lt"/>
              <a:cs typeface="+mn-cs"/>
            </a:endParaRPr>
          </a:p>
        </p:txBody>
      </p:sp>
      <p:grpSp>
        <p:nvGrpSpPr>
          <p:cNvPr id="23" name="Group 2"/>
          <p:cNvGrpSpPr/>
          <p:nvPr/>
        </p:nvGrpSpPr>
        <p:grpSpPr bwMode="auto">
          <a:xfrm>
            <a:off x="1714500" y="2400300"/>
            <a:ext cx="5143500" cy="1428750"/>
            <a:chOff x="288" y="1296"/>
            <a:chExt cx="4320" cy="1200"/>
          </a:xfrm>
          <a:effectLst>
            <a:outerShdw blurRad="50800" dist="38100" dir="10800000" algn="r" rotWithShape="0">
              <a:prstClr val="black">
                <a:alpha val="40000"/>
              </a:prstClr>
            </a:outerShdw>
          </a:effectLst>
        </p:grpSpPr>
        <p:graphicFrame>
          <p:nvGraphicFramePr>
            <p:cNvPr id="52229" name="Object 5"/>
            <p:cNvGraphicFramePr>
              <a:graphicFrameLocks noChangeAspect="1"/>
            </p:cNvGraphicFramePr>
            <p:nvPr/>
          </p:nvGraphicFramePr>
          <p:xfrm>
            <a:off x="2920" y="1649"/>
            <a:ext cx="91" cy="179"/>
          </p:xfrm>
          <a:graphic>
            <a:graphicData uri="http://schemas.openxmlformats.org/presentationml/2006/ole">
              <mc:AlternateContent xmlns:mc="http://schemas.openxmlformats.org/markup-compatibility/2006">
                <mc:Choice xmlns:v="urn:schemas-microsoft-com:vml" Requires="v">
                  <p:oleObj name="Equation" r:id="rId3" imgW="114300" imgH="215900" progId="Equation.3">
                    <p:embed/>
                  </p:oleObj>
                </mc:Choice>
                <mc:Fallback>
                  <p:oleObj name="Equation" r:id="rId3" imgW="114300" imgH="215900" progId="Equation.3">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20" y="1649"/>
                          <a:ext cx="91" cy="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pic>
                  </p:oleObj>
                </mc:Fallback>
              </mc:AlternateContent>
            </a:graphicData>
          </a:graphic>
        </p:graphicFrame>
        <p:sp>
          <p:nvSpPr>
            <p:cNvPr id="52234" name="Line 4"/>
            <p:cNvSpPr>
              <a:spLocks noChangeShapeType="1"/>
            </p:cNvSpPr>
            <p:nvPr/>
          </p:nvSpPr>
          <p:spPr bwMode="auto">
            <a:xfrm>
              <a:off x="288" y="1675"/>
              <a:ext cx="730" cy="0"/>
            </a:xfrm>
            <a:prstGeom prst="line">
              <a:avLst/>
            </a:prstGeom>
            <a:noFill/>
            <a:ln w="28575">
              <a:solidFill>
                <a:schemeClr val="tx1"/>
              </a:solidFill>
              <a:miter lim="800000"/>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350" b="0"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mn-cs"/>
              </a:endParaRPr>
            </a:p>
          </p:txBody>
        </p:sp>
        <p:sp>
          <p:nvSpPr>
            <p:cNvPr id="52235" name="AutoShape 5"/>
            <p:cNvSpPr>
              <a:spLocks noChangeArrowheads="1"/>
            </p:cNvSpPr>
            <p:nvPr/>
          </p:nvSpPr>
          <p:spPr bwMode="auto">
            <a:xfrm>
              <a:off x="2539" y="1485"/>
              <a:ext cx="365" cy="379"/>
            </a:xfrm>
            <a:prstGeom prst="flowChartSummingJunction">
              <a:avLst/>
            </a:prstGeom>
            <a:solidFill>
              <a:schemeClr val="bg1"/>
            </a:solidFill>
            <a:ln w="28575">
              <a:solidFill>
                <a:schemeClr val="tx1"/>
              </a:solidFill>
              <a:miter lim="800000"/>
            </a:ln>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350" b="0" i="0" u="none" strike="noStrike" kern="1200" cap="none" spc="0" normalizeH="0" baseline="0" noProof="0" dirty="0">
                <a:ln>
                  <a:noFill/>
                </a:ln>
                <a:solidFill>
                  <a:schemeClr val="tx1"/>
                </a:solidFill>
                <a:effectLst/>
                <a:uLnTx/>
                <a:uFillTx/>
                <a:latin typeface="Calibri" panose="020F0502020204030204" pitchFamily="34" charset="0"/>
                <a:ea typeface="微软雅黑" panose="020B0503020204020204" pitchFamily="34" charset="-122"/>
                <a:cs typeface="+mn-cs"/>
              </a:endParaRPr>
            </a:p>
          </p:txBody>
        </p:sp>
        <p:sp>
          <p:nvSpPr>
            <p:cNvPr id="52236" name="Line 6"/>
            <p:cNvSpPr>
              <a:spLocks noChangeShapeType="1"/>
            </p:cNvSpPr>
            <p:nvPr/>
          </p:nvSpPr>
          <p:spPr bwMode="auto">
            <a:xfrm>
              <a:off x="2053" y="1675"/>
              <a:ext cx="486" cy="0"/>
            </a:xfrm>
            <a:prstGeom prst="line">
              <a:avLst/>
            </a:prstGeom>
            <a:noFill/>
            <a:ln w="28575">
              <a:solidFill>
                <a:schemeClr val="tx1"/>
              </a:solidFill>
              <a:miter lim="800000"/>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350" b="0"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mn-cs"/>
              </a:endParaRPr>
            </a:p>
          </p:txBody>
        </p:sp>
        <p:sp>
          <p:nvSpPr>
            <p:cNvPr id="52237" name="Rectangle 7"/>
            <p:cNvSpPr>
              <a:spLocks noChangeArrowheads="1"/>
            </p:cNvSpPr>
            <p:nvPr/>
          </p:nvSpPr>
          <p:spPr bwMode="auto">
            <a:xfrm>
              <a:off x="1018" y="1422"/>
              <a:ext cx="1035" cy="442"/>
            </a:xfrm>
            <a:prstGeom prst="rect">
              <a:avLst/>
            </a:prstGeom>
            <a:solidFill>
              <a:schemeClr val="bg1"/>
            </a:solidFill>
            <a:ln w="28575">
              <a:solidFill>
                <a:schemeClr val="tx1"/>
              </a:solidFill>
              <a:miter lim="800000"/>
            </a:ln>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mn-cs"/>
                </a:rPr>
                <a:t>G(s)</a:t>
              </a:r>
            </a:p>
          </p:txBody>
        </p:sp>
        <p:sp>
          <p:nvSpPr>
            <p:cNvPr id="52238" name="Line 8"/>
            <p:cNvSpPr>
              <a:spLocks noChangeShapeType="1"/>
            </p:cNvSpPr>
            <p:nvPr/>
          </p:nvSpPr>
          <p:spPr bwMode="auto">
            <a:xfrm>
              <a:off x="2904" y="1675"/>
              <a:ext cx="1521" cy="0"/>
            </a:xfrm>
            <a:prstGeom prst="line">
              <a:avLst/>
            </a:prstGeom>
            <a:noFill/>
            <a:ln w="28575">
              <a:solidFill>
                <a:schemeClr val="tx1"/>
              </a:solidFill>
              <a:miter lim="800000"/>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350" b="0"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mn-cs"/>
              </a:endParaRPr>
            </a:p>
          </p:txBody>
        </p:sp>
        <p:sp>
          <p:nvSpPr>
            <p:cNvPr id="52239" name="Line 9"/>
            <p:cNvSpPr>
              <a:spLocks noChangeShapeType="1"/>
            </p:cNvSpPr>
            <p:nvPr/>
          </p:nvSpPr>
          <p:spPr bwMode="auto">
            <a:xfrm flipV="1">
              <a:off x="2722" y="1864"/>
              <a:ext cx="0" cy="443"/>
            </a:xfrm>
            <a:prstGeom prst="line">
              <a:avLst/>
            </a:prstGeom>
            <a:noFill/>
            <a:ln w="28575">
              <a:solidFill>
                <a:schemeClr val="tx1"/>
              </a:solidFill>
              <a:miter lim="800000"/>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350" b="0"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mn-cs"/>
              </a:endParaRPr>
            </a:p>
          </p:txBody>
        </p:sp>
        <p:sp>
          <p:nvSpPr>
            <p:cNvPr id="52240" name="Rectangle 10"/>
            <p:cNvSpPr>
              <a:spLocks noChangeArrowheads="1"/>
            </p:cNvSpPr>
            <p:nvPr/>
          </p:nvSpPr>
          <p:spPr bwMode="auto">
            <a:xfrm>
              <a:off x="2718" y="1824"/>
              <a:ext cx="23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en-US" altLang="zh-CN" sz="1350" b="1" i="0" u="none" strike="noStrike" kern="1200" cap="none" spc="0" normalizeH="0" baseline="0" noProof="0" dirty="0">
                  <a:ln>
                    <a:noFill/>
                  </a:ln>
                  <a:solidFill>
                    <a:schemeClr val="tx1"/>
                  </a:solidFill>
                  <a:effectLst/>
                  <a:uLnTx/>
                  <a:uFillTx/>
                  <a:latin typeface="Calibri" panose="020F0502020204030204" pitchFamily="34" charset="0"/>
                  <a:ea typeface="微软雅黑" panose="020B0503020204020204" pitchFamily="34" charset="-122"/>
                  <a:cs typeface="+mn-cs"/>
                  <a:sym typeface="Symbol" panose="05050102010706020507" pitchFamily="18" charset="2"/>
                </a:rPr>
                <a:t></a:t>
              </a:r>
            </a:p>
          </p:txBody>
        </p:sp>
        <p:sp>
          <p:nvSpPr>
            <p:cNvPr id="52241" name="Text Box 11"/>
            <p:cNvSpPr txBox="1">
              <a:spLocks noChangeArrowheads="1"/>
            </p:cNvSpPr>
            <p:nvPr/>
          </p:nvSpPr>
          <p:spPr bwMode="auto">
            <a:xfrm>
              <a:off x="288" y="1296"/>
              <a:ext cx="608" cy="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50000"/>
                </a:spcBef>
                <a:spcAft>
                  <a:spcPct val="0"/>
                </a:spcAft>
                <a:buClrTx/>
                <a:buSzTx/>
                <a:buFontTx/>
                <a:buNone/>
                <a:defRPr/>
              </a:pPr>
              <a:r>
                <a:rPr kumimoji="1" lang="en-US" altLang="zh-CN" sz="2100" b="1"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mn-cs"/>
                </a:rPr>
                <a:t>R(s)</a:t>
              </a:r>
            </a:p>
          </p:txBody>
        </p:sp>
        <p:sp>
          <p:nvSpPr>
            <p:cNvPr id="52242" name="Text Box 12"/>
            <p:cNvSpPr txBox="1">
              <a:spLocks noChangeArrowheads="1"/>
            </p:cNvSpPr>
            <p:nvPr/>
          </p:nvSpPr>
          <p:spPr bwMode="auto">
            <a:xfrm>
              <a:off x="3574" y="1296"/>
              <a:ext cx="547" cy="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50000"/>
                </a:spcBef>
                <a:spcAft>
                  <a:spcPct val="0"/>
                </a:spcAft>
                <a:buClrTx/>
                <a:buSzTx/>
                <a:buFontTx/>
                <a:buNone/>
                <a:defRPr/>
              </a:pPr>
              <a:r>
                <a:rPr kumimoji="1" lang="en-US" altLang="zh-CN" sz="2100" b="1"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mn-cs"/>
                </a:rPr>
                <a:t>C(s)</a:t>
              </a:r>
            </a:p>
          </p:txBody>
        </p:sp>
        <p:sp>
          <p:nvSpPr>
            <p:cNvPr id="52243" name="Text Box 13"/>
            <p:cNvSpPr txBox="1">
              <a:spLocks noChangeArrowheads="1"/>
            </p:cNvSpPr>
            <p:nvPr/>
          </p:nvSpPr>
          <p:spPr bwMode="auto">
            <a:xfrm>
              <a:off x="4000" y="1928"/>
              <a:ext cx="608" cy="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50000"/>
                </a:spcBef>
                <a:spcAft>
                  <a:spcPct val="0"/>
                </a:spcAft>
                <a:buClrTx/>
                <a:buSzTx/>
                <a:buFontTx/>
                <a:buNone/>
                <a:defRPr/>
              </a:pPr>
              <a:r>
                <a:rPr kumimoji="1" lang="en-US" altLang="zh-CN" sz="2100" b="1"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mn-cs"/>
                </a:rPr>
                <a:t>Q(s)</a:t>
              </a:r>
            </a:p>
          </p:txBody>
        </p:sp>
        <p:sp>
          <p:nvSpPr>
            <p:cNvPr id="52244" name="Rectangle 14"/>
            <p:cNvSpPr>
              <a:spLocks noChangeArrowheads="1"/>
            </p:cNvSpPr>
            <p:nvPr/>
          </p:nvSpPr>
          <p:spPr bwMode="auto">
            <a:xfrm>
              <a:off x="3148" y="2117"/>
              <a:ext cx="791" cy="379"/>
            </a:xfrm>
            <a:prstGeom prst="rect">
              <a:avLst/>
            </a:prstGeom>
            <a:solidFill>
              <a:srgbClr val="FFFF66"/>
            </a:solidFill>
            <a:ln w="28575">
              <a:solidFill>
                <a:schemeClr val="tx1"/>
              </a:solidFill>
              <a:miter lim="800000"/>
            </a:ln>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zh-CN" altLang="en-US" sz="2700" b="1" i="0" u="none" strike="noStrike" kern="1200" cap="none" spc="0" normalizeH="0" baseline="0" noProof="0" dirty="0">
                  <a:ln>
                    <a:noFill/>
                  </a:ln>
                  <a:solidFill>
                    <a:schemeClr val="hlink"/>
                  </a:solidFill>
                  <a:effectLst/>
                  <a:uLnTx/>
                  <a:uFillTx/>
                  <a:latin typeface="Times New Roman" panose="02020603050405020304" pitchFamily="18" charset="0"/>
                  <a:ea typeface="微软雅黑" panose="020B0503020204020204" pitchFamily="34" charset="-122"/>
                  <a:cs typeface="+mn-cs"/>
                </a:rPr>
                <a:t> ？</a:t>
              </a:r>
            </a:p>
          </p:txBody>
        </p:sp>
        <p:sp>
          <p:nvSpPr>
            <p:cNvPr id="52245" name="Line 15"/>
            <p:cNvSpPr>
              <a:spLocks noChangeShapeType="1"/>
            </p:cNvSpPr>
            <p:nvPr/>
          </p:nvSpPr>
          <p:spPr bwMode="auto">
            <a:xfrm>
              <a:off x="2722" y="2307"/>
              <a:ext cx="426" cy="0"/>
            </a:xfrm>
            <a:prstGeom prst="line">
              <a:avLst/>
            </a:prstGeom>
            <a:noFill/>
            <a:ln w="28575">
              <a:solidFill>
                <a:schemeClr val="tx1"/>
              </a:solidFill>
              <a:miter lim="800000"/>
            </a:ln>
            <a:extLst>
              <a:ext uri="{909E8E84-426E-40DD-AFC4-6F175D3DCCD1}">
                <a14:hiddenFill xmlns:a14="http://schemas.microsoft.com/office/drawing/2010/main">
                  <a:noFill/>
                </a14:hiddenFill>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350" b="0"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mn-cs"/>
              </a:endParaRPr>
            </a:p>
          </p:txBody>
        </p:sp>
        <p:sp>
          <p:nvSpPr>
            <p:cNvPr id="52246" name="Line 16"/>
            <p:cNvSpPr>
              <a:spLocks noChangeShapeType="1"/>
            </p:cNvSpPr>
            <p:nvPr/>
          </p:nvSpPr>
          <p:spPr bwMode="auto">
            <a:xfrm>
              <a:off x="3939" y="2307"/>
              <a:ext cx="669" cy="0"/>
            </a:xfrm>
            <a:prstGeom prst="line">
              <a:avLst/>
            </a:prstGeom>
            <a:noFill/>
            <a:ln w="28575">
              <a:solidFill>
                <a:schemeClr val="tx1"/>
              </a:solidFill>
              <a:miter lim="800000"/>
              <a:head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350" b="0"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mn-cs"/>
              </a:endParaRPr>
            </a:p>
          </p:txBody>
        </p:sp>
      </p:grpSp>
      <p:graphicFrame>
        <p:nvGraphicFramePr>
          <p:cNvPr id="261137" name="Object 2"/>
          <p:cNvGraphicFramePr>
            <a:graphicFrameLocks noChangeAspect="1"/>
          </p:cNvGraphicFramePr>
          <p:nvPr/>
        </p:nvGraphicFramePr>
        <p:xfrm>
          <a:off x="6229350" y="4607719"/>
          <a:ext cx="1460897" cy="556022"/>
        </p:xfrm>
        <a:graphic>
          <a:graphicData uri="http://schemas.openxmlformats.org/presentationml/2006/ole">
            <mc:AlternateContent xmlns:mc="http://schemas.openxmlformats.org/markup-compatibility/2006">
              <mc:Choice xmlns:v="urn:schemas-microsoft-com:vml" Requires="v">
                <p:oleObj r:id="rId5" imgW="761365" imgH="228600" progId="Equation.3">
                  <p:embed/>
                </p:oleObj>
              </mc:Choice>
              <mc:Fallback>
                <p:oleObj r:id="rId5" imgW="761365" imgH="228600" progId="Equation.3">
                  <p:embed/>
                  <p:pic>
                    <p:nvPicPr>
                      <p:cNvPr id="0" name="图片 3249"/>
                      <p:cNvPicPr/>
                      <p:nvPr/>
                    </p:nvPicPr>
                    <p:blipFill>
                      <a:blip r:embed="rId6"/>
                      <a:stretch>
                        <a:fillRect/>
                      </a:stretch>
                    </p:blipFill>
                    <p:spPr>
                      <a:xfrm>
                        <a:off x="6229350" y="4607719"/>
                        <a:ext cx="1460897" cy="556022"/>
                      </a:xfrm>
                      <a:prstGeom prst="rect">
                        <a:avLst/>
                      </a:prstGeom>
                      <a:solidFill>
                        <a:srgbClr val="FFFF66"/>
                      </a:solidFill>
                      <a:ln w="9525" cap="flat" cmpd="sng">
                        <a:solidFill>
                          <a:schemeClr val="hlink"/>
                        </a:solidFill>
                        <a:prstDash val="solid"/>
                        <a:miter/>
                        <a:headEnd type="none" w="med" len="med"/>
                        <a:tailEnd type="none" w="med" len="med"/>
                      </a:ln>
                    </p:spPr>
                  </p:pic>
                </p:oleObj>
              </mc:Fallback>
            </mc:AlternateContent>
          </a:graphicData>
        </a:graphic>
      </p:graphicFrame>
      <p:sp>
        <p:nvSpPr>
          <p:cNvPr id="261138" name="AutoShape 18"/>
          <p:cNvSpPr>
            <a:spLocks noChangeArrowheads="1"/>
          </p:cNvSpPr>
          <p:nvPr/>
        </p:nvSpPr>
        <p:spPr bwMode="auto">
          <a:xfrm>
            <a:off x="1795463" y="4424363"/>
            <a:ext cx="4400550" cy="1028700"/>
          </a:xfrm>
          <a:prstGeom prst="rightArrowCallout">
            <a:avLst>
              <a:gd name="adj1" fmla="val 33565"/>
              <a:gd name="adj2" fmla="val 35648"/>
              <a:gd name="adj3" fmla="val 37728"/>
              <a:gd name="adj4" fmla="val 86634"/>
            </a:avLst>
          </a:prstGeom>
          <a:solidFill>
            <a:schemeClr val="bg1"/>
          </a:solidFill>
          <a:ln w="9525">
            <a:solidFill>
              <a:schemeClr val="tx1"/>
            </a:solidFill>
            <a:miter lim="800000"/>
          </a:ln>
          <a:effectLst>
            <a:outerShdw blurRad="76200" dir="13500000" sy="23000" kx="1200000" algn="br" rotWithShape="0">
              <a:prstClr val="black">
                <a:alpha val="20000"/>
              </a:prstClr>
            </a:outerShdw>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endParaRPr>
          </a:p>
        </p:txBody>
      </p:sp>
      <p:graphicFrame>
        <p:nvGraphicFramePr>
          <p:cNvPr id="261139" name="Object 3"/>
          <p:cNvGraphicFramePr>
            <a:graphicFrameLocks noChangeAspect="1"/>
          </p:cNvGraphicFramePr>
          <p:nvPr/>
        </p:nvGraphicFramePr>
        <p:xfrm>
          <a:off x="1943100" y="4514850"/>
          <a:ext cx="3270647" cy="439341"/>
        </p:xfrm>
        <a:graphic>
          <a:graphicData uri="http://schemas.openxmlformats.org/presentationml/2006/ole">
            <mc:AlternateContent xmlns:mc="http://schemas.openxmlformats.org/markup-compatibility/2006">
              <mc:Choice xmlns:v="urn:schemas-microsoft-com:vml" Requires="v">
                <p:oleObj r:id="rId7" imgW="1968500" imgH="228600" progId="Equation.3">
                  <p:embed/>
                </p:oleObj>
              </mc:Choice>
              <mc:Fallback>
                <p:oleObj r:id="rId7" imgW="1968500" imgH="228600" progId="Equation.3">
                  <p:embed/>
                  <p:pic>
                    <p:nvPicPr>
                      <p:cNvPr id="0" name="图片 3250"/>
                      <p:cNvPicPr/>
                      <p:nvPr/>
                    </p:nvPicPr>
                    <p:blipFill>
                      <a:blip r:embed="rId8"/>
                      <a:stretch>
                        <a:fillRect/>
                      </a:stretch>
                    </p:blipFill>
                    <p:spPr>
                      <a:xfrm>
                        <a:off x="1943100" y="4514850"/>
                        <a:ext cx="3270647" cy="439341"/>
                      </a:xfrm>
                      <a:prstGeom prst="rect">
                        <a:avLst/>
                      </a:prstGeom>
                      <a:noFill/>
                      <a:ln w="38100">
                        <a:noFill/>
                        <a:miter/>
                      </a:ln>
                    </p:spPr>
                  </p:pic>
                </p:oleObj>
              </mc:Fallback>
            </mc:AlternateContent>
          </a:graphicData>
        </a:graphic>
      </p:graphicFrame>
      <p:graphicFrame>
        <p:nvGraphicFramePr>
          <p:cNvPr id="261140" name="Object 4"/>
          <p:cNvGraphicFramePr>
            <a:graphicFrameLocks noChangeAspect="1"/>
          </p:cNvGraphicFramePr>
          <p:nvPr/>
        </p:nvGraphicFramePr>
        <p:xfrm>
          <a:off x="2343150" y="4972050"/>
          <a:ext cx="3138488" cy="421481"/>
        </p:xfrm>
        <a:graphic>
          <a:graphicData uri="http://schemas.openxmlformats.org/presentationml/2006/ole">
            <mc:AlternateContent xmlns:mc="http://schemas.openxmlformats.org/markup-compatibility/2006">
              <mc:Choice xmlns:v="urn:schemas-microsoft-com:vml" Requires="v">
                <p:oleObj r:id="rId9" imgW="1701800" imgH="228600" progId="Equation.3">
                  <p:embed/>
                </p:oleObj>
              </mc:Choice>
              <mc:Fallback>
                <p:oleObj r:id="rId9" imgW="1701800" imgH="228600" progId="Equation.3">
                  <p:embed/>
                  <p:pic>
                    <p:nvPicPr>
                      <p:cNvPr id="0" name="图片 3251"/>
                      <p:cNvPicPr/>
                      <p:nvPr/>
                    </p:nvPicPr>
                    <p:blipFill>
                      <a:blip r:embed="rId10"/>
                      <a:stretch>
                        <a:fillRect/>
                      </a:stretch>
                    </p:blipFill>
                    <p:spPr>
                      <a:xfrm>
                        <a:off x="2343150" y="4972050"/>
                        <a:ext cx="3138488" cy="421481"/>
                      </a:xfrm>
                      <a:prstGeom prst="rect">
                        <a:avLst/>
                      </a:prstGeom>
                      <a:solidFill>
                        <a:schemeClr val="bg1"/>
                      </a:solidFill>
                      <a:ln w="38100">
                        <a:noFill/>
                        <a:miter/>
                      </a:ln>
                    </p:spPr>
                  </p:pic>
                </p:oleObj>
              </mc:Fallback>
            </mc:AlternateContent>
          </a:graphicData>
        </a:graphic>
      </p:graphicFrame>
      <p:sp>
        <p:nvSpPr>
          <p:cNvPr id="88072" name="Rectangle 21"/>
          <p:cNvSpPr>
            <a:spLocks noGrp="1"/>
          </p:cNvSpPr>
          <p:nvPr>
            <p:ph type="title"/>
          </p:nvPr>
        </p:nvSpPr>
        <p:spPr>
          <a:xfrm>
            <a:off x="2057400" y="1125141"/>
            <a:ext cx="5943600" cy="584597"/>
          </a:xfrm>
        </p:spPr>
        <p:txBody>
          <a:bodyPr vert="horz" wrap="square" lIns="68580" tIns="34290" rIns="68580" bIns="34290" anchor="ctr" anchorCtr="0"/>
          <a:lstStyle/>
          <a:p>
            <a:pPr eaLnBrk="1" hangingPunct="1"/>
            <a:r>
              <a:rPr lang="en-US" altLang="zh-CN" sz="3200" b="1" dirty="0">
                <a:solidFill>
                  <a:srgbClr val="C00000"/>
                </a:solidFill>
                <a:latin typeface="Times New Roman" panose="02020603050405020304" pitchFamily="18" charset="0"/>
                <a:ea typeface="微软雅黑" panose="020B0503020204020204" pitchFamily="34" charset="-122"/>
              </a:rPr>
              <a:t>Proof derivation</a:t>
            </a:r>
            <a:r>
              <a:rPr lang="zh-CN" altLang="en-US" sz="3200" b="1" dirty="0">
                <a:solidFill>
                  <a:srgbClr val="C00000"/>
                </a:solidFill>
                <a:latin typeface="Times New Roman" panose="02020603050405020304" pitchFamily="18" charset="0"/>
                <a:ea typeface="微软雅黑" panose="020B0503020204020204" pitchFamily="34" charset="-122"/>
              </a:rPr>
              <a:t>（</a:t>
            </a:r>
            <a:r>
              <a:rPr lang="en-US" altLang="zh-CN" sz="3200" b="1" dirty="0">
                <a:solidFill>
                  <a:srgbClr val="C00000"/>
                </a:solidFill>
                <a:latin typeface="Times New Roman" panose="02020603050405020304" pitchFamily="18" charset="0"/>
                <a:ea typeface="微软雅黑" panose="020B0503020204020204" pitchFamily="34" charset="-122"/>
              </a:rPr>
              <a:t>After</a:t>
            </a:r>
            <a:r>
              <a:rPr lang="zh-CN" altLang="en-US" sz="3200" b="1" dirty="0">
                <a:solidFill>
                  <a:srgbClr val="C00000"/>
                </a:solidFill>
                <a:latin typeface="Times New Roman" panose="02020603050405020304" pitchFamily="18" charset="0"/>
                <a:ea typeface="微软雅黑" panose="020B0503020204020204" pitchFamily="34" charset="-122"/>
              </a:rPr>
              <a:t>）</a:t>
            </a:r>
            <a:br>
              <a:rPr lang="zh-CN" altLang="en-US" sz="3200" b="1" dirty="0">
                <a:solidFill>
                  <a:srgbClr val="C00000"/>
                </a:solidFill>
                <a:latin typeface="微软雅黑" panose="020B0503020204020204" pitchFamily="34" charset="-122"/>
                <a:ea typeface="微软雅黑" panose="020B0503020204020204" pitchFamily="34" charset="-122"/>
              </a:rPr>
            </a:br>
            <a:r>
              <a:rPr lang="zh-CN" altLang="en-US" sz="2000" b="1" dirty="0">
                <a:latin typeface="Times New Roman" panose="02020603050405020304" pitchFamily="18" charset="0"/>
                <a:ea typeface="微软雅黑" panose="020B0503020204020204" pitchFamily="34" charset="-122"/>
              </a:rPr>
              <a:t>比较点后移之证明推导（移动后的情形）</a:t>
            </a:r>
          </a:p>
        </p:txBody>
      </p:sp>
    </p:spTree>
  </p:cSld>
  <p:clrMapOvr>
    <a:masterClrMapping/>
  </p:clrMapOvr>
  <p:transition>
    <p:cover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272" fill="hold" grpId="0" nodeType="clickEffect">
                                  <p:stCondLst>
                                    <p:cond delay="0"/>
                                  </p:stCondLst>
                                  <p:childTnLst>
                                    <p:set>
                                      <p:cBhvr>
                                        <p:cTn id="6" dur="1" fill="hold">
                                          <p:stCondLst>
                                            <p:cond delay="0"/>
                                          </p:stCondLst>
                                        </p:cTn>
                                        <p:tgtEl>
                                          <p:spTgt spid="261138"/>
                                        </p:tgtEl>
                                        <p:attrNameLst>
                                          <p:attrName>style.visibility</p:attrName>
                                        </p:attrNameLst>
                                      </p:cBhvr>
                                      <p:to>
                                        <p:strVal val="visible"/>
                                      </p:to>
                                    </p:set>
                                    <p:anim calcmode="lin" valueType="num">
                                      <p:cBhvr>
                                        <p:cTn id="7" dur="500" fill="hold"/>
                                        <p:tgtEl>
                                          <p:spTgt spid="261138"/>
                                        </p:tgtEl>
                                        <p:attrNameLst>
                                          <p:attrName>ppt_w</p:attrName>
                                        </p:attrNameLst>
                                      </p:cBhvr>
                                      <p:tavLst>
                                        <p:tav tm="0">
                                          <p:val>
                                            <p:strVal val="2/3*#ppt_w"/>
                                          </p:val>
                                        </p:tav>
                                        <p:tav tm="100000">
                                          <p:val>
                                            <p:strVal val="#ppt_w"/>
                                          </p:val>
                                        </p:tav>
                                      </p:tavLst>
                                    </p:anim>
                                    <p:anim calcmode="lin" valueType="num">
                                      <p:cBhvr>
                                        <p:cTn id="8" dur="500" fill="hold"/>
                                        <p:tgtEl>
                                          <p:spTgt spid="261138"/>
                                        </p:tgtEl>
                                        <p:attrNameLst>
                                          <p:attrName>ppt_h</p:attrName>
                                        </p:attrNameLst>
                                      </p:cBhvr>
                                      <p:tavLst>
                                        <p:tav tm="0">
                                          <p:val>
                                            <p:strVal val="2/3*#ppt_h"/>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272" fill="hold" nodeType="clickEffect">
                                  <p:stCondLst>
                                    <p:cond delay="0"/>
                                  </p:stCondLst>
                                  <p:childTnLst>
                                    <p:set>
                                      <p:cBhvr>
                                        <p:cTn id="12" dur="1" fill="hold">
                                          <p:stCondLst>
                                            <p:cond delay="0"/>
                                          </p:stCondLst>
                                        </p:cTn>
                                        <p:tgtEl>
                                          <p:spTgt spid="261139"/>
                                        </p:tgtEl>
                                        <p:attrNameLst>
                                          <p:attrName>style.visibility</p:attrName>
                                        </p:attrNameLst>
                                      </p:cBhvr>
                                      <p:to>
                                        <p:strVal val="visible"/>
                                      </p:to>
                                    </p:set>
                                    <p:anim calcmode="lin" valueType="num">
                                      <p:cBhvr>
                                        <p:cTn id="13" dur="500" fill="hold"/>
                                        <p:tgtEl>
                                          <p:spTgt spid="261139"/>
                                        </p:tgtEl>
                                        <p:attrNameLst>
                                          <p:attrName>ppt_w</p:attrName>
                                        </p:attrNameLst>
                                      </p:cBhvr>
                                      <p:tavLst>
                                        <p:tav tm="0">
                                          <p:val>
                                            <p:strVal val="2/3*#ppt_w"/>
                                          </p:val>
                                        </p:tav>
                                        <p:tav tm="100000">
                                          <p:val>
                                            <p:strVal val="#ppt_w"/>
                                          </p:val>
                                        </p:tav>
                                      </p:tavLst>
                                    </p:anim>
                                    <p:anim calcmode="lin" valueType="num">
                                      <p:cBhvr>
                                        <p:cTn id="14" dur="500" fill="hold"/>
                                        <p:tgtEl>
                                          <p:spTgt spid="261139"/>
                                        </p:tgtEl>
                                        <p:attrNameLst>
                                          <p:attrName>ppt_h</p:attrName>
                                        </p:attrNameLst>
                                      </p:cBhvr>
                                      <p:tavLst>
                                        <p:tav tm="0">
                                          <p:val>
                                            <p:strVal val="2/3*#ppt_h"/>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23" presetClass="entr" presetSubtype="272" fill="hold" nodeType="clickEffect">
                                  <p:stCondLst>
                                    <p:cond delay="0"/>
                                  </p:stCondLst>
                                  <p:childTnLst>
                                    <p:set>
                                      <p:cBhvr>
                                        <p:cTn id="18" dur="1" fill="hold">
                                          <p:stCondLst>
                                            <p:cond delay="0"/>
                                          </p:stCondLst>
                                        </p:cTn>
                                        <p:tgtEl>
                                          <p:spTgt spid="261140"/>
                                        </p:tgtEl>
                                        <p:attrNameLst>
                                          <p:attrName>style.visibility</p:attrName>
                                        </p:attrNameLst>
                                      </p:cBhvr>
                                      <p:to>
                                        <p:strVal val="visible"/>
                                      </p:to>
                                    </p:set>
                                    <p:anim calcmode="lin" valueType="num">
                                      <p:cBhvr>
                                        <p:cTn id="19" dur="500" fill="hold"/>
                                        <p:tgtEl>
                                          <p:spTgt spid="261140"/>
                                        </p:tgtEl>
                                        <p:attrNameLst>
                                          <p:attrName>ppt_w</p:attrName>
                                        </p:attrNameLst>
                                      </p:cBhvr>
                                      <p:tavLst>
                                        <p:tav tm="0">
                                          <p:val>
                                            <p:strVal val="2/3*#ppt_w"/>
                                          </p:val>
                                        </p:tav>
                                        <p:tav tm="100000">
                                          <p:val>
                                            <p:strVal val="#ppt_w"/>
                                          </p:val>
                                        </p:tav>
                                      </p:tavLst>
                                    </p:anim>
                                    <p:anim calcmode="lin" valueType="num">
                                      <p:cBhvr>
                                        <p:cTn id="20" dur="500" fill="hold"/>
                                        <p:tgtEl>
                                          <p:spTgt spid="261140"/>
                                        </p:tgtEl>
                                        <p:attrNameLst>
                                          <p:attrName>ppt_h</p:attrName>
                                        </p:attrNameLst>
                                      </p:cBhvr>
                                      <p:tavLst>
                                        <p:tav tm="0">
                                          <p:val>
                                            <p:strVal val="2/3*#ppt_h"/>
                                          </p:val>
                                        </p:tav>
                                        <p:tav tm="100000">
                                          <p:val>
                                            <p:strVal val="#ppt_h"/>
                                          </p:val>
                                        </p:tav>
                                      </p:tavLst>
                                    </p:anim>
                                  </p:childTnLst>
                                </p:cTn>
                              </p:par>
                            </p:childTnLst>
                          </p:cTn>
                        </p:par>
                      </p:childTnLst>
                    </p:cTn>
                  </p:par>
                  <p:par>
                    <p:cTn id="21" fill="hold">
                      <p:stCondLst>
                        <p:cond delay="indefinite"/>
                      </p:stCondLst>
                      <p:childTnLst>
                        <p:par>
                          <p:cTn id="22" fill="hold">
                            <p:stCondLst>
                              <p:cond delay="0"/>
                            </p:stCondLst>
                            <p:childTnLst>
                              <p:par>
                                <p:cTn id="23" presetID="23" presetClass="entr" presetSubtype="272" fill="hold" nodeType="clickEffect">
                                  <p:stCondLst>
                                    <p:cond delay="0"/>
                                  </p:stCondLst>
                                  <p:childTnLst>
                                    <p:set>
                                      <p:cBhvr>
                                        <p:cTn id="24" dur="1" fill="hold">
                                          <p:stCondLst>
                                            <p:cond delay="0"/>
                                          </p:stCondLst>
                                        </p:cTn>
                                        <p:tgtEl>
                                          <p:spTgt spid="261137"/>
                                        </p:tgtEl>
                                        <p:attrNameLst>
                                          <p:attrName>style.visibility</p:attrName>
                                        </p:attrNameLst>
                                      </p:cBhvr>
                                      <p:to>
                                        <p:strVal val="visible"/>
                                      </p:to>
                                    </p:set>
                                    <p:anim calcmode="lin" valueType="num">
                                      <p:cBhvr>
                                        <p:cTn id="25" dur="500" fill="hold"/>
                                        <p:tgtEl>
                                          <p:spTgt spid="261137"/>
                                        </p:tgtEl>
                                        <p:attrNameLst>
                                          <p:attrName>ppt_w</p:attrName>
                                        </p:attrNameLst>
                                      </p:cBhvr>
                                      <p:tavLst>
                                        <p:tav tm="0">
                                          <p:val>
                                            <p:strVal val="2/3*#ppt_w"/>
                                          </p:val>
                                        </p:tav>
                                        <p:tav tm="100000">
                                          <p:val>
                                            <p:strVal val="#ppt_w"/>
                                          </p:val>
                                        </p:tav>
                                      </p:tavLst>
                                    </p:anim>
                                    <p:anim calcmode="lin" valueType="num">
                                      <p:cBhvr>
                                        <p:cTn id="26" dur="500" fill="hold"/>
                                        <p:tgtEl>
                                          <p:spTgt spid="261137"/>
                                        </p:tgtEl>
                                        <p:attrNameLst>
                                          <p:attrName>ppt_h</p:attrName>
                                        </p:attrNameLst>
                                      </p:cBhvr>
                                      <p:tavLst>
                                        <p:tav tm="0">
                                          <p:val>
                                            <p:strVal val="2/3*#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1138" grpId="0" bldLvl="0" animBg="1"/>
    </p:bldLst>
  </p:timing>
</p:sld>
</file>

<file path=ppt/slides/slide74.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89090" name="灯片编号占位符 4"/>
          <p:cNvSpPr txBox="1">
            <a:spLocks noGrp="1"/>
          </p:cNvSpPr>
          <p:nvPr>
            <p:ph type="sldNum" sz="quarter" idx="4"/>
          </p:nvPr>
        </p:nvSpPr>
        <p:spPr>
          <a:noFill/>
          <a:ln>
            <a:noFill/>
          </a:ln>
        </p:spPr>
        <p:txBody>
          <a:bodyPr anchor="ctr" anchorCtr="0"/>
          <a:lstStyle/>
          <a:p>
            <a:pPr marL="0" indent="0" algn="r" eaLnBrk="1" hangingPunct="1">
              <a:spcBef>
                <a:spcPct val="0"/>
              </a:spcBef>
              <a:buFontTx/>
              <a:buNone/>
            </a:pPr>
            <a:fld id="{9A0DB2DC-4C9A-4742-B13C-FB6460FD3503}" type="slidenum">
              <a:rPr lang="en-US" altLang="zh-CN" sz="900" kern="1200" dirty="0">
                <a:solidFill>
                  <a:srgbClr val="898989"/>
                </a:solidFill>
                <a:latin typeface="+mn-lt"/>
                <a:cs typeface="+mn-cs"/>
              </a:rPr>
              <a:t>74</a:t>
            </a:fld>
            <a:endParaRPr lang="en-US" altLang="zh-CN" sz="900" kern="1200" dirty="0">
              <a:solidFill>
                <a:srgbClr val="898989"/>
              </a:solidFill>
              <a:latin typeface="+mn-lt"/>
              <a:cs typeface="+mn-cs"/>
            </a:endParaRPr>
          </a:p>
        </p:txBody>
      </p:sp>
      <p:grpSp>
        <p:nvGrpSpPr>
          <p:cNvPr id="2" name="Group 2"/>
          <p:cNvGrpSpPr/>
          <p:nvPr/>
        </p:nvGrpSpPr>
        <p:grpSpPr bwMode="auto">
          <a:xfrm>
            <a:off x="1571604" y="2357430"/>
            <a:ext cx="4229100" cy="1314450"/>
            <a:chOff x="768" y="1824"/>
            <a:chExt cx="2736" cy="864"/>
          </a:xfrm>
          <a:effectLst>
            <a:outerShdw blurRad="50800" dist="38100" dir="8100000" algn="tr" rotWithShape="0">
              <a:prstClr val="black">
                <a:alpha val="40000"/>
              </a:prstClr>
            </a:outerShdw>
          </a:effectLst>
        </p:grpSpPr>
        <p:sp>
          <p:nvSpPr>
            <p:cNvPr id="262147" name="Line 3"/>
            <p:cNvSpPr>
              <a:spLocks noChangeShapeType="1"/>
            </p:cNvSpPr>
            <p:nvPr/>
          </p:nvSpPr>
          <p:spPr bwMode="auto">
            <a:xfrm>
              <a:off x="768" y="2112"/>
              <a:ext cx="576" cy="0"/>
            </a:xfrm>
            <a:prstGeom prst="line">
              <a:avLst/>
            </a:prstGeom>
            <a:noFill/>
            <a:ln w="28575">
              <a:solidFill>
                <a:schemeClr val="tx1"/>
              </a:solidFill>
              <a:miter lim="800000"/>
              <a:tailEnd type="triangle" w="med" len="med"/>
            </a:ln>
            <a:effectLst/>
          </p:spPr>
          <p:txBody>
            <a:bodyPr wrap="none"/>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endParaRPr>
            </a:p>
          </p:txBody>
        </p:sp>
        <p:sp>
          <p:nvSpPr>
            <p:cNvPr id="262148" name="AutoShape 4"/>
            <p:cNvSpPr>
              <a:spLocks noChangeArrowheads="1"/>
            </p:cNvSpPr>
            <p:nvPr/>
          </p:nvSpPr>
          <p:spPr bwMode="auto">
            <a:xfrm>
              <a:off x="1344" y="1968"/>
              <a:ext cx="288" cy="288"/>
            </a:xfrm>
            <a:prstGeom prst="flowChartSummingJunction">
              <a:avLst/>
            </a:prstGeom>
            <a:solidFill>
              <a:schemeClr val="bg1"/>
            </a:solidFill>
            <a:ln w="28575">
              <a:solidFill>
                <a:schemeClr val="tx1"/>
              </a:solidFill>
              <a:miter lim="800000"/>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endParaRPr>
            </a:p>
          </p:txBody>
        </p:sp>
        <p:sp>
          <p:nvSpPr>
            <p:cNvPr id="262149" name="Line 5"/>
            <p:cNvSpPr>
              <a:spLocks noChangeShapeType="1"/>
            </p:cNvSpPr>
            <p:nvPr/>
          </p:nvSpPr>
          <p:spPr bwMode="auto">
            <a:xfrm>
              <a:off x="1632" y="2112"/>
              <a:ext cx="384" cy="0"/>
            </a:xfrm>
            <a:prstGeom prst="line">
              <a:avLst/>
            </a:prstGeom>
            <a:noFill/>
            <a:ln w="28575">
              <a:solidFill>
                <a:schemeClr val="tx1"/>
              </a:solidFill>
              <a:miter lim="800000"/>
              <a:tailEnd type="triangle" w="med" len="med"/>
            </a:ln>
            <a:effectLst/>
          </p:spPr>
          <p:txBody>
            <a:bodyPr wrap="none"/>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endParaRPr>
            </a:p>
          </p:txBody>
        </p:sp>
        <p:sp>
          <p:nvSpPr>
            <p:cNvPr id="262150" name="Rectangle 6"/>
            <p:cNvSpPr>
              <a:spLocks noChangeArrowheads="1"/>
            </p:cNvSpPr>
            <p:nvPr/>
          </p:nvSpPr>
          <p:spPr bwMode="auto">
            <a:xfrm>
              <a:off x="2016" y="1968"/>
              <a:ext cx="816" cy="336"/>
            </a:xfrm>
            <a:prstGeom prst="rect">
              <a:avLst/>
            </a:prstGeom>
            <a:solidFill>
              <a:schemeClr val="bg1"/>
            </a:solidFill>
            <a:ln w="28575">
              <a:solidFill>
                <a:schemeClr val="tx1"/>
              </a:solidFill>
              <a:miter lim="800000"/>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en-US" altLang="zh-CN" sz="2400" b="1"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mn-cs"/>
                </a:rPr>
                <a:t>G(s)</a:t>
              </a:r>
            </a:p>
          </p:txBody>
        </p:sp>
        <p:sp>
          <p:nvSpPr>
            <p:cNvPr id="262151" name="Line 7"/>
            <p:cNvSpPr>
              <a:spLocks noChangeShapeType="1"/>
            </p:cNvSpPr>
            <p:nvPr/>
          </p:nvSpPr>
          <p:spPr bwMode="auto">
            <a:xfrm>
              <a:off x="2832" y="2112"/>
              <a:ext cx="672" cy="0"/>
            </a:xfrm>
            <a:prstGeom prst="line">
              <a:avLst/>
            </a:prstGeom>
            <a:noFill/>
            <a:ln w="28575">
              <a:solidFill>
                <a:schemeClr val="tx1"/>
              </a:solidFill>
              <a:miter lim="800000"/>
              <a:tailEnd type="triangle" w="med" len="med"/>
            </a:ln>
            <a:effectLst/>
          </p:spPr>
          <p:txBody>
            <a:bodyPr wrap="none"/>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endParaRPr>
            </a:p>
          </p:txBody>
        </p:sp>
        <p:sp>
          <p:nvSpPr>
            <p:cNvPr id="262152" name="Line 8"/>
            <p:cNvSpPr>
              <a:spLocks noChangeShapeType="1"/>
            </p:cNvSpPr>
            <p:nvPr/>
          </p:nvSpPr>
          <p:spPr bwMode="auto">
            <a:xfrm flipV="1">
              <a:off x="1488" y="2256"/>
              <a:ext cx="0" cy="432"/>
            </a:xfrm>
            <a:prstGeom prst="line">
              <a:avLst/>
            </a:prstGeom>
            <a:noFill/>
            <a:ln w="28575">
              <a:solidFill>
                <a:schemeClr val="tx1"/>
              </a:solidFill>
              <a:miter lim="800000"/>
              <a:tailEnd type="triangle" w="med" len="med"/>
            </a:ln>
            <a:effectLst/>
          </p:spPr>
          <p:txBody>
            <a:bodyPr wrap="none"/>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endParaRPr>
            </a:p>
          </p:txBody>
        </p:sp>
        <p:sp>
          <p:nvSpPr>
            <p:cNvPr id="262153" name="Rectangle 9"/>
            <p:cNvSpPr>
              <a:spLocks noChangeArrowheads="1"/>
            </p:cNvSpPr>
            <p:nvPr/>
          </p:nvSpPr>
          <p:spPr bwMode="auto">
            <a:xfrm>
              <a:off x="1473" y="2208"/>
              <a:ext cx="180" cy="197"/>
            </a:xfrm>
            <a:prstGeom prst="rect">
              <a:avLst/>
            </a:prstGeom>
            <a:noFill/>
            <a:ln w="28575">
              <a:noFill/>
              <a:miter lim="800000"/>
            </a:ln>
            <a:effectLst/>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en-US" altLang="zh-CN" sz="1350" b="1"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sym typeface="Symbol" panose="05050102010706020507" pitchFamily="18" charset="2"/>
                </a:rPr>
                <a:t></a:t>
              </a:r>
            </a:p>
          </p:txBody>
        </p:sp>
        <p:sp>
          <p:nvSpPr>
            <p:cNvPr id="262154" name="Text Box 10"/>
            <p:cNvSpPr txBox="1">
              <a:spLocks noChangeArrowheads="1"/>
            </p:cNvSpPr>
            <p:nvPr/>
          </p:nvSpPr>
          <p:spPr bwMode="auto">
            <a:xfrm>
              <a:off x="768" y="1824"/>
              <a:ext cx="480" cy="272"/>
            </a:xfrm>
            <a:prstGeom prst="rect">
              <a:avLst/>
            </a:prstGeom>
            <a:noFill/>
            <a:ln w="28575">
              <a:noFill/>
              <a:miter lim="800000"/>
            </a:ln>
            <a:effectLst/>
          </p:spPr>
          <p:txBody>
            <a:bodyPr>
              <a:spAutoFit/>
            </a:bodyPr>
            <a:lstStyle/>
            <a:p>
              <a:pPr marL="0" marR="0" lvl="0" indent="0" algn="ctr" defTabSz="914400" rtl="0" eaLnBrk="1" fontAlgn="auto" latinLnBrk="0" hangingPunct="1">
                <a:lnSpc>
                  <a:spcPct val="100000"/>
                </a:lnSpc>
                <a:spcBef>
                  <a:spcPct val="50000"/>
                </a:spcBef>
                <a:spcAft>
                  <a:spcPts val="0"/>
                </a:spcAft>
                <a:buClrTx/>
                <a:buSzTx/>
                <a:buFontTx/>
                <a:buNone/>
                <a:defRPr/>
              </a:pPr>
              <a:r>
                <a:rPr kumimoji="1" lang="en-US" altLang="zh-CN" sz="2100" b="1"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mn-cs"/>
                </a:rPr>
                <a:t>R(s)</a:t>
              </a:r>
            </a:p>
          </p:txBody>
        </p:sp>
        <p:sp>
          <p:nvSpPr>
            <p:cNvPr id="262155" name="Text Box 11"/>
            <p:cNvSpPr txBox="1">
              <a:spLocks noChangeArrowheads="1"/>
            </p:cNvSpPr>
            <p:nvPr/>
          </p:nvSpPr>
          <p:spPr bwMode="auto">
            <a:xfrm>
              <a:off x="2928" y="1824"/>
              <a:ext cx="432" cy="272"/>
            </a:xfrm>
            <a:prstGeom prst="rect">
              <a:avLst/>
            </a:prstGeom>
            <a:noFill/>
            <a:ln w="28575">
              <a:noFill/>
              <a:miter lim="800000"/>
            </a:ln>
            <a:effectLst/>
          </p:spPr>
          <p:txBody>
            <a:bodyPr>
              <a:spAutoFit/>
            </a:bodyPr>
            <a:lstStyle/>
            <a:p>
              <a:pPr marL="0" marR="0" lvl="0" indent="0" algn="ctr" defTabSz="914400" rtl="0" eaLnBrk="1" fontAlgn="auto" latinLnBrk="0" hangingPunct="1">
                <a:lnSpc>
                  <a:spcPct val="100000"/>
                </a:lnSpc>
                <a:spcBef>
                  <a:spcPct val="50000"/>
                </a:spcBef>
                <a:spcAft>
                  <a:spcPts val="0"/>
                </a:spcAft>
                <a:buClrTx/>
                <a:buSzTx/>
                <a:buFontTx/>
                <a:buNone/>
                <a:defRPr/>
              </a:pPr>
              <a:r>
                <a:rPr kumimoji="1" lang="en-US" altLang="zh-CN" sz="2100" b="1"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mn-cs"/>
                </a:rPr>
                <a:t>C(s)</a:t>
              </a:r>
            </a:p>
          </p:txBody>
        </p:sp>
        <p:sp>
          <p:nvSpPr>
            <p:cNvPr id="262156" name="Text Box 12"/>
            <p:cNvSpPr txBox="1">
              <a:spLocks noChangeArrowheads="1"/>
            </p:cNvSpPr>
            <p:nvPr/>
          </p:nvSpPr>
          <p:spPr bwMode="auto">
            <a:xfrm>
              <a:off x="1056" y="2304"/>
              <a:ext cx="480" cy="272"/>
            </a:xfrm>
            <a:prstGeom prst="rect">
              <a:avLst/>
            </a:prstGeom>
            <a:noFill/>
            <a:ln w="28575">
              <a:noFill/>
              <a:miter lim="800000"/>
            </a:ln>
            <a:effectLst/>
          </p:spPr>
          <p:txBody>
            <a:bodyPr>
              <a:spAutoFit/>
            </a:bodyPr>
            <a:lstStyle/>
            <a:p>
              <a:pPr marL="0" marR="0" lvl="0" indent="0" algn="ctr" defTabSz="914400" rtl="0" eaLnBrk="1" fontAlgn="auto" latinLnBrk="0" hangingPunct="1">
                <a:lnSpc>
                  <a:spcPct val="100000"/>
                </a:lnSpc>
                <a:spcBef>
                  <a:spcPct val="50000"/>
                </a:spcBef>
                <a:spcAft>
                  <a:spcPts val="0"/>
                </a:spcAft>
                <a:buClrTx/>
                <a:buSzTx/>
                <a:buFontTx/>
                <a:buNone/>
                <a:defRPr/>
              </a:pPr>
              <a:r>
                <a:rPr kumimoji="1" lang="en-US" altLang="zh-CN" sz="2100" b="1"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mn-cs"/>
                </a:rPr>
                <a:t>Q(s)</a:t>
              </a:r>
            </a:p>
          </p:txBody>
        </p:sp>
      </p:grpSp>
      <p:grpSp>
        <p:nvGrpSpPr>
          <p:cNvPr id="3" name="Group 13"/>
          <p:cNvGrpSpPr/>
          <p:nvPr/>
        </p:nvGrpSpPr>
        <p:grpSpPr bwMode="auto">
          <a:xfrm>
            <a:off x="2743200" y="4057650"/>
            <a:ext cx="4800600" cy="1314450"/>
            <a:chOff x="1728" y="2928"/>
            <a:chExt cx="3408" cy="912"/>
          </a:xfrm>
          <a:effectLst>
            <a:outerShdw blurRad="50800" dist="38100" dir="8100000" algn="tr" rotWithShape="0">
              <a:prstClr val="black">
                <a:alpha val="40000"/>
              </a:prstClr>
            </a:outerShdw>
          </a:effectLst>
        </p:grpSpPr>
        <p:sp>
          <p:nvSpPr>
            <p:cNvPr id="262158" name="Line 14"/>
            <p:cNvSpPr>
              <a:spLocks noChangeShapeType="1"/>
            </p:cNvSpPr>
            <p:nvPr/>
          </p:nvSpPr>
          <p:spPr bwMode="auto">
            <a:xfrm>
              <a:off x="1728" y="3216"/>
              <a:ext cx="576" cy="0"/>
            </a:xfrm>
            <a:prstGeom prst="line">
              <a:avLst/>
            </a:prstGeom>
            <a:noFill/>
            <a:ln w="28575">
              <a:solidFill>
                <a:schemeClr val="tx1"/>
              </a:solidFill>
              <a:miter lim="800000"/>
              <a:tailEnd type="triangle" w="med" len="med"/>
            </a:ln>
            <a:effectLst/>
          </p:spPr>
          <p:txBody>
            <a:bodyPr wrap="none"/>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endParaRPr>
            </a:p>
          </p:txBody>
        </p:sp>
        <p:sp>
          <p:nvSpPr>
            <p:cNvPr id="262159" name="AutoShape 15"/>
            <p:cNvSpPr>
              <a:spLocks noChangeArrowheads="1"/>
            </p:cNvSpPr>
            <p:nvPr/>
          </p:nvSpPr>
          <p:spPr bwMode="auto">
            <a:xfrm>
              <a:off x="3504" y="3072"/>
              <a:ext cx="288" cy="288"/>
            </a:xfrm>
            <a:prstGeom prst="flowChartSummingJunction">
              <a:avLst/>
            </a:prstGeom>
            <a:solidFill>
              <a:schemeClr val="bg1"/>
            </a:solidFill>
            <a:ln w="28575">
              <a:solidFill>
                <a:schemeClr val="tx1"/>
              </a:solidFill>
              <a:miter lim="800000"/>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endParaRPr>
            </a:p>
          </p:txBody>
        </p:sp>
        <p:sp>
          <p:nvSpPr>
            <p:cNvPr id="262160" name="Line 16"/>
            <p:cNvSpPr>
              <a:spLocks noChangeShapeType="1"/>
            </p:cNvSpPr>
            <p:nvPr/>
          </p:nvSpPr>
          <p:spPr bwMode="auto">
            <a:xfrm>
              <a:off x="3120" y="3216"/>
              <a:ext cx="384" cy="0"/>
            </a:xfrm>
            <a:prstGeom prst="line">
              <a:avLst/>
            </a:prstGeom>
            <a:noFill/>
            <a:ln w="28575">
              <a:solidFill>
                <a:schemeClr val="tx1"/>
              </a:solidFill>
              <a:miter lim="800000"/>
              <a:tailEnd type="triangle" w="med" len="med"/>
            </a:ln>
            <a:effectLst/>
          </p:spPr>
          <p:txBody>
            <a:bodyPr wrap="none"/>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endParaRPr>
            </a:p>
          </p:txBody>
        </p:sp>
        <p:sp>
          <p:nvSpPr>
            <p:cNvPr id="262161" name="Rectangle 17"/>
            <p:cNvSpPr>
              <a:spLocks noChangeArrowheads="1"/>
            </p:cNvSpPr>
            <p:nvPr/>
          </p:nvSpPr>
          <p:spPr bwMode="auto">
            <a:xfrm>
              <a:off x="2304" y="3024"/>
              <a:ext cx="816" cy="336"/>
            </a:xfrm>
            <a:prstGeom prst="rect">
              <a:avLst/>
            </a:prstGeom>
            <a:solidFill>
              <a:schemeClr val="bg1"/>
            </a:solidFill>
            <a:ln w="28575">
              <a:solidFill>
                <a:schemeClr val="tx1"/>
              </a:solidFill>
              <a:miter lim="800000"/>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en-US" altLang="zh-CN" sz="2400" b="1"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mn-cs"/>
                </a:rPr>
                <a:t>G(s)</a:t>
              </a:r>
            </a:p>
          </p:txBody>
        </p:sp>
        <p:sp>
          <p:nvSpPr>
            <p:cNvPr id="262162" name="Line 18"/>
            <p:cNvSpPr>
              <a:spLocks noChangeShapeType="1"/>
            </p:cNvSpPr>
            <p:nvPr/>
          </p:nvSpPr>
          <p:spPr bwMode="auto">
            <a:xfrm>
              <a:off x="3792" y="3216"/>
              <a:ext cx="1200" cy="0"/>
            </a:xfrm>
            <a:prstGeom prst="line">
              <a:avLst/>
            </a:prstGeom>
            <a:noFill/>
            <a:ln w="28575">
              <a:solidFill>
                <a:schemeClr val="tx1"/>
              </a:solidFill>
              <a:miter lim="800000"/>
              <a:tailEnd type="triangle" w="med" len="med"/>
            </a:ln>
            <a:effectLst/>
          </p:spPr>
          <p:txBody>
            <a:bodyPr wrap="none"/>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endParaRPr>
            </a:p>
          </p:txBody>
        </p:sp>
        <p:sp>
          <p:nvSpPr>
            <p:cNvPr id="262163" name="Line 19"/>
            <p:cNvSpPr>
              <a:spLocks noChangeShapeType="1"/>
            </p:cNvSpPr>
            <p:nvPr/>
          </p:nvSpPr>
          <p:spPr bwMode="auto">
            <a:xfrm flipV="1">
              <a:off x="3648" y="3360"/>
              <a:ext cx="0" cy="336"/>
            </a:xfrm>
            <a:prstGeom prst="line">
              <a:avLst/>
            </a:prstGeom>
            <a:noFill/>
            <a:ln w="28575">
              <a:solidFill>
                <a:schemeClr val="tx1"/>
              </a:solidFill>
              <a:miter lim="800000"/>
              <a:tailEnd type="triangle" w="med" len="med"/>
            </a:ln>
            <a:effectLst/>
          </p:spPr>
          <p:txBody>
            <a:bodyPr wrap="none"/>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endParaRPr>
            </a:p>
          </p:txBody>
        </p:sp>
        <p:sp>
          <p:nvSpPr>
            <p:cNvPr id="262164" name="Rectangle 20"/>
            <p:cNvSpPr>
              <a:spLocks noChangeArrowheads="1"/>
            </p:cNvSpPr>
            <p:nvPr/>
          </p:nvSpPr>
          <p:spPr bwMode="auto">
            <a:xfrm>
              <a:off x="3633" y="3264"/>
              <a:ext cx="197" cy="208"/>
            </a:xfrm>
            <a:prstGeom prst="rect">
              <a:avLst/>
            </a:prstGeom>
            <a:noFill/>
            <a:ln w="28575">
              <a:noFill/>
              <a:miter lim="800000"/>
            </a:ln>
            <a:effectLst/>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en-US" altLang="zh-CN" sz="1350" b="1"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sym typeface="Symbol" panose="05050102010706020507" pitchFamily="18" charset="2"/>
                </a:rPr>
                <a:t></a:t>
              </a:r>
            </a:p>
          </p:txBody>
        </p:sp>
        <p:sp>
          <p:nvSpPr>
            <p:cNvPr id="262165" name="Text Box 21"/>
            <p:cNvSpPr txBox="1">
              <a:spLocks noChangeArrowheads="1"/>
            </p:cNvSpPr>
            <p:nvPr/>
          </p:nvSpPr>
          <p:spPr bwMode="auto">
            <a:xfrm>
              <a:off x="1728" y="2928"/>
              <a:ext cx="480" cy="287"/>
            </a:xfrm>
            <a:prstGeom prst="rect">
              <a:avLst/>
            </a:prstGeom>
            <a:noFill/>
            <a:ln w="28575">
              <a:noFill/>
              <a:miter lim="800000"/>
            </a:ln>
            <a:effectLst/>
          </p:spPr>
          <p:txBody>
            <a:bodyPr>
              <a:spAutoFit/>
            </a:bodyPr>
            <a:lstStyle/>
            <a:p>
              <a:pPr marL="0" marR="0" lvl="0" indent="0" algn="ctr" defTabSz="914400" rtl="0" eaLnBrk="1" fontAlgn="auto" latinLnBrk="0" hangingPunct="1">
                <a:lnSpc>
                  <a:spcPct val="100000"/>
                </a:lnSpc>
                <a:spcBef>
                  <a:spcPct val="50000"/>
                </a:spcBef>
                <a:spcAft>
                  <a:spcPts val="0"/>
                </a:spcAft>
                <a:buClrTx/>
                <a:buSzTx/>
                <a:buFontTx/>
                <a:buNone/>
                <a:defRPr/>
              </a:pPr>
              <a:r>
                <a:rPr kumimoji="1" lang="en-US" altLang="zh-CN" sz="2100" b="1"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mn-cs"/>
                </a:rPr>
                <a:t>R(s)</a:t>
              </a:r>
            </a:p>
          </p:txBody>
        </p:sp>
        <p:sp>
          <p:nvSpPr>
            <p:cNvPr id="262166" name="Text Box 22"/>
            <p:cNvSpPr txBox="1">
              <a:spLocks noChangeArrowheads="1"/>
            </p:cNvSpPr>
            <p:nvPr/>
          </p:nvSpPr>
          <p:spPr bwMode="auto">
            <a:xfrm>
              <a:off x="4320" y="2928"/>
              <a:ext cx="432" cy="287"/>
            </a:xfrm>
            <a:prstGeom prst="rect">
              <a:avLst/>
            </a:prstGeom>
            <a:noFill/>
            <a:ln w="28575">
              <a:noFill/>
              <a:miter lim="800000"/>
            </a:ln>
            <a:effectLst/>
          </p:spPr>
          <p:txBody>
            <a:bodyPr>
              <a:spAutoFit/>
            </a:bodyPr>
            <a:lstStyle/>
            <a:p>
              <a:pPr marL="0" marR="0" lvl="0" indent="0" algn="ctr" defTabSz="914400" rtl="0" eaLnBrk="1" fontAlgn="auto" latinLnBrk="0" hangingPunct="1">
                <a:lnSpc>
                  <a:spcPct val="100000"/>
                </a:lnSpc>
                <a:spcBef>
                  <a:spcPct val="50000"/>
                </a:spcBef>
                <a:spcAft>
                  <a:spcPts val="0"/>
                </a:spcAft>
                <a:buClrTx/>
                <a:buSzTx/>
                <a:buFontTx/>
                <a:buNone/>
                <a:defRPr/>
              </a:pPr>
              <a:r>
                <a:rPr kumimoji="1" lang="en-US" altLang="zh-CN" sz="2100" b="1"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mn-cs"/>
                </a:rPr>
                <a:t>C(s)</a:t>
              </a:r>
            </a:p>
          </p:txBody>
        </p:sp>
        <p:sp>
          <p:nvSpPr>
            <p:cNvPr id="262167" name="Text Box 23"/>
            <p:cNvSpPr txBox="1">
              <a:spLocks noChangeArrowheads="1"/>
            </p:cNvSpPr>
            <p:nvPr/>
          </p:nvSpPr>
          <p:spPr bwMode="auto">
            <a:xfrm>
              <a:off x="4656" y="3408"/>
              <a:ext cx="480" cy="287"/>
            </a:xfrm>
            <a:prstGeom prst="rect">
              <a:avLst/>
            </a:prstGeom>
            <a:noFill/>
            <a:ln w="28575">
              <a:noFill/>
              <a:miter lim="800000"/>
            </a:ln>
            <a:effectLst/>
          </p:spPr>
          <p:txBody>
            <a:bodyPr>
              <a:spAutoFit/>
            </a:bodyPr>
            <a:lstStyle/>
            <a:p>
              <a:pPr marL="0" marR="0" lvl="0" indent="0" algn="ctr" defTabSz="914400" rtl="0" eaLnBrk="1" fontAlgn="auto" latinLnBrk="0" hangingPunct="1">
                <a:lnSpc>
                  <a:spcPct val="100000"/>
                </a:lnSpc>
                <a:spcBef>
                  <a:spcPct val="50000"/>
                </a:spcBef>
                <a:spcAft>
                  <a:spcPts val="0"/>
                </a:spcAft>
                <a:buClrTx/>
                <a:buSzTx/>
                <a:buFontTx/>
                <a:buNone/>
                <a:defRPr/>
              </a:pPr>
              <a:r>
                <a:rPr kumimoji="1" lang="en-US" altLang="zh-CN" sz="2100" b="1"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mn-cs"/>
                </a:rPr>
                <a:t>Q(s)</a:t>
              </a:r>
            </a:p>
          </p:txBody>
        </p:sp>
        <p:sp>
          <p:nvSpPr>
            <p:cNvPr id="262168" name="Rectangle 24"/>
            <p:cNvSpPr>
              <a:spLocks noChangeArrowheads="1"/>
            </p:cNvSpPr>
            <p:nvPr/>
          </p:nvSpPr>
          <p:spPr bwMode="auto">
            <a:xfrm>
              <a:off x="3984" y="3552"/>
              <a:ext cx="624" cy="288"/>
            </a:xfrm>
            <a:prstGeom prst="rect">
              <a:avLst/>
            </a:prstGeom>
            <a:solidFill>
              <a:schemeClr val="bg1"/>
            </a:solidFill>
            <a:ln w="28575">
              <a:solidFill>
                <a:schemeClr val="tx1"/>
              </a:solidFill>
              <a:miter lim="800000"/>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en-US" altLang="zh-CN" sz="2400" b="1"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mn-cs"/>
                </a:rPr>
                <a:t>G(s)</a:t>
              </a:r>
            </a:p>
          </p:txBody>
        </p:sp>
        <p:sp>
          <p:nvSpPr>
            <p:cNvPr id="262169" name="Line 25"/>
            <p:cNvSpPr>
              <a:spLocks noChangeShapeType="1"/>
            </p:cNvSpPr>
            <p:nvPr/>
          </p:nvSpPr>
          <p:spPr bwMode="auto">
            <a:xfrm>
              <a:off x="3648" y="3696"/>
              <a:ext cx="336" cy="0"/>
            </a:xfrm>
            <a:prstGeom prst="line">
              <a:avLst/>
            </a:prstGeom>
            <a:noFill/>
            <a:ln w="28575">
              <a:solidFill>
                <a:schemeClr val="tx1"/>
              </a:solidFill>
              <a:miter lim="800000"/>
            </a:ln>
            <a:effectLst/>
          </p:spPr>
          <p:txBody>
            <a:bodyPr wrap="none"/>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endParaRPr>
            </a:p>
          </p:txBody>
        </p:sp>
        <p:sp>
          <p:nvSpPr>
            <p:cNvPr id="262170" name="Line 26"/>
            <p:cNvSpPr>
              <a:spLocks noChangeShapeType="1"/>
            </p:cNvSpPr>
            <p:nvPr/>
          </p:nvSpPr>
          <p:spPr bwMode="auto">
            <a:xfrm>
              <a:off x="4608" y="3696"/>
              <a:ext cx="528" cy="0"/>
            </a:xfrm>
            <a:prstGeom prst="line">
              <a:avLst/>
            </a:prstGeom>
            <a:noFill/>
            <a:ln w="28575">
              <a:solidFill>
                <a:schemeClr val="tx1"/>
              </a:solidFill>
              <a:miter lim="800000"/>
              <a:headEnd type="triangle" w="med" len="med"/>
            </a:ln>
            <a:effectLst/>
          </p:spPr>
          <p:txBody>
            <a:bodyPr wrap="none"/>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endParaRPr>
            </a:p>
          </p:txBody>
        </p:sp>
      </p:grpSp>
      <p:sp>
        <p:nvSpPr>
          <p:cNvPr id="262171" name="AutoShape 27"/>
          <p:cNvSpPr>
            <a:spLocks noChangeArrowheads="1"/>
          </p:cNvSpPr>
          <p:nvPr/>
        </p:nvSpPr>
        <p:spPr bwMode="auto">
          <a:xfrm rot="2541129">
            <a:off x="4629150" y="3429000"/>
            <a:ext cx="857250" cy="400050"/>
          </a:xfrm>
          <a:prstGeom prst="notchedRightArrow">
            <a:avLst>
              <a:gd name="adj1" fmla="val 50000"/>
              <a:gd name="adj2" fmla="val 53571"/>
            </a:avLst>
          </a:prstGeom>
          <a:gradFill rotWithShape="0">
            <a:gsLst>
              <a:gs pos="0">
                <a:srgbClr val="000082"/>
              </a:gs>
              <a:gs pos="30000">
                <a:srgbClr val="66008F"/>
              </a:gs>
              <a:gs pos="64999">
                <a:srgbClr val="BA0066"/>
              </a:gs>
              <a:gs pos="89999">
                <a:srgbClr val="FF0000"/>
              </a:gs>
              <a:gs pos="100000">
                <a:srgbClr val="FF8200"/>
              </a:gs>
            </a:gsLst>
            <a:lin ang="5400000" scaled="1"/>
          </a:gradFill>
          <a:ln w="9525">
            <a:solidFill>
              <a:schemeClr val="tx1"/>
            </a:solidFill>
            <a:miter lim="800000"/>
          </a:ln>
          <a:effectLst>
            <a:outerShdw blurRad="50800" dist="38100" dir="8100000" algn="tr" rotWithShape="0">
              <a:prstClr val="black">
                <a:alpha val="40000"/>
              </a:prstClr>
            </a:outerShdw>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endParaRPr>
          </a:p>
        </p:txBody>
      </p:sp>
      <p:sp>
        <p:nvSpPr>
          <p:cNvPr id="89094" name="Rectangle 28"/>
          <p:cNvSpPr>
            <a:spLocks noGrp="1"/>
          </p:cNvSpPr>
          <p:nvPr>
            <p:ph type="title"/>
          </p:nvPr>
        </p:nvSpPr>
        <p:spPr>
          <a:xfrm>
            <a:off x="1665832" y="1012323"/>
            <a:ext cx="6192291" cy="585788"/>
          </a:xfrm>
        </p:spPr>
        <p:txBody>
          <a:bodyPr vert="horz" wrap="square" lIns="68580" tIns="34290" rIns="68580" bIns="34290" anchor="ctr" anchorCtr="0"/>
          <a:lstStyle/>
          <a:p>
            <a:pPr eaLnBrk="1" hangingPunct="1"/>
            <a:r>
              <a:rPr lang="en-US" altLang="zh-CN" sz="3200" b="1" dirty="0">
                <a:solidFill>
                  <a:srgbClr val="C00000"/>
                </a:solidFill>
                <a:latin typeface="Times New Roman" panose="02020603050405020304" pitchFamily="18" charset="0"/>
                <a:ea typeface="微软雅黑" panose="020B0503020204020204" pitchFamily="34" charset="-122"/>
              </a:rPr>
              <a:t>Equivalent diagram after moving back </a:t>
            </a:r>
            <a:r>
              <a:rPr lang="zh-CN" altLang="en-US" sz="2800" b="1" dirty="0">
                <a:latin typeface="微软雅黑" panose="020B0503020204020204" pitchFamily="34" charset="-122"/>
                <a:ea typeface="微软雅黑" panose="020B0503020204020204" pitchFamily="34" charset="-122"/>
              </a:rPr>
              <a:t>比较点后移等效关系图</a:t>
            </a:r>
          </a:p>
        </p:txBody>
      </p:sp>
    </p:spTree>
  </p:cSld>
  <p:clrMapOvr>
    <a:masterClrMapping/>
  </p:clrMapOvr>
  <p:transition>
    <p:cover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262171"/>
                                        </p:tgtEl>
                                        <p:attrNameLst>
                                          <p:attrName>style.visibility</p:attrName>
                                        </p:attrNameLst>
                                      </p:cBhvr>
                                      <p:to>
                                        <p:strVal val="visible"/>
                                      </p:to>
                                    </p:set>
                                    <p:animEffect transition="in" filter="wipe(up)">
                                      <p:cBhvr>
                                        <p:cTn id="12" dur="500"/>
                                        <p:tgtEl>
                                          <p:spTgt spid="262171"/>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blinds(horizontal)">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2171" grpId="0" bldLvl="0" animBg="1"/>
    </p:bldLst>
  </p:timing>
</p:sld>
</file>

<file path=ppt/slides/slide75.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grpSp>
        <p:nvGrpSpPr>
          <p:cNvPr id="2" name="Group 2"/>
          <p:cNvGrpSpPr/>
          <p:nvPr/>
        </p:nvGrpSpPr>
        <p:grpSpPr bwMode="auto">
          <a:xfrm>
            <a:off x="1371600" y="2571750"/>
            <a:ext cx="3657600" cy="1200150"/>
            <a:chOff x="384" y="1440"/>
            <a:chExt cx="2736" cy="864"/>
          </a:xfrm>
          <a:effectLst>
            <a:outerShdw blurRad="50800" dist="38100" dir="8100000" algn="tr" rotWithShape="0">
              <a:prstClr val="black">
                <a:alpha val="40000"/>
              </a:prstClr>
            </a:outerShdw>
          </a:effectLst>
        </p:grpSpPr>
        <p:sp>
          <p:nvSpPr>
            <p:cNvPr id="263171" name="Line 3"/>
            <p:cNvSpPr>
              <a:spLocks noChangeShapeType="1"/>
            </p:cNvSpPr>
            <p:nvPr/>
          </p:nvSpPr>
          <p:spPr bwMode="auto">
            <a:xfrm>
              <a:off x="1776" y="1728"/>
              <a:ext cx="384" cy="0"/>
            </a:xfrm>
            <a:prstGeom prst="line">
              <a:avLst/>
            </a:prstGeom>
            <a:noFill/>
            <a:ln w="28575">
              <a:solidFill>
                <a:schemeClr val="tx1"/>
              </a:solidFill>
              <a:miter lim="800000"/>
              <a:tailEnd type="triangle" w="med" len="med"/>
            </a:ln>
            <a:effectLst/>
          </p:spPr>
          <p:txBody>
            <a:bodyPr wrap="none"/>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endParaRPr>
            </a:p>
          </p:txBody>
        </p:sp>
        <p:sp>
          <p:nvSpPr>
            <p:cNvPr id="263172" name="Rectangle 4"/>
            <p:cNvSpPr>
              <a:spLocks noChangeArrowheads="1"/>
            </p:cNvSpPr>
            <p:nvPr/>
          </p:nvSpPr>
          <p:spPr bwMode="auto">
            <a:xfrm>
              <a:off x="960" y="1584"/>
              <a:ext cx="816" cy="336"/>
            </a:xfrm>
            <a:prstGeom prst="rect">
              <a:avLst/>
            </a:prstGeom>
            <a:solidFill>
              <a:schemeClr val="bg1"/>
            </a:solidFill>
            <a:ln w="28575">
              <a:solidFill>
                <a:schemeClr val="tx1"/>
              </a:solidFill>
              <a:miter lim="800000"/>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en-US" altLang="zh-CN" sz="2400" b="1"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mn-cs"/>
                </a:rPr>
                <a:t>G(s)</a:t>
              </a:r>
            </a:p>
          </p:txBody>
        </p:sp>
        <p:sp>
          <p:nvSpPr>
            <p:cNvPr id="263173" name="Line 5"/>
            <p:cNvSpPr>
              <a:spLocks noChangeShapeType="1"/>
            </p:cNvSpPr>
            <p:nvPr/>
          </p:nvSpPr>
          <p:spPr bwMode="auto">
            <a:xfrm>
              <a:off x="2448" y="1728"/>
              <a:ext cx="672" cy="0"/>
            </a:xfrm>
            <a:prstGeom prst="line">
              <a:avLst/>
            </a:prstGeom>
            <a:noFill/>
            <a:ln w="28575">
              <a:solidFill>
                <a:schemeClr val="tx1"/>
              </a:solidFill>
              <a:miter lim="800000"/>
              <a:tailEnd type="triangle" w="med" len="med"/>
            </a:ln>
            <a:effectLst/>
          </p:spPr>
          <p:txBody>
            <a:bodyPr wrap="none"/>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endParaRPr>
            </a:p>
          </p:txBody>
        </p:sp>
        <p:grpSp>
          <p:nvGrpSpPr>
            <p:cNvPr id="3" name="Group 6"/>
            <p:cNvGrpSpPr/>
            <p:nvPr/>
          </p:nvGrpSpPr>
          <p:grpSpPr bwMode="auto">
            <a:xfrm>
              <a:off x="384" y="1440"/>
              <a:ext cx="576" cy="298"/>
              <a:chOff x="768" y="1824"/>
              <a:chExt cx="576" cy="298"/>
            </a:xfrm>
          </p:grpSpPr>
          <p:sp>
            <p:nvSpPr>
              <p:cNvPr id="263175" name="Line 7"/>
              <p:cNvSpPr>
                <a:spLocks noChangeShapeType="1"/>
              </p:cNvSpPr>
              <p:nvPr/>
            </p:nvSpPr>
            <p:spPr bwMode="auto">
              <a:xfrm>
                <a:off x="768" y="2112"/>
                <a:ext cx="576" cy="0"/>
              </a:xfrm>
              <a:prstGeom prst="line">
                <a:avLst/>
              </a:prstGeom>
              <a:noFill/>
              <a:ln w="28575">
                <a:solidFill>
                  <a:schemeClr val="tx1"/>
                </a:solidFill>
                <a:miter lim="800000"/>
                <a:tailEnd type="triangle" w="med" len="med"/>
              </a:ln>
              <a:effectLst/>
            </p:spPr>
            <p:txBody>
              <a:bodyPr wrap="none"/>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endParaRPr>
              </a:p>
            </p:txBody>
          </p:sp>
          <p:sp>
            <p:nvSpPr>
              <p:cNvPr id="263176" name="Text Box 8"/>
              <p:cNvSpPr txBox="1">
                <a:spLocks noChangeArrowheads="1"/>
              </p:cNvSpPr>
              <p:nvPr/>
            </p:nvSpPr>
            <p:spPr bwMode="auto">
              <a:xfrm>
                <a:off x="768" y="1824"/>
                <a:ext cx="480" cy="298"/>
              </a:xfrm>
              <a:prstGeom prst="rect">
                <a:avLst/>
              </a:prstGeom>
              <a:noFill/>
              <a:ln w="28575">
                <a:noFill/>
                <a:miter lim="800000"/>
              </a:ln>
              <a:effectLst/>
            </p:spPr>
            <p:txBody>
              <a:bodyPr>
                <a:spAutoFit/>
              </a:bodyPr>
              <a:lstStyle/>
              <a:p>
                <a:pPr marL="0" marR="0" lvl="0" indent="0" algn="ctr" defTabSz="914400" rtl="0" eaLnBrk="1" fontAlgn="auto" latinLnBrk="0" hangingPunct="1">
                  <a:lnSpc>
                    <a:spcPct val="100000"/>
                  </a:lnSpc>
                  <a:spcBef>
                    <a:spcPct val="50000"/>
                  </a:spcBef>
                  <a:spcAft>
                    <a:spcPts val="0"/>
                  </a:spcAft>
                  <a:buClrTx/>
                  <a:buSzTx/>
                  <a:buFontTx/>
                  <a:buNone/>
                  <a:defRPr/>
                </a:pPr>
                <a:r>
                  <a:rPr kumimoji="1" lang="en-US" altLang="zh-CN" sz="2100" b="1"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mn-cs"/>
                  </a:rPr>
                  <a:t>R(s)</a:t>
                </a:r>
              </a:p>
            </p:txBody>
          </p:sp>
        </p:grpSp>
        <p:sp>
          <p:nvSpPr>
            <p:cNvPr id="263177" name="Text Box 9"/>
            <p:cNvSpPr txBox="1">
              <a:spLocks noChangeArrowheads="1"/>
            </p:cNvSpPr>
            <p:nvPr/>
          </p:nvSpPr>
          <p:spPr bwMode="auto">
            <a:xfrm>
              <a:off x="2544" y="1488"/>
              <a:ext cx="432" cy="298"/>
            </a:xfrm>
            <a:prstGeom prst="rect">
              <a:avLst/>
            </a:prstGeom>
            <a:noFill/>
            <a:ln w="28575">
              <a:noFill/>
              <a:miter lim="800000"/>
            </a:ln>
            <a:effectLst/>
          </p:spPr>
          <p:txBody>
            <a:bodyPr>
              <a:spAutoFit/>
            </a:bodyPr>
            <a:lstStyle/>
            <a:p>
              <a:pPr marL="0" marR="0" lvl="0" indent="0" algn="ctr" defTabSz="914400" rtl="0" eaLnBrk="1" fontAlgn="auto" latinLnBrk="0" hangingPunct="1">
                <a:lnSpc>
                  <a:spcPct val="100000"/>
                </a:lnSpc>
                <a:spcBef>
                  <a:spcPct val="50000"/>
                </a:spcBef>
                <a:spcAft>
                  <a:spcPts val="0"/>
                </a:spcAft>
                <a:buClrTx/>
                <a:buSzTx/>
                <a:buFontTx/>
                <a:buNone/>
                <a:defRPr/>
              </a:pPr>
              <a:r>
                <a:rPr kumimoji="1" lang="en-US" altLang="zh-CN" sz="2100" b="1"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mn-cs"/>
                </a:rPr>
                <a:t>C(s)</a:t>
              </a:r>
            </a:p>
          </p:txBody>
        </p:sp>
        <p:grpSp>
          <p:nvGrpSpPr>
            <p:cNvPr id="4" name="Group 10"/>
            <p:cNvGrpSpPr/>
            <p:nvPr/>
          </p:nvGrpSpPr>
          <p:grpSpPr bwMode="auto">
            <a:xfrm>
              <a:off x="1872" y="1584"/>
              <a:ext cx="624" cy="720"/>
              <a:chOff x="1056" y="1968"/>
              <a:chExt cx="624" cy="720"/>
            </a:xfrm>
          </p:grpSpPr>
          <p:sp>
            <p:nvSpPr>
              <p:cNvPr id="263179" name="AutoShape 11"/>
              <p:cNvSpPr>
                <a:spLocks noChangeArrowheads="1"/>
              </p:cNvSpPr>
              <p:nvPr/>
            </p:nvSpPr>
            <p:spPr bwMode="auto">
              <a:xfrm>
                <a:off x="1344" y="1968"/>
                <a:ext cx="288" cy="288"/>
              </a:xfrm>
              <a:prstGeom prst="flowChartSummingJunction">
                <a:avLst/>
              </a:prstGeom>
              <a:solidFill>
                <a:schemeClr val="bg1"/>
              </a:solidFill>
              <a:ln w="28575">
                <a:solidFill>
                  <a:schemeClr val="tx1"/>
                </a:solidFill>
                <a:miter lim="800000"/>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endParaRPr>
              </a:p>
            </p:txBody>
          </p:sp>
          <p:sp>
            <p:nvSpPr>
              <p:cNvPr id="263180" name="Line 12"/>
              <p:cNvSpPr>
                <a:spLocks noChangeShapeType="1"/>
              </p:cNvSpPr>
              <p:nvPr/>
            </p:nvSpPr>
            <p:spPr bwMode="auto">
              <a:xfrm flipV="1">
                <a:off x="1488" y="2256"/>
                <a:ext cx="0" cy="432"/>
              </a:xfrm>
              <a:prstGeom prst="line">
                <a:avLst/>
              </a:prstGeom>
              <a:noFill/>
              <a:ln w="28575">
                <a:solidFill>
                  <a:schemeClr val="tx1"/>
                </a:solidFill>
                <a:miter lim="800000"/>
                <a:tailEnd type="triangle" w="med" len="med"/>
              </a:ln>
              <a:effectLst/>
            </p:spPr>
            <p:txBody>
              <a:bodyPr wrap="none"/>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endParaRPr>
              </a:p>
            </p:txBody>
          </p:sp>
          <p:sp>
            <p:nvSpPr>
              <p:cNvPr id="263181" name="Rectangle 13"/>
              <p:cNvSpPr>
                <a:spLocks noChangeArrowheads="1"/>
              </p:cNvSpPr>
              <p:nvPr/>
            </p:nvSpPr>
            <p:spPr bwMode="auto">
              <a:xfrm>
                <a:off x="1472" y="2208"/>
                <a:ext cx="208" cy="215"/>
              </a:xfrm>
              <a:prstGeom prst="rect">
                <a:avLst/>
              </a:prstGeom>
              <a:noFill/>
              <a:ln w="28575">
                <a:noFill/>
                <a:miter lim="800000"/>
              </a:ln>
              <a:effectLst/>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en-US" altLang="zh-CN" sz="1350" b="1"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sym typeface="Symbol" panose="05050102010706020507" pitchFamily="18" charset="2"/>
                  </a:rPr>
                  <a:t></a:t>
                </a:r>
              </a:p>
            </p:txBody>
          </p:sp>
          <p:sp>
            <p:nvSpPr>
              <p:cNvPr id="263182" name="Text Box 14"/>
              <p:cNvSpPr txBox="1">
                <a:spLocks noChangeArrowheads="1"/>
              </p:cNvSpPr>
              <p:nvPr/>
            </p:nvSpPr>
            <p:spPr bwMode="auto">
              <a:xfrm>
                <a:off x="1056" y="2304"/>
                <a:ext cx="480" cy="298"/>
              </a:xfrm>
              <a:prstGeom prst="rect">
                <a:avLst/>
              </a:prstGeom>
              <a:noFill/>
              <a:ln w="28575">
                <a:noFill/>
                <a:miter lim="800000"/>
              </a:ln>
              <a:effectLst/>
            </p:spPr>
            <p:txBody>
              <a:bodyPr>
                <a:spAutoFit/>
              </a:bodyPr>
              <a:lstStyle/>
              <a:p>
                <a:pPr marL="0" marR="0" lvl="0" indent="0" algn="ctr" defTabSz="914400" rtl="0" eaLnBrk="1" fontAlgn="auto" latinLnBrk="0" hangingPunct="1">
                  <a:lnSpc>
                    <a:spcPct val="100000"/>
                  </a:lnSpc>
                  <a:spcBef>
                    <a:spcPct val="50000"/>
                  </a:spcBef>
                  <a:spcAft>
                    <a:spcPts val="0"/>
                  </a:spcAft>
                  <a:buClrTx/>
                  <a:buSzTx/>
                  <a:buFontTx/>
                  <a:buNone/>
                  <a:defRPr/>
                </a:pPr>
                <a:r>
                  <a:rPr kumimoji="1" lang="en-US" altLang="zh-CN" sz="2100" b="1"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mn-cs"/>
                  </a:rPr>
                  <a:t>Q(s)</a:t>
                </a:r>
              </a:p>
            </p:txBody>
          </p:sp>
        </p:grpSp>
      </p:grpSp>
      <p:grpSp>
        <p:nvGrpSpPr>
          <p:cNvPr id="5" name="Group 31"/>
          <p:cNvGrpSpPr/>
          <p:nvPr/>
        </p:nvGrpSpPr>
        <p:grpSpPr bwMode="auto">
          <a:xfrm>
            <a:off x="3429000" y="4171950"/>
            <a:ext cx="4000500" cy="1485900"/>
            <a:chOff x="1920" y="2784"/>
            <a:chExt cx="3360" cy="1248"/>
          </a:xfrm>
          <a:effectLst>
            <a:outerShdw blurRad="50800" dist="38100" dir="8100000" algn="tr" rotWithShape="0">
              <a:prstClr val="black">
                <a:alpha val="40000"/>
              </a:prstClr>
            </a:outerShdw>
          </a:effectLst>
        </p:grpSpPr>
        <p:sp>
          <p:nvSpPr>
            <p:cNvPr id="263183" name="Text Box 15"/>
            <p:cNvSpPr txBox="1">
              <a:spLocks noChangeArrowheads="1"/>
            </p:cNvSpPr>
            <p:nvPr/>
          </p:nvSpPr>
          <p:spPr bwMode="auto">
            <a:xfrm>
              <a:off x="4080" y="3504"/>
              <a:ext cx="600" cy="348"/>
            </a:xfrm>
            <a:prstGeom prst="rect">
              <a:avLst/>
            </a:prstGeom>
            <a:noFill/>
            <a:ln w="28575">
              <a:noFill/>
              <a:miter lim="800000"/>
            </a:ln>
            <a:effectLst/>
          </p:spPr>
          <p:txBody>
            <a:bodyPr>
              <a:spAutoFit/>
            </a:bodyPr>
            <a:lstStyle/>
            <a:p>
              <a:pPr marL="0" marR="0" lvl="0" indent="0" algn="ctr" defTabSz="914400" rtl="0" eaLnBrk="1" fontAlgn="auto" latinLnBrk="0" hangingPunct="1">
                <a:lnSpc>
                  <a:spcPct val="100000"/>
                </a:lnSpc>
                <a:spcBef>
                  <a:spcPct val="50000"/>
                </a:spcBef>
                <a:spcAft>
                  <a:spcPts val="0"/>
                </a:spcAft>
                <a:buClrTx/>
                <a:buSzTx/>
                <a:buFontTx/>
                <a:buNone/>
                <a:defRPr/>
              </a:pPr>
              <a:r>
                <a:rPr kumimoji="1" lang="en-US" altLang="zh-CN" sz="2100" b="1"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mn-cs"/>
                </a:rPr>
                <a:t>Q(s)</a:t>
              </a:r>
            </a:p>
          </p:txBody>
        </p:sp>
        <p:sp>
          <p:nvSpPr>
            <p:cNvPr id="263184" name="Rectangle 16"/>
            <p:cNvSpPr>
              <a:spLocks noChangeArrowheads="1"/>
            </p:cNvSpPr>
            <p:nvPr/>
          </p:nvSpPr>
          <p:spPr bwMode="auto">
            <a:xfrm>
              <a:off x="3240" y="3692"/>
              <a:ext cx="780" cy="340"/>
            </a:xfrm>
            <a:prstGeom prst="rect">
              <a:avLst/>
            </a:prstGeom>
            <a:solidFill>
              <a:srgbClr val="FFFF66"/>
            </a:solidFill>
            <a:ln w="28575">
              <a:solidFill>
                <a:schemeClr val="tx1"/>
              </a:solidFill>
              <a:miter lim="800000"/>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zh-CN" altLang="en-US" sz="2700" b="1" i="0" u="none" strike="noStrike" kern="1200" cap="none" spc="0" normalizeH="0" baseline="0" noProof="0" dirty="0">
                  <a:ln>
                    <a:noFill/>
                  </a:ln>
                  <a:solidFill>
                    <a:schemeClr val="hlink"/>
                  </a:solidFill>
                  <a:effectLst/>
                  <a:uLnTx/>
                  <a:uFillTx/>
                  <a:latin typeface="Times New Roman" panose="02020603050405020304" pitchFamily="18" charset="0"/>
                  <a:ea typeface="微软雅黑" panose="020B0503020204020204" pitchFamily="34" charset="-122"/>
                  <a:cs typeface="+mn-cs"/>
                </a:rPr>
                <a:t>？</a:t>
              </a:r>
            </a:p>
          </p:txBody>
        </p:sp>
        <p:grpSp>
          <p:nvGrpSpPr>
            <p:cNvPr id="6" name="Group 17"/>
            <p:cNvGrpSpPr/>
            <p:nvPr/>
          </p:nvGrpSpPr>
          <p:grpSpPr bwMode="auto">
            <a:xfrm>
              <a:off x="1920" y="2784"/>
              <a:ext cx="3360" cy="1078"/>
              <a:chOff x="1920" y="2784"/>
              <a:chExt cx="3360" cy="1078"/>
            </a:xfrm>
          </p:grpSpPr>
          <p:sp>
            <p:nvSpPr>
              <p:cNvPr id="263186" name="Line 18"/>
              <p:cNvSpPr>
                <a:spLocks noChangeShapeType="1"/>
              </p:cNvSpPr>
              <p:nvPr/>
            </p:nvSpPr>
            <p:spPr bwMode="auto">
              <a:xfrm>
                <a:off x="1920" y="3124"/>
                <a:ext cx="720" cy="0"/>
              </a:xfrm>
              <a:prstGeom prst="line">
                <a:avLst/>
              </a:prstGeom>
              <a:noFill/>
              <a:ln w="28575">
                <a:solidFill>
                  <a:schemeClr val="tx1"/>
                </a:solidFill>
                <a:miter lim="800000"/>
                <a:tailEnd type="triangle" w="med" len="med"/>
              </a:ln>
              <a:effectLst/>
            </p:spPr>
            <p:txBody>
              <a:bodyPr wrap="none"/>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endParaRPr>
              </a:p>
            </p:txBody>
          </p:sp>
          <p:sp>
            <p:nvSpPr>
              <p:cNvPr id="263187" name="AutoShape 19"/>
              <p:cNvSpPr>
                <a:spLocks noChangeArrowheads="1"/>
              </p:cNvSpPr>
              <p:nvPr/>
            </p:nvSpPr>
            <p:spPr bwMode="auto">
              <a:xfrm>
                <a:off x="2640" y="2954"/>
                <a:ext cx="360" cy="341"/>
              </a:xfrm>
              <a:prstGeom prst="flowChartSummingJunction">
                <a:avLst/>
              </a:prstGeom>
              <a:solidFill>
                <a:schemeClr val="accent1"/>
              </a:solidFill>
              <a:ln w="28575">
                <a:solidFill>
                  <a:schemeClr val="tx1"/>
                </a:solidFill>
                <a:miter lim="800000"/>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endParaRPr>
              </a:p>
            </p:txBody>
          </p:sp>
          <p:sp>
            <p:nvSpPr>
              <p:cNvPr id="263188" name="Line 20"/>
              <p:cNvSpPr>
                <a:spLocks noChangeShapeType="1"/>
              </p:cNvSpPr>
              <p:nvPr/>
            </p:nvSpPr>
            <p:spPr bwMode="auto">
              <a:xfrm>
                <a:off x="4560" y="3124"/>
                <a:ext cx="720" cy="0"/>
              </a:xfrm>
              <a:prstGeom prst="line">
                <a:avLst/>
              </a:prstGeom>
              <a:noFill/>
              <a:ln w="28575">
                <a:solidFill>
                  <a:schemeClr val="tx1"/>
                </a:solidFill>
                <a:miter lim="800000"/>
                <a:tailEnd type="triangle" w="med" len="med"/>
              </a:ln>
              <a:effectLst/>
            </p:spPr>
            <p:txBody>
              <a:bodyPr wrap="none"/>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endParaRPr>
              </a:p>
            </p:txBody>
          </p:sp>
          <p:sp>
            <p:nvSpPr>
              <p:cNvPr id="263189" name="Rectangle 21"/>
              <p:cNvSpPr>
                <a:spLocks noChangeArrowheads="1"/>
              </p:cNvSpPr>
              <p:nvPr/>
            </p:nvSpPr>
            <p:spPr bwMode="auto">
              <a:xfrm>
                <a:off x="3540" y="2954"/>
                <a:ext cx="1020" cy="397"/>
              </a:xfrm>
              <a:prstGeom prst="rect">
                <a:avLst/>
              </a:prstGeom>
              <a:solidFill>
                <a:schemeClr val="accent1"/>
              </a:solidFill>
              <a:ln w="28575">
                <a:solidFill>
                  <a:schemeClr val="tx1"/>
                </a:solidFill>
                <a:miter lim="800000"/>
              </a:ln>
              <a:effectLst>
                <a:outerShdw blurRad="50800" dist="38100" dir="8100000" algn="tr" rotWithShape="0">
                  <a:prstClr val="black">
                    <a:alpha val="40000"/>
                  </a:prstClr>
                </a:outerShdw>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en-US" altLang="zh-CN" sz="2400" b="1"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mn-cs"/>
                  </a:rPr>
                  <a:t>G(s)</a:t>
                </a:r>
              </a:p>
            </p:txBody>
          </p:sp>
          <p:sp>
            <p:nvSpPr>
              <p:cNvPr id="263190" name="Line 22"/>
              <p:cNvSpPr>
                <a:spLocks noChangeShapeType="1"/>
              </p:cNvSpPr>
              <p:nvPr/>
            </p:nvSpPr>
            <p:spPr bwMode="auto">
              <a:xfrm>
                <a:off x="3000" y="3124"/>
                <a:ext cx="540" cy="0"/>
              </a:xfrm>
              <a:prstGeom prst="line">
                <a:avLst/>
              </a:prstGeom>
              <a:noFill/>
              <a:ln w="28575">
                <a:solidFill>
                  <a:schemeClr val="tx1"/>
                </a:solidFill>
                <a:miter lim="800000"/>
                <a:tailEnd type="triangle" w="med" len="med"/>
              </a:ln>
              <a:effectLst/>
            </p:spPr>
            <p:txBody>
              <a:bodyPr wrap="none"/>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endParaRPr>
              </a:p>
            </p:txBody>
          </p:sp>
          <p:sp>
            <p:nvSpPr>
              <p:cNvPr id="263191" name="Line 23"/>
              <p:cNvSpPr>
                <a:spLocks noChangeShapeType="1"/>
              </p:cNvSpPr>
              <p:nvPr/>
            </p:nvSpPr>
            <p:spPr bwMode="auto">
              <a:xfrm flipV="1">
                <a:off x="2820" y="3295"/>
                <a:ext cx="0" cy="567"/>
              </a:xfrm>
              <a:prstGeom prst="line">
                <a:avLst/>
              </a:prstGeom>
              <a:noFill/>
              <a:ln w="28575">
                <a:solidFill>
                  <a:schemeClr val="tx1"/>
                </a:solidFill>
                <a:miter lim="800000"/>
                <a:tailEnd type="triangle" w="med" len="med"/>
              </a:ln>
              <a:effectLst/>
            </p:spPr>
            <p:txBody>
              <a:bodyPr wrap="none"/>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endParaRPr>
              </a:p>
            </p:txBody>
          </p:sp>
          <p:sp>
            <p:nvSpPr>
              <p:cNvPr id="263192" name="Rectangle 24"/>
              <p:cNvSpPr>
                <a:spLocks noChangeArrowheads="1"/>
              </p:cNvSpPr>
              <p:nvPr/>
            </p:nvSpPr>
            <p:spPr bwMode="auto">
              <a:xfrm>
                <a:off x="2802" y="3181"/>
                <a:ext cx="233" cy="251"/>
              </a:xfrm>
              <a:prstGeom prst="rect">
                <a:avLst/>
              </a:prstGeom>
              <a:noFill/>
              <a:ln w="28575">
                <a:noFill/>
                <a:miter lim="800000"/>
              </a:ln>
              <a:effectLst/>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en-US" altLang="zh-CN" sz="1350" b="1"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sym typeface="Symbol" panose="05050102010706020507" pitchFamily="18" charset="2"/>
                  </a:rPr>
                  <a:t></a:t>
                </a:r>
              </a:p>
            </p:txBody>
          </p:sp>
          <p:sp>
            <p:nvSpPr>
              <p:cNvPr id="263193" name="Text Box 25"/>
              <p:cNvSpPr txBox="1">
                <a:spLocks noChangeArrowheads="1"/>
              </p:cNvSpPr>
              <p:nvPr/>
            </p:nvSpPr>
            <p:spPr bwMode="auto">
              <a:xfrm>
                <a:off x="1920" y="2784"/>
                <a:ext cx="600" cy="348"/>
              </a:xfrm>
              <a:prstGeom prst="rect">
                <a:avLst/>
              </a:prstGeom>
              <a:noFill/>
              <a:ln w="28575">
                <a:noFill/>
                <a:miter lim="800000"/>
              </a:ln>
              <a:effectLst/>
            </p:spPr>
            <p:txBody>
              <a:bodyPr>
                <a:spAutoFit/>
              </a:bodyPr>
              <a:lstStyle/>
              <a:p>
                <a:pPr marL="0" marR="0" lvl="0" indent="0" algn="ctr" defTabSz="914400" rtl="0" eaLnBrk="1" fontAlgn="auto" latinLnBrk="0" hangingPunct="1">
                  <a:lnSpc>
                    <a:spcPct val="100000"/>
                  </a:lnSpc>
                  <a:spcBef>
                    <a:spcPct val="50000"/>
                  </a:spcBef>
                  <a:spcAft>
                    <a:spcPts val="0"/>
                  </a:spcAft>
                  <a:buClrTx/>
                  <a:buSzTx/>
                  <a:buFontTx/>
                  <a:buNone/>
                  <a:defRPr/>
                </a:pPr>
                <a:r>
                  <a:rPr kumimoji="1" lang="en-US" altLang="zh-CN" sz="2100" b="1"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mn-cs"/>
                  </a:rPr>
                  <a:t>R(s)</a:t>
                </a:r>
              </a:p>
            </p:txBody>
          </p:sp>
          <p:sp>
            <p:nvSpPr>
              <p:cNvPr id="263194" name="Text Box 26"/>
              <p:cNvSpPr txBox="1">
                <a:spLocks noChangeArrowheads="1"/>
              </p:cNvSpPr>
              <p:nvPr/>
            </p:nvSpPr>
            <p:spPr bwMode="auto">
              <a:xfrm>
                <a:off x="4680" y="2784"/>
                <a:ext cx="540" cy="348"/>
              </a:xfrm>
              <a:prstGeom prst="rect">
                <a:avLst/>
              </a:prstGeom>
              <a:noFill/>
              <a:ln w="28575">
                <a:noFill/>
                <a:miter lim="800000"/>
              </a:ln>
              <a:effectLst/>
            </p:spPr>
            <p:txBody>
              <a:bodyPr>
                <a:spAutoFit/>
              </a:bodyPr>
              <a:lstStyle/>
              <a:p>
                <a:pPr marL="0" marR="0" lvl="0" indent="0" algn="ctr" defTabSz="914400" rtl="0" eaLnBrk="1" fontAlgn="auto" latinLnBrk="0" hangingPunct="1">
                  <a:lnSpc>
                    <a:spcPct val="100000"/>
                  </a:lnSpc>
                  <a:spcBef>
                    <a:spcPct val="50000"/>
                  </a:spcBef>
                  <a:spcAft>
                    <a:spcPts val="0"/>
                  </a:spcAft>
                  <a:buClrTx/>
                  <a:buSzTx/>
                  <a:buFontTx/>
                  <a:buNone/>
                  <a:defRPr/>
                </a:pPr>
                <a:r>
                  <a:rPr kumimoji="1" lang="en-US" altLang="zh-CN" sz="2100" b="1"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mn-cs"/>
                  </a:rPr>
                  <a:t>C(s)</a:t>
                </a:r>
              </a:p>
            </p:txBody>
          </p:sp>
          <p:sp>
            <p:nvSpPr>
              <p:cNvPr id="263195" name="Line 27"/>
              <p:cNvSpPr>
                <a:spLocks noChangeShapeType="1"/>
              </p:cNvSpPr>
              <p:nvPr/>
            </p:nvSpPr>
            <p:spPr bwMode="auto">
              <a:xfrm>
                <a:off x="2820" y="3862"/>
                <a:ext cx="420" cy="0"/>
              </a:xfrm>
              <a:prstGeom prst="line">
                <a:avLst/>
              </a:prstGeom>
              <a:noFill/>
              <a:ln w="28575">
                <a:solidFill>
                  <a:schemeClr val="tx1"/>
                </a:solidFill>
                <a:miter lim="800000"/>
              </a:ln>
              <a:effectLst/>
            </p:spPr>
            <p:txBody>
              <a:bodyPr wrap="none"/>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endParaRPr>
              </a:p>
            </p:txBody>
          </p:sp>
        </p:grpSp>
        <p:sp>
          <p:nvSpPr>
            <p:cNvPr id="263196" name="Line 28"/>
            <p:cNvSpPr>
              <a:spLocks noChangeShapeType="1"/>
            </p:cNvSpPr>
            <p:nvPr/>
          </p:nvSpPr>
          <p:spPr bwMode="auto">
            <a:xfrm>
              <a:off x="4020" y="3862"/>
              <a:ext cx="660" cy="0"/>
            </a:xfrm>
            <a:prstGeom prst="line">
              <a:avLst/>
            </a:prstGeom>
            <a:noFill/>
            <a:ln w="28575">
              <a:solidFill>
                <a:schemeClr val="tx1"/>
              </a:solidFill>
              <a:miter lim="800000"/>
              <a:headEnd type="triangle" w="med" len="med"/>
            </a:ln>
            <a:effectLst/>
          </p:spPr>
          <p:txBody>
            <a:bodyPr wrap="none"/>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endParaRPr>
            </a:p>
          </p:txBody>
        </p:sp>
      </p:grpSp>
      <p:sp>
        <p:nvSpPr>
          <p:cNvPr id="263197" name="AutoShape 29"/>
          <p:cNvSpPr>
            <a:spLocks noChangeArrowheads="1"/>
          </p:cNvSpPr>
          <p:nvPr/>
        </p:nvSpPr>
        <p:spPr bwMode="auto">
          <a:xfrm rot="-2878823">
            <a:off x="4418410" y="3306366"/>
            <a:ext cx="457200" cy="800100"/>
          </a:xfrm>
          <a:prstGeom prst="upDownArrow">
            <a:avLst>
              <a:gd name="adj1" fmla="val 50000"/>
              <a:gd name="adj2" fmla="val 35000"/>
            </a:avLst>
          </a:prstGeom>
          <a:gradFill rotWithShape="0">
            <a:gsLst>
              <a:gs pos="0">
                <a:srgbClr val="FF8200"/>
              </a:gs>
              <a:gs pos="10001">
                <a:srgbClr val="FF0000"/>
              </a:gs>
              <a:gs pos="35001">
                <a:srgbClr val="BA0066"/>
              </a:gs>
              <a:gs pos="70000">
                <a:srgbClr val="66008F"/>
              </a:gs>
              <a:gs pos="100000">
                <a:srgbClr val="000082"/>
              </a:gs>
            </a:gsLst>
            <a:lin ang="5400000" scaled="1"/>
          </a:gradFill>
          <a:ln w="9525">
            <a:solidFill>
              <a:schemeClr val="tx1"/>
            </a:solidFill>
            <a:miter lim="800000"/>
          </a:ln>
          <a:effectLst>
            <a:outerShdw blurRad="50800" dist="38100" dir="8100000" algn="tr" rotWithShape="0">
              <a:prstClr val="black">
                <a:alpha val="40000"/>
              </a:prstClr>
            </a:outerShdw>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endParaRPr>
          </a:p>
        </p:txBody>
      </p:sp>
      <p:sp>
        <p:nvSpPr>
          <p:cNvPr id="90117" name="Rectangle 30"/>
          <p:cNvSpPr>
            <a:spLocks noGrp="1"/>
          </p:cNvSpPr>
          <p:nvPr>
            <p:ph type="title"/>
          </p:nvPr>
        </p:nvSpPr>
        <p:spPr>
          <a:xfrm>
            <a:off x="1453227" y="1033463"/>
            <a:ext cx="5547648" cy="585788"/>
          </a:xfrm>
        </p:spPr>
        <p:txBody>
          <a:bodyPr vert="horz" wrap="square" lIns="68580" tIns="34290" rIns="68580" bIns="34290" anchor="ctr" anchorCtr="0"/>
          <a:lstStyle/>
          <a:p>
            <a:pPr eaLnBrk="1" hangingPunct="1"/>
            <a:r>
              <a:rPr lang="en-US" altLang="zh-CN" sz="3200" b="1" dirty="0">
                <a:solidFill>
                  <a:srgbClr val="C00000"/>
                </a:solidFill>
                <a:latin typeface="Times New Roman" panose="02020603050405020304" pitchFamily="18" charset="0"/>
                <a:ea typeface="微软雅黑" panose="020B0503020204020204" pitchFamily="34" charset="-122"/>
              </a:rPr>
              <a:t>(5)</a:t>
            </a:r>
            <a:r>
              <a:rPr lang="zh-CN" altLang="en-US" sz="3200" b="1" dirty="0">
                <a:solidFill>
                  <a:srgbClr val="C00000"/>
                </a:solidFill>
                <a:latin typeface="Times New Roman" panose="02020603050405020304" pitchFamily="18" charset="0"/>
                <a:ea typeface="微软雅黑" panose="020B0503020204020204" pitchFamily="34" charset="-122"/>
              </a:rPr>
              <a:t> </a:t>
            </a:r>
            <a:r>
              <a:rPr lang="en-US" altLang="zh-CN" sz="3200" b="1" dirty="0">
                <a:solidFill>
                  <a:srgbClr val="C00000"/>
                </a:solidFill>
                <a:latin typeface="Times New Roman" panose="02020603050405020304" pitchFamily="18" charset="0"/>
                <a:ea typeface="微软雅黑" panose="020B0503020204020204" pitchFamily="34" charset="-122"/>
              </a:rPr>
              <a:t>Moving comparative point forward</a:t>
            </a:r>
            <a:r>
              <a:rPr lang="en-US" altLang="zh-CN" sz="3200" b="1" dirty="0">
                <a:solidFill>
                  <a:srgbClr val="C00000"/>
                </a:solidFill>
                <a:latin typeface="微软雅黑" panose="020B0503020204020204" pitchFamily="34" charset="-122"/>
                <a:ea typeface="微软雅黑" panose="020B0503020204020204" pitchFamily="34" charset="-122"/>
              </a:rPr>
              <a:t> </a:t>
            </a:r>
            <a:r>
              <a:rPr lang="zh-CN" altLang="en-US" sz="2800" b="1" dirty="0">
                <a:latin typeface="微软雅黑" panose="020B0503020204020204" pitchFamily="34" charset="-122"/>
                <a:ea typeface="微软雅黑" panose="020B0503020204020204" pitchFamily="34" charset="-122"/>
              </a:rPr>
              <a:t>比较点前移</a:t>
            </a:r>
          </a:p>
        </p:txBody>
      </p:sp>
    </p:spTree>
  </p:cSld>
  <p:clrMapOvr>
    <a:masterClrMapping/>
  </p:clrMapOvr>
  <p:transition>
    <p:cover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63197"/>
                                        </p:tgtEl>
                                        <p:attrNameLst>
                                          <p:attrName>style.visibility</p:attrName>
                                        </p:attrNameLst>
                                      </p:cBhvr>
                                      <p:to>
                                        <p:strVal val="visible"/>
                                      </p:to>
                                    </p:set>
                                    <p:animEffect transition="in" filter="blinds(horizontal)">
                                      <p:cBhvr>
                                        <p:cTn id="12" dur="500"/>
                                        <p:tgtEl>
                                          <p:spTgt spid="263197"/>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linds(horizontal)">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3197" grpId="0" bldLvl="0" animBg="1"/>
    </p:bldLst>
  </p:timing>
</p:sld>
</file>

<file path=ppt/slides/slide76.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91138" name="灯片编号占位符 4"/>
          <p:cNvSpPr txBox="1">
            <a:spLocks noGrp="1"/>
          </p:cNvSpPr>
          <p:nvPr>
            <p:ph type="sldNum" sz="quarter" idx="4"/>
          </p:nvPr>
        </p:nvSpPr>
        <p:spPr>
          <a:noFill/>
          <a:ln>
            <a:noFill/>
          </a:ln>
        </p:spPr>
        <p:txBody>
          <a:bodyPr anchor="ctr" anchorCtr="0"/>
          <a:lstStyle/>
          <a:p>
            <a:pPr marL="0" indent="0" algn="r" eaLnBrk="1" hangingPunct="1">
              <a:spcBef>
                <a:spcPct val="0"/>
              </a:spcBef>
              <a:buFontTx/>
              <a:buNone/>
            </a:pPr>
            <a:fld id="{9A0DB2DC-4C9A-4742-B13C-FB6460FD3503}" type="slidenum">
              <a:rPr lang="en-US" altLang="zh-CN" sz="900" kern="1200" dirty="0">
                <a:solidFill>
                  <a:srgbClr val="898989"/>
                </a:solidFill>
                <a:latin typeface="+mn-lt"/>
                <a:cs typeface="+mn-cs"/>
              </a:rPr>
              <a:t>76</a:t>
            </a:fld>
            <a:endParaRPr lang="en-US" altLang="zh-CN" sz="900" kern="1200" dirty="0">
              <a:solidFill>
                <a:srgbClr val="898989"/>
              </a:solidFill>
              <a:latin typeface="+mn-lt"/>
              <a:cs typeface="+mn-cs"/>
            </a:endParaRPr>
          </a:p>
        </p:txBody>
      </p:sp>
      <p:grpSp>
        <p:nvGrpSpPr>
          <p:cNvPr id="19" name="Group 2"/>
          <p:cNvGrpSpPr/>
          <p:nvPr/>
        </p:nvGrpSpPr>
        <p:grpSpPr bwMode="auto">
          <a:xfrm>
            <a:off x="1943100" y="2514600"/>
            <a:ext cx="4686300" cy="1371600"/>
            <a:chOff x="768" y="1824"/>
            <a:chExt cx="2832" cy="864"/>
          </a:xfrm>
          <a:effectLst>
            <a:outerShdw blurRad="50800" dist="38100" dir="8100000" algn="tr" rotWithShape="0">
              <a:prstClr val="black">
                <a:alpha val="40000"/>
              </a:prstClr>
            </a:outerShdw>
          </a:effectLst>
        </p:grpSpPr>
        <p:sp>
          <p:nvSpPr>
            <p:cNvPr id="53257" name="Line 3"/>
            <p:cNvSpPr>
              <a:spLocks noChangeShapeType="1"/>
            </p:cNvSpPr>
            <p:nvPr/>
          </p:nvSpPr>
          <p:spPr bwMode="auto">
            <a:xfrm>
              <a:off x="768" y="2112"/>
              <a:ext cx="576" cy="0"/>
            </a:xfrm>
            <a:prstGeom prst="line">
              <a:avLst/>
            </a:prstGeom>
            <a:noFill/>
            <a:ln w="28575">
              <a:solidFill>
                <a:schemeClr val="tx1"/>
              </a:solidFill>
              <a:miter lim="800000"/>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350" b="0"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mn-cs"/>
              </a:endParaRPr>
            </a:p>
          </p:txBody>
        </p:sp>
        <p:sp>
          <p:nvSpPr>
            <p:cNvPr id="53258" name="AutoShape 4"/>
            <p:cNvSpPr>
              <a:spLocks noChangeArrowheads="1"/>
            </p:cNvSpPr>
            <p:nvPr/>
          </p:nvSpPr>
          <p:spPr bwMode="auto">
            <a:xfrm>
              <a:off x="2640" y="1968"/>
              <a:ext cx="288" cy="288"/>
            </a:xfrm>
            <a:prstGeom prst="flowChartSummingJunction">
              <a:avLst/>
            </a:prstGeom>
            <a:solidFill>
              <a:schemeClr val="bg1"/>
            </a:solidFill>
            <a:ln w="28575">
              <a:solidFill>
                <a:schemeClr val="tx1"/>
              </a:solidFill>
              <a:miter lim="800000"/>
            </a:ln>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350" b="0" i="0" u="none" strike="noStrike" kern="1200" cap="none" spc="0" normalizeH="0" baseline="0" noProof="0" dirty="0">
                <a:ln>
                  <a:noFill/>
                </a:ln>
                <a:solidFill>
                  <a:schemeClr val="tx1"/>
                </a:solidFill>
                <a:effectLst/>
                <a:uLnTx/>
                <a:uFillTx/>
                <a:latin typeface="Calibri" panose="020F0502020204030204" pitchFamily="34" charset="0"/>
                <a:ea typeface="微软雅黑" panose="020B0503020204020204" pitchFamily="34" charset="-122"/>
                <a:cs typeface="+mn-cs"/>
              </a:endParaRPr>
            </a:p>
          </p:txBody>
        </p:sp>
        <p:sp>
          <p:nvSpPr>
            <p:cNvPr id="53259" name="Line 5"/>
            <p:cNvSpPr>
              <a:spLocks noChangeShapeType="1"/>
            </p:cNvSpPr>
            <p:nvPr/>
          </p:nvSpPr>
          <p:spPr bwMode="auto">
            <a:xfrm>
              <a:off x="2928" y="2112"/>
              <a:ext cx="672" cy="0"/>
            </a:xfrm>
            <a:prstGeom prst="line">
              <a:avLst/>
            </a:prstGeom>
            <a:noFill/>
            <a:ln w="28575">
              <a:solidFill>
                <a:schemeClr val="tx1"/>
              </a:solidFill>
              <a:miter lim="800000"/>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350" b="0"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mn-cs"/>
              </a:endParaRPr>
            </a:p>
          </p:txBody>
        </p:sp>
        <p:sp>
          <p:nvSpPr>
            <p:cNvPr id="53260" name="Rectangle 6"/>
            <p:cNvSpPr>
              <a:spLocks noChangeArrowheads="1"/>
            </p:cNvSpPr>
            <p:nvPr/>
          </p:nvSpPr>
          <p:spPr bwMode="auto">
            <a:xfrm>
              <a:off x="1344" y="1968"/>
              <a:ext cx="816" cy="336"/>
            </a:xfrm>
            <a:prstGeom prst="rect">
              <a:avLst/>
            </a:prstGeom>
            <a:solidFill>
              <a:schemeClr val="bg1"/>
            </a:solidFill>
            <a:ln w="28575">
              <a:solidFill>
                <a:schemeClr val="tx1"/>
              </a:solidFill>
              <a:miter lim="800000"/>
            </a:ln>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mn-cs"/>
                </a:rPr>
                <a:t>G(s)</a:t>
              </a:r>
            </a:p>
          </p:txBody>
        </p:sp>
        <p:sp>
          <p:nvSpPr>
            <p:cNvPr id="53261" name="Line 7"/>
            <p:cNvSpPr>
              <a:spLocks noChangeShapeType="1"/>
            </p:cNvSpPr>
            <p:nvPr/>
          </p:nvSpPr>
          <p:spPr bwMode="auto">
            <a:xfrm>
              <a:off x="2160" y="2112"/>
              <a:ext cx="480" cy="0"/>
            </a:xfrm>
            <a:prstGeom prst="line">
              <a:avLst/>
            </a:prstGeom>
            <a:noFill/>
            <a:ln w="28575">
              <a:solidFill>
                <a:schemeClr val="tx1"/>
              </a:solidFill>
              <a:miter lim="800000"/>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350" b="0"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mn-cs"/>
              </a:endParaRPr>
            </a:p>
          </p:txBody>
        </p:sp>
        <p:sp>
          <p:nvSpPr>
            <p:cNvPr id="53262" name="Line 8"/>
            <p:cNvSpPr>
              <a:spLocks noChangeShapeType="1"/>
            </p:cNvSpPr>
            <p:nvPr/>
          </p:nvSpPr>
          <p:spPr bwMode="auto">
            <a:xfrm flipV="1">
              <a:off x="2784" y="2256"/>
              <a:ext cx="0" cy="432"/>
            </a:xfrm>
            <a:prstGeom prst="line">
              <a:avLst/>
            </a:prstGeom>
            <a:noFill/>
            <a:ln w="28575">
              <a:solidFill>
                <a:schemeClr val="tx1"/>
              </a:solidFill>
              <a:miter lim="800000"/>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350" b="0"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mn-cs"/>
              </a:endParaRPr>
            </a:p>
          </p:txBody>
        </p:sp>
        <p:sp>
          <p:nvSpPr>
            <p:cNvPr id="53263" name="Rectangle 9"/>
            <p:cNvSpPr>
              <a:spLocks noChangeArrowheads="1"/>
            </p:cNvSpPr>
            <p:nvPr/>
          </p:nvSpPr>
          <p:spPr bwMode="auto">
            <a:xfrm>
              <a:off x="2770" y="2208"/>
              <a:ext cx="168"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en-US" altLang="zh-CN" sz="1350" b="1" i="0" u="none" strike="noStrike" kern="1200" cap="none" spc="0" normalizeH="0" baseline="0" noProof="0" dirty="0">
                  <a:ln>
                    <a:noFill/>
                  </a:ln>
                  <a:solidFill>
                    <a:schemeClr val="tx1"/>
                  </a:solidFill>
                  <a:effectLst/>
                  <a:uLnTx/>
                  <a:uFillTx/>
                  <a:latin typeface="Calibri" panose="020F0502020204030204" pitchFamily="34" charset="0"/>
                  <a:ea typeface="微软雅黑" panose="020B0503020204020204" pitchFamily="34" charset="-122"/>
                  <a:cs typeface="+mn-cs"/>
                  <a:sym typeface="Symbol" panose="05050102010706020507" pitchFamily="18" charset="2"/>
                </a:rPr>
                <a:t></a:t>
              </a:r>
            </a:p>
          </p:txBody>
        </p:sp>
        <p:sp>
          <p:nvSpPr>
            <p:cNvPr id="53264" name="Text Box 10"/>
            <p:cNvSpPr txBox="1">
              <a:spLocks noChangeArrowheads="1"/>
            </p:cNvSpPr>
            <p:nvPr/>
          </p:nvSpPr>
          <p:spPr bwMode="auto">
            <a:xfrm>
              <a:off x="768" y="1824"/>
              <a:ext cx="480" cy="2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50000"/>
                </a:spcBef>
                <a:spcAft>
                  <a:spcPct val="0"/>
                </a:spcAft>
                <a:buClrTx/>
                <a:buSzTx/>
                <a:buFontTx/>
                <a:buNone/>
                <a:defRPr/>
              </a:pPr>
              <a:r>
                <a:rPr kumimoji="1" lang="en-US" altLang="zh-CN" sz="2100" b="1"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mn-cs"/>
                </a:rPr>
                <a:t>R(s)</a:t>
              </a:r>
            </a:p>
          </p:txBody>
        </p:sp>
        <p:sp>
          <p:nvSpPr>
            <p:cNvPr id="53265" name="Text Box 11"/>
            <p:cNvSpPr txBox="1">
              <a:spLocks noChangeArrowheads="1"/>
            </p:cNvSpPr>
            <p:nvPr/>
          </p:nvSpPr>
          <p:spPr bwMode="auto">
            <a:xfrm>
              <a:off x="3120" y="1824"/>
              <a:ext cx="432" cy="2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50000"/>
                </a:spcBef>
                <a:spcAft>
                  <a:spcPct val="0"/>
                </a:spcAft>
                <a:buClrTx/>
                <a:buSzTx/>
                <a:buFontTx/>
                <a:buNone/>
                <a:defRPr/>
              </a:pPr>
              <a:r>
                <a:rPr kumimoji="1" lang="en-US" altLang="zh-CN" sz="2100" b="1"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mn-cs"/>
                </a:rPr>
                <a:t>C(s)</a:t>
              </a:r>
            </a:p>
          </p:txBody>
        </p:sp>
        <p:sp>
          <p:nvSpPr>
            <p:cNvPr id="53266" name="Text Box 12"/>
            <p:cNvSpPr txBox="1">
              <a:spLocks noChangeArrowheads="1"/>
            </p:cNvSpPr>
            <p:nvPr/>
          </p:nvSpPr>
          <p:spPr bwMode="auto">
            <a:xfrm>
              <a:off x="2352" y="2304"/>
              <a:ext cx="480" cy="2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50000"/>
                </a:spcBef>
                <a:spcAft>
                  <a:spcPct val="0"/>
                </a:spcAft>
                <a:buClrTx/>
                <a:buSzTx/>
                <a:buFontTx/>
                <a:buNone/>
                <a:defRPr/>
              </a:pPr>
              <a:r>
                <a:rPr kumimoji="1" lang="en-US" altLang="zh-CN" sz="2100" b="1"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mn-cs"/>
                </a:rPr>
                <a:t>Q(s)</a:t>
              </a:r>
            </a:p>
          </p:txBody>
        </p:sp>
        <p:graphicFrame>
          <p:nvGraphicFramePr>
            <p:cNvPr id="53251" name="Object 3"/>
            <p:cNvGraphicFramePr>
              <a:graphicFrameLocks noChangeAspect="1"/>
            </p:cNvGraphicFramePr>
            <p:nvPr/>
          </p:nvGraphicFramePr>
          <p:xfrm>
            <a:off x="2844" y="2092"/>
            <a:ext cx="72" cy="136"/>
          </p:xfrm>
          <a:graphic>
            <a:graphicData uri="http://schemas.openxmlformats.org/presentationml/2006/ole">
              <mc:AlternateContent xmlns:mc="http://schemas.openxmlformats.org/markup-compatibility/2006">
                <mc:Choice xmlns:v="urn:schemas-microsoft-com:vml" Requires="v">
                  <p:oleObj name="Equation" r:id="rId3" imgW="114300" imgH="215900" progId="Equation.3">
                    <p:embed/>
                  </p:oleObj>
                </mc:Choice>
                <mc:Fallback>
                  <p:oleObj name="Equation" r:id="rId3" imgW="114300" imgH="215900" progId="Equation.3">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44" y="2092"/>
                          <a:ext cx="72"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pic>
                  </p:oleObj>
                </mc:Fallback>
              </mc:AlternateContent>
            </a:graphicData>
          </a:graphic>
        </p:graphicFrame>
      </p:grpSp>
      <p:grpSp>
        <p:nvGrpSpPr>
          <p:cNvPr id="3" name="Group 17"/>
          <p:cNvGrpSpPr/>
          <p:nvPr/>
        </p:nvGrpSpPr>
        <p:grpSpPr>
          <a:xfrm>
            <a:off x="2536031" y="4232672"/>
            <a:ext cx="4057650" cy="800100"/>
            <a:chOff x="912" y="2784"/>
            <a:chExt cx="3408" cy="672"/>
          </a:xfrm>
        </p:grpSpPr>
        <p:sp>
          <p:nvSpPr>
            <p:cNvPr id="264206" name="Rectangle 14"/>
            <p:cNvSpPr>
              <a:spLocks noChangeArrowheads="1"/>
            </p:cNvSpPr>
            <p:nvPr/>
          </p:nvSpPr>
          <p:spPr bwMode="auto">
            <a:xfrm>
              <a:off x="912" y="2784"/>
              <a:ext cx="3408" cy="672"/>
            </a:xfrm>
            <a:prstGeom prst="rect">
              <a:avLst/>
            </a:prstGeom>
            <a:solidFill>
              <a:srgbClr val="FFFF66"/>
            </a:solidFill>
            <a:ln w="9525">
              <a:solidFill>
                <a:schemeClr val="tx1"/>
              </a:solidFill>
              <a:miter lim="800000"/>
            </a:ln>
            <a:effectLst>
              <a:outerShdw blurRad="152400" dist="317500" dir="5400000" sx="90000" sy="-19000" rotWithShape="0">
                <a:prstClr val="black">
                  <a:alpha val="15000"/>
                </a:prstClr>
              </a:outerShdw>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1" lang="zh-CN" altLang="zh-CN" sz="1350" b="0"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endParaRPr>
            </a:p>
          </p:txBody>
        </p:sp>
        <p:graphicFrame>
          <p:nvGraphicFramePr>
            <p:cNvPr id="91143" name="Object 2"/>
            <p:cNvGraphicFramePr>
              <a:graphicFrameLocks noChangeAspect="1"/>
            </p:cNvGraphicFramePr>
            <p:nvPr/>
          </p:nvGraphicFramePr>
          <p:xfrm>
            <a:off x="1152" y="2928"/>
            <a:ext cx="2928" cy="376"/>
          </p:xfrm>
          <a:graphic>
            <a:graphicData uri="http://schemas.openxmlformats.org/presentationml/2006/ole">
              <mc:AlternateContent xmlns:mc="http://schemas.openxmlformats.org/markup-compatibility/2006">
                <mc:Choice xmlns:v="urn:schemas-microsoft-com:vml" Requires="v">
                  <p:oleObj r:id="rId5" imgW="1778000" imgH="228600" progId="Equation.3">
                    <p:embed/>
                  </p:oleObj>
                </mc:Choice>
                <mc:Fallback>
                  <p:oleObj r:id="rId5" imgW="1778000" imgH="228600" progId="Equation.3">
                    <p:embed/>
                    <p:pic>
                      <p:nvPicPr>
                        <p:cNvPr id="0" name="图片 3252"/>
                        <p:cNvPicPr/>
                        <p:nvPr/>
                      </p:nvPicPr>
                      <p:blipFill>
                        <a:blip r:embed="rId6"/>
                        <a:stretch>
                          <a:fillRect/>
                        </a:stretch>
                      </p:blipFill>
                      <p:spPr>
                        <a:xfrm>
                          <a:off x="1152" y="2928"/>
                          <a:ext cx="2928" cy="376"/>
                        </a:xfrm>
                        <a:prstGeom prst="rect">
                          <a:avLst/>
                        </a:prstGeom>
                        <a:solidFill>
                          <a:srgbClr val="FFFF66"/>
                        </a:solidFill>
                        <a:ln w="38100">
                          <a:noFill/>
                          <a:miter/>
                        </a:ln>
                      </p:spPr>
                    </p:pic>
                  </p:oleObj>
                </mc:Fallback>
              </mc:AlternateContent>
            </a:graphicData>
          </a:graphic>
        </p:graphicFrame>
      </p:grpSp>
      <p:sp>
        <p:nvSpPr>
          <p:cNvPr id="91141" name="Rectangle 16"/>
          <p:cNvSpPr>
            <a:spLocks noGrp="1"/>
          </p:cNvSpPr>
          <p:nvPr>
            <p:ph type="title"/>
          </p:nvPr>
        </p:nvSpPr>
        <p:spPr>
          <a:xfrm>
            <a:off x="2141935" y="1178719"/>
            <a:ext cx="5859065" cy="553641"/>
          </a:xfrm>
        </p:spPr>
        <p:txBody>
          <a:bodyPr vert="horz" wrap="square" lIns="68580" tIns="34290" rIns="68580" bIns="34290" anchor="ctr" anchorCtr="0"/>
          <a:lstStyle/>
          <a:p>
            <a:pPr eaLnBrk="1" hangingPunct="1"/>
            <a:r>
              <a:rPr lang="en-US" altLang="zh-CN" sz="4000" b="1" dirty="0">
                <a:solidFill>
                  <a:srgbClr val="C00000"/>
                </a:solidFill>
                <a:latin typeface="Times New Roman" panose="02020603050405020304" pitchFamily="18" charset="0"/>
                <a:ea typeface="微软雅黑" panose="020B0503020204020204" pitchFamily="34" charset="-122"/>
              </a:rPr>
              <a:t>Proof derivation</a:t>
            </a:r>
            <a:r>
              <a:rPr lang="zh-CN" altLang="en-US" sz="4000" b="1" dirty="0">
                <a:solidFill>
                  <a:srgbClr val="C00000"/>
                </a:solidFill>
                <a:latin typeface="Times New Roman" panose="02020603050405020304" pitchFamily="18" charset="0"/>
                <a:ea typeface="微软雅黑" panose="020B0503020204020204" pitchFamily="34" charset="-122"/>
              </a:rPr>
              <a:t>（</a:t>
            </a:r>
            <a:r>
              <a:rPr lang="en-US" altLang="zh-CN" sz="4000" b="1" dirty="0">
                <a:solidFill>
                  <a:srgbClr val="C00000"/>
                </a:solidFill>
                <a:latin typeface="Times New Roman" panose="02020603050405020304" pitchFamily="18" charset="0"/>
                <a:ea typeface="微软雅黑" panose="020B0503020204020204" pitchFamily="34" charset="-122"/>
              </a:rPr>
              <a:t>before</a:t>
            </a:r>
            <a:r>
              <a:rPr lang="zh-CN" altLang="en-US" sz="4000" b="1" dirty="0">
                <a:solidFill>
                  <a:srgbClr val="C00000"/>
                </a:solidFill>
                <a:latin typeface="Times New Roman" panose="02020603050405020304" pitchFamily="18" charset="0"/>
                <a:ea typeface="微软雅黑" panose="020B0503020204020204" pitchFamily="34" charset="-122"/>
              </a:rPr>
              <a:t>）</a:t>
            </a:r>
            <a:br>
              <a:rPr lang="zh-CN" altLang="en-US" sz="3200" b="1" dirty="0">
                <a:solidFill>
                  <a:srgbClr val="C00000"/>
                </a:solidFill>
                <a:latin typeface="微软雅黑" panose="020B0503020204020204" pitchFamily="34" charset="-122"/>
                <a:ea typeface="微软雅黑" panose="020B0503020204020204" pitchFamily="34" charset="-122"/>
              </a:rPr>
            </a:br>
            <a:r>
              <a:rPr lang="zh-CN" altLang="en-US" sz="3200" b="1" dirty="0">
                <a:latin typeface="微软雅黑" panose="020B0503020204020204" pitchFamily="34" charset="-122"/>
                <a:ea typeface="微软雅黑" panose="020B0503020204020204" pitchFamily="34" charset="-122"/>
              </a:rPr>
              <a:t>比较点前移证明推导（移动前）</a:t>
            </a:r>
          </a:p>
        </p:txBody>
      </p:sp>
    </p:spTree>
  </p:cSld>
  <p:clrMapOvr>
    <a:masterClrMapping/>
  </p:clrMapOvr>
  <p:transition>
    <p:cover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272"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p:cTn id="7" dur="500" fill="hold"/>
                                        <p:tgtEl>
                                          <p:spTgt spid="19"/>
                                        </p:tgtEl>
                                        <p:attrNameLst>
                                          <p:attrName>ppt_w</p:attrName>
                                        </p:attrNameLst>
                                      </p:cBhvr>
                                      <p:tavLst>
                                        <p:tav tm="0">
                                          <p:val>
                                            <p:strVal val="2/3*#ppt_w"/>
                                          </p:val>
                                        </p:tav>
                                        <p:tav tm="100000">
                                          <p:val>
                                            <p:strVal val="#ppt_w"/>
                                          </p:val>
                                        </p:tav>
                                      </p:tavLst>
                                    </p:anim>
                                    <p:anim calcmode="lin" valueType="num">
                                      <p:cBhvr>
                                        <p:cTn id="8" dur="500" fill="hold"/>
                                        <p:tgtEl>
                                          <p:spTgt spid="19"/>
                                        </p:tgtEl>
                                        <p:attrNameLst>
                                          <p:attrName>ppt_h</p:attrName>
                                        </p:attrNameLst>
                                      </p:cBhvr>
                                      <p:tavLst>
                                        <p:tav tm="0">
                                          <p:val>
                                            <p:strVal val="2/3*#ppt_h"/>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272"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p:cTn id="13" dur="500" fill="hold"/>
                                        <p:tgtEl>
                                          <p:spTgt spid="3"/>
                                        </p:tgtEl>
                                        <p:attrNameLst>
                                          <p:attrName>ppt_w</p:attrName>
                                        </p:attrNameLst>
                                      </p:cBhvr>
                                      <p:tavLst>
                                        <p:tav tm="0">
                                          <p:val>
                                            <p:strVal val="2/3*#ppt_w"/>
                                          </p:val>
                                        </p:tav>
                                        <p:tav tm="100000">
                                          <p:val>
                                            <p:strVal val="#ppt_w"/>
                                          </p:val>
                                        </p:tav>
                                      </p:tavLst>
                                    </p:anim>
                                    <p:anim calcmode="lin" valueType="num">
                                      <p:cBhvr>
                                        <p:cTn id="14" dur="500" fill="hold"/>
                                        <p:tgtEl>
                                          <p:spTgt spid="3"/>
                                        </p:tgtEl>
                                        <p:attrNameLst>
                                          <p:attrName>ppt_h</p:attrName>
                                        </p:attrNameLst>
                                      </p:cBhvr>
                                      <p:tavLst>
                                        <p:tav tm="0">
                                          <p:val>
                                            <p:strVal val="2/3*#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92162" name="灯片编号占位符 4"/>
          <p:cNvSpPr txBox="1">
            <a:spLocks noGrp="1"/>
          </p:cNvSpPr>
          <p:nvPr>
            <p:ph type="sldNum" sz="quarter" idx="4"/>
          </p:nvPr>
        </p:nvSpPr>
        <p:spPr>
          <a:noFill/>
          <a:ln>
            <a:noFill/>
          </a:ln>
        </p:spPr>
        <p:txBody>
          <a:bodyPr anchor="ctr" anchorCtr="0"/>
          <a:lstStyle/>
          <a:p>
            <a:pPr marL="0" indent="0" algn="r" eaLnBrk="1" hangingPunct="1">
              <a:spcBef>
                <a:spcPct val="0"/>
              </a:spcBef>
              <a:buFontTx/>
              <a:buNone/>
            </a:pPr>
            <a:fld id="{9A0DB2DC-4C9A-4742-B13C-FB6460FD3503}" type="slidenum">
              <a:rPr lang="en-US" altLang="zh-CN" sz="900" kern="1200" dirty="0">
                <a:solidFill>
                  <a:srgbClr val="898989"/>
                </a:solidFill>
                <a:latin typeface="+mn-lt"/>
                <a:cs typeface="+mn-cs"/>
              </a:rPr>
              <a:t>77</a:t>
            </a:fld>
            <a:endParaRPr lang="en-US" altLang="zh-CN" sz="900" kern="1200" dirty="0">
              <a:solidFill>
                <a:srgbClr val="898989"/>
              </a:solidFill>
              <a:latin typeface="+mn-lt"/>
              <a:cs typeface="+mn-cs"/>
            </a:endParaRPr>
          </a:p>
        </p:txBody>
      </p:sp>
      <p:grpSp>
        <p:nvGrpSpPr>
          <p:cNvPr id="22" name="Group 2"/>
          <p:cNvGrpSpPr/>
          <p:nvPr/>
        </p:nvGrpSpPr>
        <p:grpSpPr bwMode="auto">
          <a:xfrm>
            <a:off x="1771650" y="2514600"/>
            <a:ext cx="5314950" cy="1485900"/>
            <a:chOff x="528" y="1392"/>
            <a:chExt cx="4464" cy="1248"/>
          </a:xfrm>
          <a:effectLst>
            <a:outerShdw blurRad="50800" dist="38100" dir="8100000" algn="tr" rotWithShape="0">
              <a:prstClr val="black">
                <a:alpha val="40000"/>
              </a:prstClr>
            </a:outerShdw>
          </a:effectLst>
        </p:grpSpPr>
        <p:graphicFrame>
          <p:nvGraphicFramePr>
            <p:cNvPr id="54275" name="Object 3"/>
            <p:cNvGraphicFramePr>
              <a:graphicFrameLocks noChangeAspect="1"/>
            </p:cNvGraphicFramePr>
            <p:nvPr/>
          </p:nvGraphicFramePr>
          <p:xfrm>
            <a:off x="1801" y="1759"/>
            <a:ext cx="105" cy="186"/>
          </p:xfrm>
          <a:graphic>
            <a:graphicData uri="http://schemas.openxmlformats.org/presentationml/2006/ole">
              <mc:AlternateContent xmlns:mc="http://schemas.openxmlformats.org/markup-compatibility/2006">
                <mc:Choice xmlns:v="urn:schemas-microsoft-com:vml" Requires="v">
                  <p:oleObj name="Equation" r:id="rId3" imgW="114300" imgH="215900" progId="Equation.3">
                    <p:embed/>
                  </p:oleObj>
                </mc:Choice>
                <mc:Fallback>
                  <p:oleObj name="Equation" r:id="rId3" imgW="114300" imgH="215900" progId="Equation.3">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01" y="1759"/>
                          <a:ext cx="105"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pic>
                  </p:oleObj>
                </mc:Fallback>
              </mc:AlternateContent>
            </a:graphicData>
          </a:graphic>
        </p:graphicFrame>
        <p:sp>
          <p:nvSpPr>
            <p:cNvPr id="54281" name="Line 4"/>
            <p:cNvSpPr>
              <a:spLocks noChangeShapeType="1"/>
            </p:cNvSpPr>
            <p:nvPr/>
          </p:nvSpPr>
          <p:spPr bwMode="auto">
            <a:xfrm>
              <a:off x="528" y="1786"/>
              <a:ext cx="837" cy="0"/>
            </a:xfrm>
            <a:prstGeom prst="line">
              <a:avLst/>
            </a:prstGeom>
            <a:noFill/>
            <a:ln w="28575">
              <a:solidFill>
                <a:schemeClr val="tx1"/>
              </a:solidFill>
              <a:miter lim="800000"/>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350" b="0"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mn-cs"/>
              </a:endParaRPr>
            </a:p>
          </p:txBody>
        </p:sp>
        <p:sp>
          <p:nvSpPr>
            <p:cNvPr id="54282" name="AutoShape 5"/>
            <p:cNvSpPr>
              <a:spLocks noChangeArrowheads="1"/>
            </p:cNvSpPr>
            <p:nvPr/>
          </p:nvSpPr>
          <p:spPr bwMode="auto">
            <a:xfrm>
              <a:off x="1365" y="1589"/>
              <a:ext cx="419" cy="394"/>
            </a:xfrm>
            <a:prstGeom prst="flowChartSummingJunction">
              <a:avLst/>
            </a:prstGeom>
            <a:solidFill>
              <a:schemeClr val="bg1"/>
            </a:solidFill>
            <a:ln w="28575">
              <a:solidFill>
                <a:schemeClr val="tx1"/>
              </a:solidFill>
              <a:miter lim="800000"/>
            </a:ln>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350" b="0" i="0" u="none" strike="noStrike" kern="1200" cap="none" spc="0" normalizeH="0" baseline="0" noProof="0" dirty="0">
                <a:ln>
                  <a:noFill/>
                </a:ln>
                <a:solidFill>
                  <a:schemeClr val="tx1"/>
                </a:solidFill>
                <a:effectLst/>
                <a:uLnTx/>
                <a:uFillTx/>
                <a:latin typeface="Calibri" panose="020F0502020204030204" pitchFamily="34" charset="0"/>
                <a:ea typeface="微软雅黑" panose="020B0503020204020204" pitchFamily="34" charset="-122"/>
                <a:cs typeface="+mn-cs"/>
              </a:endParaRPr>
            </a:p>
          </p:txBody>
        </p:sp>
        <p:sp>
          <p:nvSpPr>
            <p:cNvPr id="54283" name="Line 6"/>
            <p:cNvSpPr>
              <a:spLocks noChangeShapeType="1"/>
            </p:cNvSpPr>
            <p:nvPr/>
          </p:nvSpPr>
          <p:spPr bwMode="auto">
            <a:xfrm>
              <a:off x="3806" y="1786"/>
              <a:ext cx="1186" cy="0"/>
            </a:xfrm>
            <a:prstGeom prst="line">
              <a:avLst/>
            </a:prstGeom>
            <a:noFill/>
            <a:ln w="28575">
              <a:solidFill>
                <a:schemeClr val="tx1"/>
              </a:solidFill>
              <a:miter lim="800000"/>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350" b="0"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mn-cs"/>
              </a:endParaRPr>
            </a:p>
          </p:txBody>
        </p:sp>
        <p:sp>
          <p:nvSpPr>
            <p:cNvPr id="54284" name="Rectangle 7"/>
            <p:cNvSpPr>
              <a:spLocks noChangeArrowheads="1"/>
            </p:cNvSpPr>
            <p:nvPr/>
          </p:nvSpPr>
          <p:spPr bwMode="auto">
            <a:xfrm>
              <a:off x="2621" y="1589"/>
              <a:ext cx="1185" cy="460"/>
            </a:xfrm>
            <a:prstGeom prst="rect">
              <a:avLst/>
            </a:prstGeom>
            <a:solidFill>
              <a:schemeClr val="bg1"/>
            </a:solidFill>
            <a:ln w="28575">
              <a:solidFill>
                <a:schemeClr val="tx1"/>
              </a:solidFill>
              <a:miter lim="800000"/>
            </a:ln>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mn-cs"/>
                </a:rPr>
                <a:t>G(s)</a:t>
              </a:r>
            </a:p>
          </p:txBody>
        </p:sp>
        <p:sp>
          <p:nvSpPr>
            <p:cNvPr id="54285" name="Line 8"/>
            <p:cNvSpPr>
              <a:spLocks noChangeShapeType="1"/>
            </p:cNvSpPr>
            <p:nvPr/>
          </p:nvSpPr>
          <p:spPr bwMode="auto">
            <a:xfrm>
              <a:off x="1784" y="1786"/>
              <a:ext cx="837" cy="0"/>
            </a:xfrm>
            <a:prstGeom prst="line">
              <a:avLst/>
            </a:prstGeom>
            <a:noFill/>
            <a:ln w="28575">
              <a:solidFill>
                <a:schemeClr val="tx1"/>
              </a:solidFill>
              <a:miter lim="800000"/>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350" b="0"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mn-cs"/>
              </a:endParaRPr>
            </a:p>
          </p:txBody>
        </p:sp>
        <p:sp>
          <p:nvSpPr>
            <p:cNvPr id="54286" name="Line 9"/>
            <p:cNvSpPr>
              <a:spLocks noChangeShapeType="1"/>
            </p:cNvSpPr>
            <p:nvPr/>
          </p:nvSpPr>
          <p:spPr bwMode="auto">
            <a:xfrm flipV="1">
              <a:off x="1574" y="1983"/>
              <a:ext cx="0" cy="460"/>
            </a:xfrm>
            <a:prstGeom prst="line">
              <a:avLst/>
            </a:prstGeom>
            <a:noFill/>
            <a:ln w="28575">
              <a:solidFill>
                <a:schemeClr val="tx1"/>
              </a:solidFill>
              <a:miter lim="800000"/>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350" b="0"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mn-cs"/>
              </a:endParaRPr>
            </a:p>
          </p:txBody>
        </p:sp>
        <p:sp>
          <p:nvSpPr>
            <p:cNvPr id="54287" name="Rectangle 10"/>
            <p:cNvSpPr>
              <a:spLocks noChangeArrowheads="1"/>
            </p:cNvSpPr>
            <p:nvPr/>
          </p:nvSpPr>
          <p:spPr bwMode="auto">
            <a:xfrm>
              <a:off x="1614" y="1968"/>
              <a:ext cx="23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en-US" altLang="zh-CN" sz="1350" b="1" i="0" u="none" strike="noStrike" kern="1200" cap="none" spc="0" normalizeH="0" baseline="0" noProof="0" dirty="0">
                  <a:ln>
                    <a:noFill/>
                  </a:ln>
                  <a:solidFill>
                    <a:schemeClr val="tx1"/>
                  </a:solidFill>
                  <a:effectLst/>
                  <a:uLnTx/>
                  <a:uFillTx/>
                  <a:latin typeface="Calibri" panose="020F0502020204030204" pitchFamily="34" charset="0"/>
                  <a:ea typeface="微软雅黑" panose="020B0503020204020204" pitchFamily="34" charset="-122"/>
                  <a:cs typeface="+mn-cs"/>
                  <a:sym typeface="Symbol" panose="05050102010706020507" pitchFamily="18" charset="2"/>
                </a:rPr>
                <a:t></a:t>
              </a:r>
            </a:p>
          </p:txBody>
        </p:sp>
        <p:sp>
          <p:nvSpPr>
            <p:cNvPr id="54288" name="Text Box 11"/>
            <p:cNvSpPr txBox="1">
              <a:spLocks noChangeArrowheads="1"/>
            </p:cNvSpPr>
            <p:nvPr/>
          </p:nvSpPr>
          <p:spPr bwMode="auto">
            <a:xfrm>
              <a:off x="528" y="1392"/>
              <a:ext cx="698" cy="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50000"/>
                </a:spcBef>
                <a:spcAft>
                  <a:spcPct val="0"/>
                </a:spcAft>
                <a:buClrTx/>
                <a:buSzTx/>
                <a:buFontTx/>
                <a:buNone/>
                <a:defRPr/>
              </a:pPr>
              <a:r>
                <a:rPr kumimoji="1" lang="en-US" altLang="zh-CN" sz="2100" b="1"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mn-cs"/>
                </a:rPr>
                <a:t>R(s)</a:t>
              </a:r>
            </a:p>
          </p:txBody>
        </p:sp>
        <p:sp>
          <p:nvSpPr>
            <p:cNvPr id="54289" name="Text Box 12"/>
            <p:cNvSpPr txBox="1">
              <a:spLocks noChangeArrowheads="1"/>
            </p:cNvSpPr>
            <p:nvPr/>
          </p:nvSpPr>
          <p:spPr bwMode="auto">
            <a:xfrm>
              <a:off x="4225" y="1392"/>
              <a:ext cx="628" cy="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50000"/>
                </a:spcBef>
                <a:spcAft>
                  <a:spcPct val="0"/>
                </a:spcAft>
                <a:buClrTx/>
                <a:buSzTx/>
                <a:buFontTx/>
                <a:buNone/>
                <a:defRPr/>
              </a:pPr>
              <a:r>
                <a:rPr kumimoji="1" lang="en-US" altLang="zh-CN" sz="2100" b="1"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mn-cs"/>
                </a:rPr>
                <a:t>C(s)</a:t>
              </a:r>
            </a:p>
          </p:txBody>
        </p:sp>
        <p:sp>
          <p:nvSpPr>
            <p:cNvPr id="54290" name="Text Box 13"/>
            <p:cNvSpPr txBox="1">
              <a:spLocks noChangeArrowheads="1"/>
            </p:cNvSpPr>
            <p:nvPr/>
          </p:nvSpPr>
          <p:spPr bwMode="auto">
            <a:xfrm>
              <a:off x="3667" y="2049"/>
              <a:ext cx="697" cy="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50000"/>
                </a:spcBef>
                <a:spcAft>
                  <a:spcPct val="0"/>
                </a:spcAft>
                <a:buClrTx/>
                <a:buSzTx/>
                <a:buFontTx/>
                <a:buNone/>
                <a:defRPr/>
              </a:pPr>
              <a:r>
                <a:rPr kumimoji="1" lang="en-US" altLang="zh-CN" sz="2100" b="1"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mn-cs"/>
                </a:rPr>
                <a:t>Q(s)</a:t>
              </a:r>
            </a:p>
          </p:txBody>
        </p:sp>
        <p:sp>
          <p:nvSpPr>
            <p:cNvPr id="54291" name="Rectangle 14"/>
            <p:cNvSpPr>
              <a:spLocks noChangeArrowheads="1"/>
            </p:cNvSpPr>
            <p:nvPr/>
          </p:nvSpPr>
          <p:spPr bwMode="auto">
            <a:xfrm>
              <a:off x="2690" y="2246"/>
              <a:ext cx="907" cy="394"/>
            </a:xfrm>
            <a:prstGeom prst="rect">
              <a:avLst/>
            </a:prstGeom>
            <a:solidFill>
              <a:srgbClr val="FFFF66"/>
            </a:solidFill>
            <a:ln w="28575">
              <a:solidFill>
                <a:schemeClr val="tx1"/>
              </a:solidFill>
              <a:miter lim="800000"/>
            </a:ln>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zh-CN" altLang="en-US" sz="2700" b="1" i="0" u="none" strike="noStrike" kern="1200" cap="none" spc="0" normalizeH="0" baseline="0" noProof="0" dirty="0">
                  <a:ln>
                    <a:noFill/>
                  </a:ln>
                  <a:solidFill>
                    <a:schemeClr val="hlink"/>
                  </a:solidFill>
                  <a:effectLst/>
                  <a:uLnTx/>
                  <a:uFillTx/>
                  <a:latin typeface="Times New Roman" panose="02020603050405020304" pitchFamily="18" charset="0"/>
                  <a:ea typeface="微软雅黑" panose="020B0503020204020204" pitchFamily="34" charset="-122"/>
                  <a:cs typeface="+mn-cs"/>
                </a:rPr>
                <a:t>？</a:t>
              </a:r>
            </a:p>
          </p:txBody>
        </p:sp>
        <p:sp>
          <p:nvSpPr>
            <p:cNvPr id="54292" name="Line 15"/>
            <p:cNvSpPr>
              <a:spLocks noChangeShapeType="1"/>
            </p:cNvSpPr>
            <p:nvPr/>
          </p:nvSpPr>
          <p:spPr bwMode="auto">
            <a:xfrm>
              <a:off x="1574" y="2443"/>
              <a:ext cx="1116" cy="0"/>
            </a:xfrm>
            <a:prstGeom prst="line">
              <a:avLst/>
            </a:prstGeom>
            <a:noFill/>
            <a:ln w="28575">
              <a:solidFill>
                <a:schemeClr val="tx1"/>
              </a:solidFill>
              <a:miter lim="800000"/>
            </a:ln>
            <a:extLst>
              <a:ext uri="{909E8E84-426E-40DD-AFC4-6F175D3DCCD1}">
                <a14:hiddenFill xmlns:a14="http://schemas.microsoft.com/office/drawing/2010/main">
                  <a:noFill/>
                </a14:hiddenFill>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350" b="0"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mn-cs"/>
              </a:endParaRPr>
            </a:p>
          </p:txBody>
        </p:sp>
        <p:sp>
          <p:nvSpPr>
            <p:cNvPr id="54293" name="Line 16"/>
            <p:cNvSpPr>
              <a:spLocks noChangeShapeType="1"/>
            </p:cNvSpPr>
            <p:nvPr/>
          </p:nvSpPr>
          <p:spPr bwMode="auto">
            <a:xfrm>
              <a:off x="3597" y="2443"/>
              <a:ext cx="767" cy="0"/>
            </a:xfrm>
            <a:prstGeom prst="line">
              <a:avLst/>
            </a:prstGeom>
            <a:noFill/>
            <a:ln w="28575">
              <a:solidFill>
                <a:schemeClr val="tx1"/>
              </a:solidFill>
              <a:miter lim="800000"/>
              <a:head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350" b="0"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mn-cs"/>
              </a:endParaRPr>
            </a:p>
          </p:txBody>
        </p:sp>
      </p:grpSp>
      <p:grpSp>
        <p:nvGrpSpPr>
          <p:cNvPr id="3" name="Group 20"/>
          <p:cNvGrpSpPr/>
          <p:nvPr/>
        </p:nvGrpSpPr>
        <p:grpSpPr>
          <a:xfrm>
            <a:off x="2418160" y="4561285"/>
            <a:ext cx="4457700" cy="742950"/>
            <a:chOff x="816" y="2976"/>
            <a:chExt cx="3744" cy="624"/>
          </a:xfrm>
        </p:grpSpPr>
        <p:sp>
          <p:nvSpPr>
            <p:cNvPr id="265233" name="Rectangle 17"/>
            <p:cNvSpPr>
              <a:spLocks noChangeArrowheads="1"/>
            </p:cNvSpPr>
            <p:nvPr/>
          </p:nvSpPr>
          <p:spPr bwMode="auto">
            <a:xfrm>
              <a:off x="816" y="2976"/>
              <a:ext cx="3744" cy="624"/>
            </a:xfrm>
            <a:prstGeom prst="rect">
              <a:avLst/>
            </a:prstGeom>
            <a:solidFill>
              <a:srgbClr val="FFFF00"/>
            </a:solidFill>
            <a:ln w="9525">
              <a:solidFill>
                <a:schemeClr val="hlink"/>
              </a:solidFill>
              <a:miter lim="800000"/>
            </a:ln>
            <a:effectLst>
              <a:outerShdw blurRad="76200" dir="13500000" sy="23000" kx="1200000" algn="br" rotWithShape="0">
                <a:prstClr val="black">
                  <a:alpha val="20000"/>
                </a:prstClr>
              </a:outerShdw>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endParaRPr>
            </a:p>
          </p:txBody>
        </p:sp>
        <p:graphicFrame>
          <p:nvGraphicFramePr>
            <p:cNvPr id="92167" name="Object 2"/>
            <p:cNvGraphicFramePr>
              <a:graphicFrameLocks noChangeAspect="1"/>
            </p:cNvGraphicFramePr>
            <p:nvPr/>
          </p:nvGraphicFramePr>
          <p:xfrm>
            <a:off x="1008" y="3120"/>
            <a:ext cx="3403" cy="369"/>
          </p:xfrm>
          <a:graphic>
            <a:graphicData uri="http://schemas.openxmlformats.org/presentationml/2006/ole">
              <mc:AlternateContent xmlns:mc="http://schemas.openxmlformats.org/markup-compatibility/2006">
                <mc:Choice xmlns:v="urn:schemas-microsoft-com:vml" Requires="v">
                  <p:oleObj r:id="rId5" imgW="2438400" imgH="228600" progId="Equation.3">
                    <p:embed/>
                  </p:oleObj>
                </mc:Choice>
                <mc:Fallback>
                  <p:oleObj r:id="rId5" imgW="2438400" imgH="228600" progId="Equation.3">
                    <p:embed/>
                    <p:pic>
                      <p:nvPicPr>
                        <p:cNvPr id="0" name="图片 3253"/>
                        <p:cNvPicPr/>
                        <p:nvPr/>
                      </p:nvPicPr>
                      <p:blipFill>
                        <a:blip r:embed="rId6"/>
                        <a:stretch>
                          <a:fillRect/>
                        </a:stretch>
                      </p:blipFill>
                      <p:spPr>
                        <a:xfrm>
                          <a:off x="1008" y="3120"/>
                          <a:ext cx="3403" cy="369"/>
                        </a:xfrm>
                        <a:prstGeom prst="rect">
                          <a:avLst/>
                        </a:prstGeom>
                        <a:noFill/>
                        <a:ln w="38100">
                          <a:noFill/>
                          <a:miter/>
                        </a:ln>
                      </p:spPr>
                    </p:pic>
                  </p:oleObj>
                </mc:Fallback>
              </mc:AlternateContent>
            </a:graphicData>
          </a:graphic>
        </p:graphicFrame>
      </p:grpSp>
      <p:sp>
        <p:nvSpPr>
          <p:cNvPr id="92165" name="Rectangle 19"/>
          <p:cNvSpPr>
            <a:spLocks noGrp="1"/>
          </p:cNvSpPr>
          <p:nvPr>
            <p:ph type="title"/>
          </p:nvPr>
        </p:nvSpPr>
        <p:spPr>
          <a:xfrm>
            <a:off x="1907704" y="997297"/>
            <a:ext cx="5805488" cy="552450"/>
          </a:xfrm>
        </p:spPr>
        <p:txBody>
          <a:bodyPr vert="horz" wrap="square" lIns="68580" tIns="34290" rIns="68580" bIns="34290" anchor="ctr" anchorCtr="0"/>
          <a:lstStyle/>
          <a:p>
            <a:pPr eaLnBrk="1" hangingPunct="1"/>
            <a:r>
              <a:rPr lang="en-US" altLang="zh-CN" sz="3600" b="1" dirty="0">
                <a:solidFill>
                  <a:srgbClr val="C00000"/>
                </a:solidFill>
                <a:latin typeface="Times New Roman" panose="02020603050405020304" pitchFamily="18" charset="0"/>
                <a:ea typeface="微软雅黑" panose="020B0503020204020204" pitchFamily="34" charset="-122"/>
              </a:rPr>
              <a:t>Proof derivation</a:t>
            </a:r>
            <a:r>
              <a:rPr lang="zh-CN" altLang="en-US" sz="3600" b="1" dirty="0">
                <a:solidFill>
                  <a:srgbClr val="C00000"/>
                </a:solidFill>
                <a:latin typeface="Times New Roman" panose="02020603050405020304" pitchFamily="18" charset="0"/>
                <a:ea typeface="微软雅黑" panose="020B0503020204020204" pitchFamily="34" charset="-122"/>
              </a:rPr>
              <a:t>（</a:t>
            </a:r>
            <a:r>
              <a:rPr lang="en-US" altLang="zh-CN" sz="3600" b="1" dirty="0">
                <a:solidFill>
                  <a:srgbClr val="C00000"/>
                </a:solidFill>
                <a:latin typeface="Times New Roman" panose="02020603050405020304" pitchFamily="18" charset="0"/>
                <a:ea typeface="微软雅黑" panose="020B0503020204020204" pitchFamily="34" charset="-122"/>
              </a:rPr>
              <a:t>After</a:t>
            </a:r>
            <a:r>
              <a:rPr lang="zh-CN" altLang="en-US" sz="3600" b="1" dirty="0">
                <a:solidFill>
                  <a:srgbClr val="C00000"/>
                </a:solidFill>
                <a:latin typeface="Times New Roman" panose="02020603050405020304" pitchFamily="18" charset="0"/>
                <a:ea typeface="微软雅黑" panose="020B0503020204020204" pitchFamily="34" charset="-122"/>
              </a:rPr>
              <a:t>）</a:t>
            </a:r>
            <a:br>
              <a:rPr lang="zh-CN" altLang="en-US" sz="2800" b="1" dirty="0">
                <a:solidFill>
                  <a:srgbClr val="C00000"/>
                </a:solidFill>
                <a:latin typeface="微软雅黑" panose="020B0503020204020204" pitchFamily="34" charset="-122"/>
                <a:ea typeface="微软雅黑" panose="020B0503020204020204" pitchFamily="34" charset="-122"/>
              </a:rPr>
            </a:br>
            <a:r>
              <a:rPr lang="zh-CN" altLang="en-US" sz="2800" b="1" dirty="0">
                <a:latin typeface="微软雅黑" panose="020B0503020204020204" pitchFamily="34" charset="-122"/>
                <a:ea typeface="微软雅黑" panose="020B0503020204020204" pitchFamily="34" charset="-122"/>
              </a:rPr>
              <a:t>比较点前移证明推导（移动后）</a:t>
            </a:r>
          </a:p>
        </p:txBody>
      </p:sp>
    </p:spTree>
  </p:cSld>
  <p:clrMapOvr>
    <a:masterClrMapping/>
  </p:clrMapOvr>
  <p:transition>
    <p:cover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272"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p:cTn id="7" dur="500" fill="hold"/>
                                        <p:tgtEl>
                                          <p:spTgt spid="22"/>
                                        </p:tgtEl>
                                        <p:attrNameLst>
                                          <p:attrName>ppt_w</p:attrName>
                                        </p:attrNameLst>
                                      </p:cBhvr>
                                      <p:tavLst>
                                        <p:tav tm="0">
                                          <p:val>
                                            <p:strVal val="2/3*#ppt_w"/>
                                          </p:val>
                                        </p:tav>
                                        <p:tav tm="100000">
                                          <p:val>
                                            <p:strVal val="#ppt_w"/>
                                          </p:val>
                                        </p:tav>
                                      </p:tavLst>
                                    </p:anim>
                                    <p:anim calcmode="lin" valueType="num">
                                      <p:cBhvr>
                                        <p:cTn id="8" dur="500" fill="hold"/>
                                        <p:tgtEl>
                                          <p:spTgt spid="22"/>
                                        </p:tgtEl>
                                        <p:attrNameLst>
                                          <p:attrName>ppt_h</p:attrName>
                                        </p:attrNameLst>
                                      </p:cBhvr>
                                      <p:tavLst>
                                        <p:tav tm="0">
                                          <p:val>
                                            <p:strVal val="2/3*#ppt_h"/>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272"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p:cTn id="13" dur="500" fill="hold"/>
                                        <p:tgtEl>
                                          <p:spTgt spid="3"/>
                                        </p:tgtEl>
                                        <p:attrNameLst>
                                          <p:attrName>ppt_w</p:attrName>
                                        </p:attrNameLst>
                                      </p:cBhvr>
                                      <p:tavLst>
                                        <p:tav tm="0">
                                          <p:val>
                                            <p:strVal val="2/3*#ppt_w"/>
                                          </p:val>
                                        </p:tav>
                                        <p:tav tm="100000">
                                          <p:val>
                                            <p:strVal val="#ppt_w"/>
                                          </p:val>
                                        </p:tav>
                                      </p:tavLst>
                                    </p:anim>
                                    <p:anim calcmode="lin" valueType="num">
                                      <p:cBhvr>
                                        <p:cTn id="14" dur="500" fill="hold"/>
                                        <p:tgtEl>
                                          <p:spTgt spid="3"/>
                                        </p:tgtEl>
                                        <p:attrNameLst>
                                          <p:attrName>ppt_h</p:attrName>
                                        </p:attrNameLst>
                                      </p:cBhvr>
                                      <p:tavLst>
                                        <p:tav tm="0">
                                          <p:val>
                                            <p:strVal val="2/3*#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93186" name="灯片编号占位符 4"/>
          <p:cNvSpPr txBox="1">
            <a:spLocks noGrp="1"/>
          </p:cNvSpPr>
          <p:nvPr>
            <p:ph type="sldNum" sz="quarter" idx="4"/>
          </p:nvPr>
        </p:nvSpPr>
        <p:spPr>
          <a:noFill/>
          <a:ln>
            <a:noFill/>
          </a:ln>
        </p:spPr>
        <p:txBody>
          <a:bodyPr anchor="ctr" anchorCtr="0"/>
          <a:lstStyle/>
          <a:p>
            <a:pPr marL="0" indent="0" algn="r" eaLnBrk="1" hangingPunct="1">
              <a:spcBef>
                <a:spcPct val="0"/>
              </a:spcBef>
              <a:buFontTx/>
              <a:buNone/>
            </a:pPr>
            <a:fld id="{9A0DB2DC-4C9A-4742-B13C-FB6460FD3503}" type="slidenum">
              <a:rPr lang="en-US" altLang="zh-CN" sz="900" kern="1200" dirty="0">
                <a:solidFill>
                  <a:srgbClr val="898989"/>
                </a:solidFill>
                <a:latin typeface="+mn-lt"/>
                <a:cs typeface="+mn-cs"/>
              </a:rPr>
              <a:t>78</a:t>
            </a:fld>
            <a:endParaRPr lang="en-US" altLang="zh-CN" sz="900" kern="1200" dirty="0">
              <a:solidFill>
                <a:srgbClr val="898989"/>
              </a:solidFill>
              <a:latin typeface="+mn-lt"/>
              <a:cs typeface="+mn-cs"/>
            </a:endParaRPr>
          </a:p>
        </p:txBody>
      </p:sp>
      <p:sp>
        <p:nvSpPr>
          <p:cNvPr id="266243" name="Rectangle 3"/>
          <p:cNvSpPr>
            <a:spLocks noChangeArrowheads="1"/>
          </p:cNvSpPr>
          <p:nvPr/>
        </p:nvSpPr>
        <p:spPr bwMode="auto">
          <a:xfrm>
            <a:off x="3125391" y="3627239"/>
            <a:ext cx="4232672" cy="545306"/>
          </a:xfrm>
          <a:prstGeom prst="rect">
            <a:avLst/>
          </a:prstGeom>
          <a:solidFill>
            <a:srgbClr val="FFFF00"/>
          </a:solidFill>
          <a:ln w="9525">
            <a:solidFill>
              <a:schemeClr val="tx1"/>
            </a:solidFill>
            <a:miter lim="800000"/>
          </a:ln>
          <a:effectLst>
            <a:outerShdw blurRad="50800" dist="38100" dir="10800000" algn="r" rotWithShape="0">
              <a:prstClr val="black">
                <a:alpha val="40000"/>
              </a:prstClr>
            </a:outerShdw>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endParaRPr>
          </a:p>
        </p:txBody>
      </p:sp>
      <p:graphicFrame>
        <p:nvGraphicFramePr>
          <p:cNvPr id="93188" name="Object 3"/>
          <p:cNvGraphicFramePr>
            <a:graphicFrameLocks noChangeAspect="1"/>
          </p:cNvGraphicFramePr>
          <p:nvPr>
            <p:extLst>
              <p:ext uri="{D42A27DB-BD31-4B8C-83A1-F6EECF244321}">
                <p14:modId xmlns:p14="http://schemas.microsoft.com/office/powerpoint/2010/main" val="873798969"/>
              </p:ext>
            </p:extLst>
          </p:nvPr>
        </p:nvGraphicFramePr>
        <p:xfrm>
          <a:off x="3232547" y="3797499"/>
          <a:ext cx="4125515" cy="342900"/>
        </p:xfrm>
        <a:graphic>
          <a:graphicData uri="http://schemas.openxmlformats.org/presentationml/2006/ole">
            <mc:AlternateContent xmlns:mc="http://schemas.openxmlformats.org/markup-compatibility/2006">
              <mc:Choice xmlns:v="urn:schemas-microsoft-com:vml" Requires="v">
                <p:oleObj r:id="rId3" imgW="4267200" imgH="342900" progId="Equation.3">
                  <p:embed/>
                </p:oleObj>
              </mc:Choice>
              <mc:Fallback>
                <p:oleObj r:id="rId3" imgW="4267200" imgH="342900" progId="Equation.3">
                  <p:embed/>
                  <p:pic>
                    <p:nvPicPr>
                      <p:cNvPr id="0" name="图片 3254"/>
                      <p:cNvPicPr/>
                      <p:nvPr/>
                    </p:nvPicPr>
                    <p:blipFill>
                      <a:blip r:embed="rId4"/>
                      <a:stretch>
                        <a:fillRect/>
                      </a:stretch>
                    </p:blipFill>
                    <p:spPr>
                      <a:xfrm>
                        <a:off x="3232547" y="3797499"/>
                        <a:ext cx="4125515" cy="342900"/>
                      </a:xfrm>
                      <a:prstGeom prst="rect">
                        <a:avLst/>
                      </a:prstGeom>
                      <a:solidFill>
                        <a:srgbClr val="FFFF00"/>
                      </a:solidFill>
                      <a:ln w="38100">
                        <a:noFill/>
                        <a:miter/>
                      </a:ln>
                    </p:spPr>
                  </p:pic>
                </p:oleObj>
              </mc:Fallback>
            </mc:AlternateContent>
          </a:graphicData>
        </a:graphic>
      </p:graphicFrame>
      <p:sp>
        <p:nvSpPr>
          <p:cNvPr id="93189" name="AutoShape 5"/>
          <p:cNvSpPr/>
          <p:nvPr/>
        </p:nvSpPr>
        <p:spPr>
          <a:xfrm>
            <a:off x="1657350" y="4329708"/>
            <a:ext cx="1428750" cy="400050"/>
          </a:xfrm>
          <a:prstGeom prst="rightArrowCallout">
            <a:avLst>
              <a:gd name="adj1" fmla="val 25000"/>
              <a:gd name="adj2" fmla="val 43750"/>
              <a:gd name="adj3" fmla="val 59523"/>
              <a:gd name="adj4" fmla="val 75833"/>
            </a:avLst>
          </a:prstGeom>
          <a:solidFill>
            <a:schemeClr val="bg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r>
              <a:rPr lang="zh-CN" altLang="en-US" sz="1800" b="1" dirty="0">
                <a:solidFill>
                  <a:schemeClr val="hlink"/>
                </a:solidFill>
                <a:ea typeface="微软雅黑" panose="020B0503020204020204" pitchFamily="34" charset="-122"/>
              </a:rPr>
              <a:t>移动前</a:t>
            </a:r>
          </a:p>
        </p:txBody>
      </p:sp>
      <p:grpSp>
        <p:nvGrpSpPr>
          <p:cNvPr id="38" name="Group 6"/>
          <p:cNvGrpSpPr/>
          <p:nvPr/>
        </p:nvGrpSpPr>
        <p:grpSpPr bwMode="auto">
          <a:xfrm>
            <a:off x="3143250" y="4272558"/>
            <a:ext cx="4171950" cy="514350"/>
            <a:chOff x="1680" y="3504"/>
            <a:chExt cx="3504" cy="432"/>
          </a:xfrm>
          <a:effectLst>
            <a:outerShdw blurRad="50800" dist="38100" dir="8100000" algn="tr" rotWithShape="0">
              <a:prstClr val="black">
                <a:alpha val="40000"/>
              </a:prstClr>
            </a:outerShdw>
          </a:effectLst>
        </p:grpSpPr>
        <p:sp>
          <p:nvSpPr>
            <p:cNvPr id="55309" name="Rectangle 7"/>
            <p:cNvSpPr>
              <a:spLocks noChangeArrowheads="1"/>
            </p:cNvSpPr>
            <p:nvPr/>
          </p:nvSpPr>
          <p:spPr bwMode="auto">
            <a:xfrm>
              <a:off x="1680" y="3504"/>
              <a:ext cx="3504" cy="432"/>
            </a:xfrm>
            <a:prstGeom prst="rect">
              <a:avLst/>
            </a:prstGeom>
            <a:solidFill>
              <a:srgbClr val="FFFF00"/>
            </a:solidFill>
            <a:ln w="9525">
              <a:solidFill>
                <a:schemeClr val="tx1"/>
              </a:solidFill>
              <a:miter lim="800000"/>
            </a:ln>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350" b="0" i="0" u="none" strike="noStrike" kern="1200" cap="none" spc="0" normalizeH="0" baseline="0" noProof="0" dirty="0">
                <a:ln>
                  <a:noFill/>
                </a:ln>
                <a:solidFill>
                  <a:schemeClr val="tx1"/>
                </a:solidFill>
                <a:effectLst/>
                <a:uLnTx/>
                <a:uFillTx/>
                <a:latin typeface="Calibri" panose="020F0502020204030204" pitchFamily="34" charset="0"/>
                <a:ea typeface="微软雅黑" panose="020B0503020204020204" pitchFamily="34" charset="-122"/>
                <a:cs typeface="+mn-cs"/>
              </a:endParaRPr>
            </a:p>
          </p:txBody>
        </p:sp>
        <p:graphicFrame>
          <p:nvGraphicFramePr>
            <p:cNvPr id="55298" name="Object 2"/>
            <p:cNvGraphicFramePr>
              <a:graphicFrameLocks noChangeAspect="1"/>
            </p:cNvGraphicFramePr>
            <p:nvPr/>
          </p:nvGraphicFramePr>
          <p:xfrm>
            <a:off x="1872" y="3552"/>
            <a:ext cx="2936" cy="358"/>
          </p:xfrm>
          <a:graphic>
            <a:graphicData uri="http://schemas.openxmlformats.org/presentationml/2006/ole">
              <mc:AlternateContent xmlns:mc="http://schemas.openxmlformats.org/markup-compatibility/2006">
                <mc:Choice xmlns:v="urn:schemas-microsoft-com:vml" Requires="v">
                  <p:oleObj name="Equation" r:id="rId5" imgW="1778000" imgH="228600" progId="Equation.3">
                    <p:embed/>
                  </p:oleObj>
                </mc:Choice>
                <mc:Fallback>
                  <p:oleObj name="Equation" r:id="rId5" imgW="1778000" imgH="228600" progId="Equation.3">
                    <p:embed/>
                    <p:pic>
                      <p:nvPicPr>
                        <p:cNvPr id="0" name="Object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72" y="3552"/>
                          <a:ext cx="2936" cy="358"/>
                        </a:xfrm>
                        <a:prstGeom prst="rect">
                          <a:avLst/>
                        </a:prstGeom>
                        <a:solidFill>
                          <a:srgbClr val="FFFF00"/>
                        </a:solidFill>
                      </p:spPr>
                    </p:pic>
                  </p:oleObj>
                </mc:Fallback>
              </mc:AlternateContent>
            </a:graphicData>
          </a:graphic>
        </p:graphicFrame>
      </p:grpSp>
      <p:grpSp>
        <p:nvGrpSpPr>
          <p:cNvPr id="3" name="Group 9"/>
          <p:cNvGrpSpPr/>
          <p:nvPr/>
        </p:nvGrpSpPr>
        <p:grpSpPr bwMode="auto">
          <a:xfrm>
            <a:off x="1257300" y="1700808"/>
            <a:ext cx="2857500" cy="1028700"/>
            <a:chOff x="96" y="1344"/>
            <a:chExt cx="2400" cy="864"/>
          </a:xfrm>
          <a:effectLst>
            <a:outerShdw blurRad="50800" dist="38100" dir="8100000" algn="tr" rotWithShape="0">
              <a:prstClr val="black">
                <a:alpha val="40000"/>
              </a:prstClr>
            </a:outerShdw>
          </a:effectLst>
        </p:grpSpPr>
        <p:sp>
          <p:nvSpPr>
            <p:cNvPr id="266250" name="Line 10"/>
            <p:cNvSpPr>
              <a:spLocks noChangeShapeType="1"/>
            </p:cNvSpPr>
            <p:nvPr/>
          </p:nvSpPr>
          <p:spPr bwMode="auto">
            <a:xfrm>
              <a:off x="1340" y="1664"/>
              <a:ext cx="330" cy="0"/>
            </a:xfrm>
            <a:prstGeom prst="line">
              <a:avLst/>
            </a:prstGeom>
            <a:noFill/>
            <a:ln w="28575">
              <a:solidFill>
                <a:schemeClr val="tx1"/>
              </a:solidFill>
              <a:miter lim="800000"/>
              <a:tailEnd type="triangle" w="med" len="med"/>
            </a:ln>
            <a:effectLst/>
          </p:spPr>
          <p:txBody>
            <a:bodyPr wrap="none"/>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endParaRPr>
            </a:p>
          </p:txBody>
        </p:sp>
        <p:sp>
          <p:nvSpPr>
            <p:cNvPr id="266251" name="Rectangle 11"/>
            <p:cNvSpPr>
              <a:spLocks noChangeArrowheads="1"/>
            </p:cNvSpPr>
            <p:nvPr/>
          </p:nvSpPr>
          <p:spPr bwMode="auto">
            <a:xfrm>
              <a:off x="639" y="1528"/>
              <a:ext cx="701" cy="317"/>
            </a:xfrm>
            <a:prstGeom prst="rect">
              <a:avLst/>
            </a:prstGeom>
            <a:solidFill>
              <a:schemeClr val="bg1"/>
            </a:solidFill>
            <a:ln w="28575">
              <a:solidFill>
                <a:schemeClr val="tx1"/>
              </a:solidFill>
              <a:miter lim="800000"/>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en-US" altLang="zh-CN" sz="2100" b="1"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mn-cs"/>
                </a:rPr>
                <a:t>G(s)</a:t>
              </a:r>
            </a:p>
          </p:txBody>
        </p:sp>
        <p:sp>
          <p:nvSpPr>
            <p:cNvPr id="266252" name="Line 12"/>
            <p:cNvSpPr>
              <a:spLocks noChangeShapeType="1"/>
            </p:cNvSpPr>
            <p:nvPr/>
          </p:nvSpPr>
          <p:spPr bwMode="auto">
            <a:xfrm>
              <a:off x="1919" y="1664"/>
              <a:ext cx="577" cy="0"/>
            </a:xfrm>
            <a:prstGeom prst="line">
              <a:avLst/>
            </a:prstGeom>
            <a:noFill/>
            <a:ln w="28575">
              <a:solidFill>
                <a:schemeClr val="tx1"/>
              </a:solidFill>
              <a:miter lim="800000"/>
              <a:tailEnd type="triangle" w="med" len="med"/>
            </a:ln>
            <a:effectLst/>
          </p:spPr>
          <p:txBody>
            <a:bodyPr wrap="none"/>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endParaRPr>
            </a:p>
          </p:txBody>
        </p:sp>
        <p:sp>
          <p:nvSpPr>
            <p:cNvPr id="266253" name="Line 13"/>
            <p:cNvSpPr>
              <a:spLocks noChangeShapeType="1"/>
            </p:cNvSpPr>
            <p:nvPr/>
          </p:nvSpPr>
          <p:spPr bwMode="auto">
            <a:xfrm>
              <a:off x="144" y="1664"/>
              <a:ext cx="495" cy="0"/>
            </a:xfrm>
            <a:prstGeom prst="line">
              <a:avLst/>
            </a:prstGeom>
            <a:noFill/>
            <a:ln w="28575">
              <a:solidFill>
                <a:schemeClr val="tx1"/>
              </a:solidFill>
              <a:miter lim="800000"/>
              <a:tailEnd type="triangle" w="med" len="med"/>
            </a:ln>
            <a:effectLst/>
          </p:spPr>
          <p:txBody>
            <a:bodyPr wrap="none"/>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endParaRPr>
            </a:p>
          </p:txBody>
        </p:sp>
        <p:sp>
          <p:nvSpPr>
            <p:cNvPr id="266254" name="Text Box 14"/>
            <p:cNvSpPr txBox="1">
              <a:spLocks noChangeArrowheads="1"/>
            </p:cNvSpPr>
            <p:nvPr/>
          </p:nvSpPr>
          <p:spPr bwMode="auto">
            <a:xfrm>
              <a:off x="96" y="1344"/>
              <a:ext cx="558" cy="251"/>
            </a:xfrm>
            <a:prstGeom prst="rect">
              <a:avLst/>
            </a:prstGeom>
            <a:noFill/>
            <a:ln w="28575">
              <a:noFill/>
              <a:miter lim="800000"/>
            </a:ln>
            <a:effectLst/>
          </p:spPr>
          <p:txBody>
            <a:bodyPr>
              <a:spAutoFit/>
            </a:bodyPr>
            <a:lstStyle/>
            <a:p>
              <a:pPr marL="0" marR="0" lvl="0" indent="0" algn="ctr" defTabSz="914400" rtl="0" eaLnBrk="1" fontAlgn="auto" latinLnBrk="0" hangingPunct="1">
                <a:lnSpc>
                  <a:spcPct val="100000"/>
                </a:lnSpc>
                <a:spcBef>
                  <a:spcPct val="50000"/>
                </a:spcBef>
                <a:spcAft>
                  <a:spcPts val="0"/>
                </a:spcAft>
                <a:buClrTx/>
                <a:buSzTx/>
                <a:buFontTx/>
                <a:buNone/>
                <a:defRPr/>
              </a:pPr>
              <a:r>
                <a:rPr kumimoji="1" lang="en-US" altLang="zh-CN" sz="1350" b="1"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mn-cs"/>
                </a:rPr>
                <a:t>R(s)</a:t>
              </a:r>
            </a:p>
          </p:txBody>
        </p:sp>
        <p:sp>
          <p:nvSpPr>
            <p:cNvPr id="266255" name="Text Box 15"/>
            <p:cNvSpPr txBox="1">
              <a:spLocks noChangeArrowheads="1"/>
            </p:cNvSpPr>
            <p:nvPr/>
          </p:nvSpPr>
          <p:spPr bwMode="auto">
            <a:xfrm>
              <a:off x="1980" y="1392"/>
              <a:ext cx="437" cy="251"/>
            </a:xfrm>
            <a:prstGeom prst="rect">
              <a:avLst/>
            </a:prstGeom>
            <a:noFill/>
            <a:ln w="28575">
              <a:noFill/>
              <a:miter lim="800000"/>
            </a:ln>
            <a:effectLst/>
          </p:spPr>
          <p:txBody>
            <a:bodyPr>
              <a:spAutoFit/>
            </a:bodyPr>
            <a:lstStyle/>
            <a:p>
              <a:pPr marL="0" marR="0" lvl="0" indent="0" algn="ctr" defTabSz="914400" rtl="0" eaLnBrk="1" fontAlgn="auto" latinLnBrk="0" hangingPunct="1">
                <a:lnSpc>
                  <a:spcPct val="100000"/>
                </a:lnSpc>
                <a:spcBef>
                  <a:spcPct val="50000"/>
                </a:spcBef>
                <a:spcAft>
                  <a:spcPts val="0"/>
                </a:spcAft>
                <a:buClrTx/>
                <a:buSzTx/>
                <a:buFontTx/>
                <a:buNone/>
                <a:defRPr/>
              </a:pPr>
              <a:r>
                <a:rPr kumimoji="1" lang="en-US" altLang="zh-CN" sz="1350" b="1"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mn-cs"/>
                </a:rPr>
                <a:t>C(s)</a:t>
              </a:r>
            </a:p>
          </p:txBody>
        </p:sp>
        <p:sp>
          <p:nvSpPr>
            <p:cNvPr id="266256" name="AutoShape 16"/>
            <p:cNvSpPr>
              <a:spLocks noChangeArrowheads="1"/>
            </p:cNvSpPr>
            <p:nvPr/>
          </p:nvSpPr>
          <p:spPr bwMode="auto">
            <a:xfrm>
              <a:off x="1653" y="1528"/>
              <a:ext cx="249" cy="272"/>
            </a:xfrm>
            <a:prstGeom prst="flowChartSummingJunction">
              <a:avLst/>
            </a:prstGeom>
            <a:solidFill>
              <a:schemeClr val="bg1"/>
            </a:solidFill>
            <a:ln w="28575">
              <a:solidFill>
                <a:schemeClr val="tx1"/>
              </a:solidFill>
              <a:miter lim="800000"/>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endParaRPr>
            </a:p>
          </p:txBody>
        </p:sp>
        <p:sp>
          <p:nvSpPr>
            <p:cNvPr id="266257" name="Line 17"/>
            <p:cNvSpPr>
              <a:spLocks noChangeShapeType="1"/>
            </p:cNvSpPr>
            <p:nvPr/>
          </p:nvSpPr>
          <p:spPr bwMode="auto">
            <a:xfrm flipV="1">
              <a:off x="1778" y="1800"/>
              <a:ext cx="0" cy="408"/>
            </a:xfrm>
            <a:prstGeom prst="line">
              <a:avLst/>
            </a:prstGeom>
            <a:noFill/>
            <a:ln w="28575">
              <a:solidFill>
                <a:schemeClr val="tx1"/>
              </a:solidFill>
              <a:miter lim="800000"/>
              <a:tailEnd type="triangle" w="med" len="med"/>
            </a:ln>
            <a:effectLst/>
          </p:spPr>
          <p:txBody>
            <a:bodyPr wrap="none"/>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endParaRPr>
            </a:p>
          </p:txBody>
        </p:sp>
        <p:sp>
          <p:nvSpPr>
            <p:cNvPr id="266258" name="Rectangle 18"/>
            <p:cNvSpPr>
              <a:spLocks noChangeArrowheads="1"/>
            </p:cNvSpPr>
            <p:nvPr/>
          </p:nvSpPr>
          <p:spPr bwMode="auto">
            <a:xfrm>
              <a:off x="1760" y="1755"/>
              <a:ext cx="233" cy="251"/>
            </a:xfrm>
            <a:prstGeom prst="rect">
              <a:avLst/>
            </a:prstGeom>
            <a:noFill/>
            <a:ln w="28575">
              <a:noFill/>
              <a:miter lim="800000"/>
            </a:ln>
            <a:effectLst/>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en-US" altLang="zh-CN" sz="1350" b="1"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sym typeface="Symbol" panose="05050102010706020507" pitchFamily="18" charset="2"/>
                </a:rPr>
                <a:t></a:t>
              </a:r>
            </a:p>
          </p:txBody>
        </p:sp>
        <p:sp>
          <p:nvSpPr>
            <p:cNvPr id="266259" name="Text Box 19"/>
            <p:cNvSpPr txBox="1">
              <a:spLocks noChangeArrowheads="1"/>
            </p:cNvSpPr>
            <p:nvPr/>
          </p:nvSpPr>
          <p:spPr bwMode="auto">
            <a:xfrm>
              <a:off x="1349" y="1868"/>
              <a:ext cx="413" cy="251"/>
            </a:xfrm>
            <a:prstGeom prst="rect">
              <a:avLst/>
            </a:prstGeom>
            <a:noFill/>
            <a:ln w="28575">
              <a:noFill/>
              <a:miter lim="800000"/>
            </a:ln>
            <a:effectLst/>
          </p:spPr>
          <p:txBody>
            <a:bodyPr>
              <a:spAutoFit/>
            </a:bodyPr>
            <a:lstStyle/>
            <a:p>
              <a:pPr marL="0" marR="0" lvl="0" indent="0" algn="ctr" defTabSz="914400" rtl="0" eaLnBrk="1" fontAlgn="auto" latinLnBrk="0" hangingPunct="1">
                <a:lnSpc>
                  <a:spcPct val="100000"/>
                </a:lnSpc>
                <a:spcBef>
                  <a:spcPct val="50000"/>
                </a:spcBef>
                <a:spcAft>
                  <a:spcPts val="0"/>
                </a:spcAft>
                <a:buClrTx/>
                <a:buSzTx/>
                <a:buFontTx/>
                <a:buNone/>
                <a:defRPr/>
              </a:pPr>
              <a:r>
                <a:rPr kumimoji="1" lang="en-US" altLang="zh-CN" sz="1350" b="1"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mn-cs"/>
                </a:rPr>
                <a:t>Q(s)</a:t>
              </a:r>
            </a:p>
          </p:txBody>
        </p:sp>
      </p:grpSp>
      <p:sp>
        <p:nvSpPr>
          <p:cNvPr id="266260" name="AutoShape 20"/>
          <p:cNvSpPr>
            <a:spLocks noChangeArrowheads="1"/>
          </p:cNvSpPr>
          <p:nvPr/>
        </p:nvSpPr>
        <p:spPr bwMode="auto">
          <a:xfrm rot="1633772">
            <a:off x="4000500" y="2329458"/>
            <a:ext cx="742950" cy="285750"/>
          </a:xfrm>
          <a:prstGeom prst="leftRightArrow">
            <a:avLst>
              <a:gd name="adj1" fmla="val 50000"/>
              <a:gd name="adj2" fmla="val 52000"/>
            </a:avLst>
          </a:prstGeom>
          <a:solidFill>
            <a:srgbClr val="0000FF"/>
          </a:solidFill>
          <a:ln w="9525">
            <a:solidFill>
              <a:schemeClr val="tx1"/>
            </a:solidFill>
            <a:miter lim="800000"/>
          </a:ln>
          <a:effectLst>
            <a:outerShdw blurRad="50800" dist="38100" dir="8100000" algn="tr" rotWithShape="0">
              <a:prstClr val="black">
                <a:alpha val="40000"/>
              </a:prstClr>
            </a:outerShdw>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endParaRPr>
          </a:p>
        </p:txBody>
      </p:sp>
      <p:grpSp>
        <p:nvGrpSpPr>
          <p:cNvPr id="4" name="Group 21"/>
          <p:cNvGrpSpPr/>
          <p:nvPr/>
        </p:nvGrpSpPr>
        <p:grpSpPr bwMode="auto">
          <a:xfrm>
            <a:off x="4800600" y="2158008"/>
            <a:ext cx="3028950" cy="1200150"/>
            <a:chOff x="3072" y="1728"/>
            <a:chExt cx="2544" cy="1008"/>
          </a:xfrm>
          <a:effectLst>
            <a:outerShdw blurRad="50800" dist="38100" dir="8100000" algn="tr" rotWithShape="0">
              <a:prstClr val="black">
                <a:alpha val="40000"/>
              </a:prstClr>
            </a:outerShdw>
          </a:effectLst>
        </p:grpSpPr>
        <p:sp>
          <p:nvSpPr>
            <p:cNvPr id="266262" name="Line 22"/>
            <p:cNvSpPr>
              <a:spLocks noChangeShapeType="1"/>
            </p:cNvSpPr>
            <p:nvPr/>
          </p:nvSpPr>
          <p:spPr bwMode="auto">
            <a:xfrm>
              <a:off x="3072" y="2002"/>
              <a:ext cx="545" cy="1"/>
            </a:xfrm>
            <a:prstGeom prst="line">
              <a:avLst/>
            </a:prstGeom>
            <a:noFill/>
            <a:ln w="28575">
              <a:solidFill>
                <a:schemeClr val="tx1"/>
              </a:solidFill>
              <a:miter lim="800000"/>
              <a:tailEnd type="triangle" w="med" len="med"/>
            </a:ln>
            <a:effectLst/>
          </p:spPr>
          <p:txBody>
            <a:bodyPr wrap="none"/>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endParaRPr>
            </a:p>
          </p:txBody>
        </p:sp>
        <p:sp>
          <p:nvSpPr>
            <p:cNvPr id="266263" name="AutoShape 23"/>
            <p:cNvSpPr>
              <a:spLocks noChangeArrowheads="1"/>
            </p:cNvSpPr>
            <p:nvPr/>
          </p:nvSpPr>
          <p:spPr bwMode="auto">
            <a:xfrm>
              <a:off x="3617" y="1866"/>
              <a:ext cx="273" cy="274"/>
            </a:xfrm>
            <a:prstGeom prst="flowChartSummingJunction">
              <a:avLst/>
            </a:prstGeom>
            <a:solidFill>
              <a:schemeClr val="bg1"/>
            </a:solidFill>
            <a:ln w="28575">
              <a:solidFill>
                <a:schemeClr val="tx1"/>
              </a:solidFill>
              <a:miter lim="800000"/>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endParaRPr>
            </a:p>
          </p:txBody>
        </p:sp>
        <p:sp>
          <p:nvSpPr>
            <p:cNvPr id="266264" name="Line 24"/>
            <p:cNvSpPr>
              <a:spLocks noChangeShapeType="1"/>
            </p:cNvSpPr>
            <p:nvPr/>
          </p:nvSpPr>
          <p:spPr bwMode="auto">
            <a:xfrm>
              <a:off x="5071" y="2002"/>
              <a:ext cx="545" cy="1"/>
            </a:xfrm>
            <a:prstGeom prst="line">
              <a:avLst/>
            </a:prstGeom>
            <a:noFill/>
            <a:ln w="28575">
              <a:solidFill>
                <a:schemeClr val="tx1"/>
              </a:solidFill>
              <a:miter lim="800000"/>
              <a:tailEnd type="triangle" w="med" len="med"/>
            </a:ln>
            <a:effectLst/>
          </p:spPr>
          <p:txBody>
            <a:bodyPr wrap="none"/>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endParaRPr>
            </a:p>
          </p:txBody>
        </p:sp>
        <p:sp>
          <p:nvSpPr>
            <p:cNvPr id="266265" name="Rectangle 25"/>
            <p:cNvSpPr>
              <a:spLocks noChangeArrowheads="1"/>
            </p:cNvSpPr>
            <p:nvPr/>
          </p:nvSpPr>
          <p:spPr bwMode="auto">
            <a:xfrm>
              <a:off x="4299" y="1866"/>
              <a:ext cx="772" cy="320"/>
            </a:xfrm>
            <a:prstGeom prst="rect">
              <a:avLst/>
            </a:prstGeom>
            <a:solidFill>
              <a:schemeClr val="bg1"/>
            </a:solidFill>
            <a:ln w="28575">
              <a:solidFill>
                <a:schemeClr val="tx1"/>
              </a:solidFill>
              <a:miter lim="800000"/>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en-US" altLang="zh-CN" sz="2400" b="1"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mn-cs"/>
                </a:rPr>
                <a:t>G(s)</a:t>
              </a:r>
            </a:p>
          </p:txBody>
        </p:sp>
        <p:sp>
          <p:nvSpPr>
            <p:cNvPr id="266266" name="Line 26"/>
            <p:cNvSpPr>
              <a:spLocks noChangeShapeType="1"/>
            </p:cNvSpPr>
            <p:nvPr/>
          </p:nvSpPr>
          <p:spPr bwMode="auto">
            <a:xfrm>
              <a:off x="3890" y="2002"/>
              <a:ext cx="409" cy="1"/>
            </a:xfrm>
            <a:prstGeom prst="line">
              <a:avLst/>
            </a:prstGeom>
            <a:noFill/>
            <a:ln w="28575">
              <a:solidFill>
                <a:schemeClr val="tx1"/>
              </a:solidFill>
              <a:miter lim="800000"/>
              <a:tailEnd type="triangle" w="med" len="med"/>
            </a:ln>
            <a:effectLst/>
          </p:spPr>
          <p:txBody>
            <a:bodyPr wrap="none"/>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endParaRPr>
            </a:p>
          </p:txBody>
        </p:sp>
        <p:sp>
          <p:nvSpPr>
            <p:cNvPr id="266267" name="Line 27"/>
            <p:cNvSpPr>
              <a:spLocks noChangeShapeType="1"/>
            </p:cNvSpPr>
            <p:nvPr/>
          </p:nvSpPr>
          <p:spPr bwMode="auto">
            <a:xfrm flipV="1">
              <a:off x="3753" y="2140"/>
              <a:ext cx="1" cy="458"/>
            </a:xfrm>
            <a:prstGeom prst="line">
              <a:avLst/>
            </a:prstGeom>
            <a:noFill/>
            <a:ln w="28575">
              <a:solidFill>
                <a:schemeClr val="tx1"/>
              </a:solidFill>
              <a:miter lim="800000"/>
              <a:tailEnd type="triangle" w="med" len="med"/>
            </a:ln>
            <a:effectLst/>
          </p:spPr>
          <p:txBody>
            <a:bodyPr wrap="none"/>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endParaRPr>
            </a:p>
          </p:txBody>
        </p:sp>
        <p:sp>
          <p:nvSpPr>
            <p:cNvPr id="266268" name="Rectangle 28"/>
            <p:cNvSpPr>
              <a:spLocks noChangeArrowheads="1"/>
            </p:cNvSpPr>
            <p:nvPr/>
          </p:nvSpPr>
          <p:spPr bwMode="auto">
            <a:xfrm>
              <a:off x="3735" y="2048"/>
              <a:ext cx="233" cy="251"/>
            </a:xfrm>
            <a:prstGeom prst="rect">
              <a:avLst/>
            </a:prstGeom>
            <a:noFill/>
            <a:ln w="28575">
              <a:noFill/>
              <a:miter lim="800000"/>
            </a:ln>
            <a:effectLst/>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en-US" altLang="zh-CN" sz="1350" b="1"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sym typeface="Symbol" panose="05050102010706020507" pitchFamily="18" charset="2"/>
                </a:rPr>
                <a:t></a:t>
              </a:r>
            </a:p>
          </p:txBody>
        </p:sp>
        <p:sp>
          <p:nvSpPr>
            <p:cNvPr id="266269" name="Text Box 29"/>
            <p:cNvSpPr txBox="1">
              <a:spLocks noChangeArrowheads="1"/>
            </p:cNvSpPr>
            <p:nvPr/>
          </p:nvSpPr>
          <p:spPr bwMode="auto">
            <a:xfrm>
              <a:off x="3072" y="1728"/>
              <a:ext cx="454" cy="251"/>
            </a:xfrm>
            <a:prstGeom prst="rect">
              <a:avLst/>
            </a:prstGeom>
            <a:noFill/>
            <a:ln w="28575">
              <a:noFill/>
              <a:miter lim="800000"/>
            </a:ln>
            <a:effectLst/>
          </p:spPr>
          <p:txBody>
            <a:bodyPr>
              <a:spAutoFit/>
            </a:bodyPr>
            <a:lstStyle/>
            <a:p>
              <a:pPr marL="0" marR="0" lvl="0" indent="0" algn="ctr" defTabSz="914400" rtl="0" eaLnBrk="1" fontAlgn="auto" latinLnBrk="0" hangingPunct="1">
                <a:lnSpc>
                  <a:spcPct val="100000"/>
                </a:lnSpc>
                <a:spcBef>
                  <a:spcPct val="50000"/>
                </a:spcBef>
                <a:spcAft>
                  <a:spcPts val="0"/>
                </a:spcAft>
                <a:buClrTx/>
                <a:buSzTx/>
                <a:buFontTx/>
                <a:buNone/>
                <a:defRPr/>
              </a:pPr>
              <a:r>
                <a:rPr kumimoji="1" lang="en-US" altLang="zh-CN" sz="1350" b="1"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mn-cs"/>
                </a:rPr>
                <a:t>R(s)</a:t>
              </a:r>
            </a:p>
          </p:txBody>
        </p:sp>
        <p:sp>
          <p:nvSpPr>
            <p:cNvPr id="266270" name="Text Box 30"/>
            <p:cNvSpPr txBox="1">
              <a:spLocks noChangeArrowheads="1"/>
            </p:cNvSpPr>
            <p:nvPr/>
          </p:nvSpPr>
          <p:spPr bwMode="auto">
            <a:xfrm>
              <a:off x="5162" y="1728"/>
              <a:ext cx="454" cy="251"/>
            </a:xfrm>
            <a:prstGeom prst="rect">
              <a:avLst/>
            </a:prstGeom>
            <a:noFill/>
            <a:ln w="28575">
              <a:noFill/>
              <a:miter lim="800000"/>
            </a:ln>
            <a:effectLst/>
          </p:spPr>
          <p:txBody>
            <a:bodyPr>
              <a:spAutoFit/>
            </a:bodyPr>
            <a:lstStyle/>
            <a:p>
              <a:pPr marL="0" marR="0" lvl="0" indent="0" algn="ctr" defTabSz="914400" rtl="0" eaLnBrk="1" fontAlgn="auto" latinLnBrk="0" hangingPunct="1">
                <a:lnSpc>
                  <a:spcPct val="100000"/>
                </a:lnSpc>
                <a:spcBef>
                  <a:spcPct val="50000"/>
                </a:spcBef>
                <a:spcAft>
                  <a:spcPts val="0"/>
                </a:spcAft>
                <a:buClrTx/>
                <a:buSzTx/>
                <a:buFontTx/>
                <a:buNone/>
                <a:defRPr/>
              </a:pPr>
              <a:r>
                <a:rPr kumimoji="1" lang="en-US" altLang="zh-CN" sz="1350" b="1"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mn-cs"/>
                </a:rPr>
                <a:t>C(s)</a:t>
              </a:r>
            </a:p>
          </p:txBody>
        </p:sp>
        <p:sp>
          <p:nvSpPr>
            <p:cNvPr id="266271" name="Text Box 31"/>
            <p:cNvSpPr txBox="1">
              <a:spLocks noChangeArrowheads="1"/>
            </p:cNvSpPr>
            <p:nvPr/>
          </p:nvSpPr>
          <p:spPr bwMode="auto">
            <a:xfrm>
              <a:off x="4715" y="2295"/>
              <a:ext cx="455" cy="251"/>
            </a:xfrm>
            <a:prstGeom prst="rect">
              <a:avLst/>
            </a:prstGeom>
            <a:noFill/>
            <a:ln w="28575">
              <a:noFill/>
              <a:miter lim="800000"/>
            </a:ln>
            <a:effectLst/>
          </p:spPr>
          <p:txBody>
            <a:bodyPr>
              <a:spAutoFit/>
            </a:bodyPr>
            <a:lstStyle/>
            <a:p>
              <a:pPr marL="0" marR="0" lvl="0" indent="0" algn="ctr" defTabSz="914400" rtl="0" eaLnBrk="1" fontAlgn="auto" latinLnBrk="0" hangingPunct="1">
                <a:lnSpc>
                  <a:spcPct val="100000"/>
                </a:lnSpc>
                <a:spcBef>
                  <a:spcPct val="50000"/>
                </a:spcBef>
                <a:spcAft>
                  <a:spcPts val="0"/>
                </a:spcAft>
                <a:buClrTx/>
                <a:buSzTx/>
                <a:buFontTx/>
                <a:buNone/>
                <a:defRPr/>
              </a:pPr>
              <a:r>
                <a:rPr kumimoji="1" lang="en-US" altLang="zh-CN" sz="1350" b="1"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mn-cs"/>
                </a:rPr>
                <a:t>Q(s)</a:t>
              </a:r>
            </a:p>
          </p:txBody>
        </p:sp>
        <p:sp>
          <p:nvSpPr>
            <p:cNvPr id="266272" name="Rectangle 32"/>
            <p:cNvSpPr>
              <a:spLocks noChangeArrowheads="1"/>
            </p:cNvSpPr>
            <p:nvPr/>
          </p:nvSpPr>
          <p:spPr bwMode="auto">
            <a:xfrm>
              <a:off x="4071" y="2462"/>
              <a:ext cx="591" cy="274"/>
            </a:xfrm>
            <a:prstGeom prst="rect">
              <a:avLst/>
            </a:prstGeom>
            <a:solidFill>
              <a:srgbClr val="FFFF66"/>
            </a:solidFill>
            <a:ln w="28575">
              <a:solidFill>
                <a:schemeClr val="tx1"/>
              </a:solidFill>
              <a:miter lim="800000"/>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zh-CN" altLang="en-US" sz="2400" b="1" i="0" u="none" strike="noStrike" kern="1200" cap="none" spc="0" normalizeH="0" baseline="0" noProof="0" dirty="0">
                  <a:ln>
                    <a:noFill/>
                  </a:ln>
                  <a:solidFill>
                    <a:schemeClr val="hlink"/>
                  </a:solidFill>
                  <a:effectLst/>
                  <a:uLnTx/>
                  <a:uFillTx/>
                  <a:latin typeface="Times New Roman" panose="02020603050405020304" pitchFamily="18" charset="0"/>
                  <a:ea typeface="微软雅黑" panose="020B0503020204020204" pitchFamily="34" charset="-122"/>
                  <a:cs typeface="+mn-cs"/>
                </a:rPr>
                <a:t>？</a:t>
              </a:r>
            </a:p>
          </p:txBody>
        </p:sp>
        <p:sp>
          <p:nvSpPr>
            <p:cNvPr id="266273" name="Line 33"/>
            <p:cNvSpPr>
              <a:spLocks noChangeShapeType="1"/>
            </p:cNvSpPr>
            <p:nvPr/>
          </p:nvSpPr>
          <p:spPr bwMode="auto">
            <a:xfrm>
              <a:off x="3753" y="2598"/>
              <a:ext cx="318" cy="1"/>
            </a:xfrm>
            <a:prstGeom prst="line">
              <a:avLst/>
            </a:prstGeom>
            <a:noFill/>
            <a:ln w="28575">
              <a:solidFill>
                <a:schemeClr val="tx1"/>
              </a:solidFill>
              <a:miter lim="800000"/>
            </a:ln>
            <a:effectLst/>
          </p:spPr>
          <p:txBody>
            <a:bodyPr wrap="none"/>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endParaRPr>
            </a:p>
          </p:txBody>
        </p:sp>
        <p:sp>
          <p:nvSpPr>
            <p:cNvPr id="266274" name="Line 34"/>
            <p:cNvSpPr>
              <a:spLocks noChangeShapeType="1"/>
            </p:cNvSpPr>
            <p:nvPr/>
          </p:nvSpPr>
          <p:spPr bwMode="auto">
            <a:xfrm>
              <a:off x="4662" y="2598"/>
              <a:ext cx="500" cy="1"/>
            </a:xfrm>
            <a:prstGeom prst="line">
              <a:avLst/>
            </a:prstGeom>
            <a:noFill/>
            <a:ln w="28575">
              <a:solidFill>
                <a:schemeClr val="tx1"/>
              </a:solidFill>
              <a:miter lim="800000"/>
              <a:headEnd type="triangle" w="med" len="med"/>
            </a:ln>
            <a:effectLst/>
          </p:spPr>
          <p:txBody>
            <a:bodyPr wrap="none"/>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endParaRPr>
            </a:p>
          </p:txBody>
        </p:sp>
      </p:grpSp>
      <p:sp>
        <p:nvSpPr>
          <p:cNvPr id="93194" name="AutoShape 35"/>
          <p:cNvSpPr/>
          <p:nvPr/>
        </p:nvSpPr>
        <p:spPr>
          <a:xfrm>
            <a:off x="1657350" y="3643908"/>
            <a:ext cx="1428750" cy="400050"/>
          </a:xfrm>
          <a:prstGeom prst="rightArrowCallout">
            <a:avLst>
              <a:gd name="adj1" fmla="val 25000"/>
              <a:gd name="adj2" fmla="val 43750"/>
              <a:gd name="adj3" fmla="val 59523"/>
              <a:gd name="adj4" fmla="val 75833"/>
            </a:avLst>
          </a:prstGeom>
          <a:solidFill>
            <a:schemeClr val="bg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r>
              <a:rPr lang="zh-CN" altLang="en-US" sz="1800" b="1" dirty="0">
                <a:solidFill>
                  <a:schemeClr val="hlink"/>
                </a:solidFill>
                <a:ea typeface="微软雅黑" panose="020B0503020204020204" pitchFamily="34" charset="-122"/>
              </a:rPr>
              <a:t>移动后</a:t>
            </a:r>
          </a:p>
        </p:txBody>
      </p:sp>
    </p:spTree>
  </p:cSld>
  <p:clrMapOvr>
    <a:masterClrMapping/>
  </p:clrMapOvr>
  <p:transition>
    <p:cover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272"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anim calcmode="lin" valueType="num">
                                      <p:cBhvr>
                                        <p:cTn id="7" dur="500" fill="hold"/>
                                        <p:tgtEl>
                                          <p:spTgt spid="38"/>
                                        </p:tgtEl>
                                        <p:attrNameLst>
                                          <p:attrName>ppt_w</p:attrName>
                                        </p:attrNameLst>
                                      </p:cBhvr>
                                      <p:tavLst>
                                        <p:tav tm="0">
                                          <p:val>
                                            <p:strVal val="2/3*#ppt_w"/>
                                          </p:val>
                                        </p:tav>
                                        <p:tav tm="100000">
                                          <p:val>
                                            <p:strVal val="#ppt_w"/>
                                          </p:val>
                                        </p:tav>
                                      </p:tavLst>
                                    </p:anim>
                                    <p:anim calcmode="lin" valueType="num">
                                      <p:cBhvr>
                                        <p:cTn id="8" dur="500" fill="hold"/>
                                        <p:tgtEl>
                                          <p:spTgt spid="38"/>
                                        </p:tgtEl>
                                        <p:attrNameLst>
                                          <p:attrName>ppt_h</p:attrName>
                                        </p:attrNameLst>
                                      </p:cBhvr>
                                      <p:tavLst>
                                        <p:tav tm="0">
                                          <p:val>
                                            <p:strVal val="2/3*#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94210" name="灯片编号占位符 4"/>
          <p:cNvSpPr txBox="1">
            <a:spLocks noGrp="1"/>
          </p:cNvSpPr>
          <p:nvPr>
            <p:ph type="sldNum" sz="quarter" idx="4"/>
          </p:nvPr>
        </p:nvSpPr>
        <p:spPr>
          <a:noFill/>
          <a:ln>
            <a:noFill/>
          </a:ln>
        </p:spPr>
        <p:txBody>
          <a:bodyPr anchor="ctr" anchorCtr="0"/>
          <a:lstStyle/>
          <a:p>
            <a:pPr marL="0" indent="0" algn="r" eaLnBrk="1" hangingPunct="1">
              <a:spcBef>
                <a:spcPct val="0"/>
              </a:spcBef>
              <a:buFontTx/>
              <a:buNone/>
            </a:pPr>
            <a:fld id="{9A0DB2DC-4C9A-4742-B13C-FB6460FD3503}" type="slidenum">
              <a:rPr lang="en-US" altLang="zh-CN" sz="900" kern="1200" dirty="0">
                <a:solidFill>
                  <a:srgbClr val="898989"/>
                </a:solidFill>
                <a:latin typeface="+mn-lt"/>
                <a:cs typeface="+mn-cs"/>
              </a:rPr>
              <a:t>79</a:t>
            </a:fld>
            <a:endParaRPr lang="en-US" altLang="zh-CN" sz="900" kern="1200" dirty="0">
              <a:solidFill>
                <a:srgbClr val="898989"/>
              </a:solidFill>
              <a:latin typeface="+mn-lt"/>
              <a:cs typeface="+mn-cs"/>
            </a:endParaRPr>
          </a:p>
        </p:txBody>
      </p:sp>
      <p:sp>
        <p:nvSpPr>
          <p:cNvPr id="94211" name="Rectangle 2"/>
          <p:cNvSpPr>
            <a:spLocks noGrp="1"/>
          </p:cNvSpPr>
          <p:nvPr>
            <p:ph type="title"/>
          </p:nvPr>
        </p:nvSpPr>
        <p:spPr>
          <a:xfrm>
            <a:off x="1553490" y="938794"/>
            <a:ext cx="5922689" cy="658415"/>
          </a:xfrm>
        </p:spPr>
        <p:txBody>
          <a:bodyPr vert="horz" wrap="square" lIns="68580" tIns="34290" rIns="68580" bIns="34290" anchor="ctr" anchorCtr="0"/>
          <a:lstStyle/>
          <a:p>
            <a:pPr eaLnBrk="1" hangingPunct="1"/>
            <a:r>
              <a:rPr lang="en-US" altLang="zh-CN" sz="3200" b="1" dirty="0">
                <a:solidFill>
                  <a:srgbClr val="C00000"/>
                </a:solidFill>
                <a:latin typeface="Times New Roman" panose="02020603050405020304" pitchFamily="18" charset="0"/>
                <a:ea typeface="微软雅黑" panose="020B0503020204020204" pitchFamily="34" charset="-122"/>
              </a:rPr>
              <a:t>Moving comparative point forward</a:t>
            </a:r>
            <a:r>
              <a:rPr lang="en-US" altLang="zh-CN" sz="3200" b="1" dirty="0">
                <a:solidFill>
                  <a:srgbClr val="C00000"/>
                </a:solidFill>
                <a:latin typeface="微软雅黑" panose="020B0503020204020204" pitchFamily="34" charset="-122"/>
              </a:rPr>
              <a:t> </a:t>
            </a:r>
            <a:r>
              <a:rPr lang="zh-CN" altLang="en-US" sz="2800" b="1" dirty="0">
                <a:latin typeface="微软雅黑" panose="020B0503020204020204" pitchFamily="34" charset="-122"/>
                <a:ea typeface="微软雅黑" panose="020B0503020204020204" pitchFamily="34" charset="-122"/>
              </a:rPr>
              <a:t>比较点的移动（前移）</a:t>
            </a:r>
          </a:p>
        </p:txBody>
      </p:sp>
      <p:graphicFrame>
        <p:nvGraphicFramePr>
          <p:cNvPr id="267268" name="Object 2"/>
          <p:cNvGraphicFramePr>
            <a:graphicFrameLocks noChangeAspect="1"/>
          </p:cNvGraphicFramePr>
          <p:nvPr/>
        </p:nvGraphicFramePr>
        <p:xfrm>
          <a:off x="6232922" y="4125516"/>
          <a:ext cx="1421606" cy="1008459"/>
        </p:xfrm>
        <a:graphic>
          <a:graphicData uri="http://schemas.openxmlformats.org/presentationml/2006/ole">
            <mc:AlternateContent xmlns:mc="http://schemas.openxmlformats.org/markup-compatibility/2006">
              <mc:Choice xmlns:v="urn:schemas-microsoft-com:vml" Requires="v">
                <p:oleObj r:id="rId3" imgW="761365" imgH="482600" progId="Equation.3">
                  <p:embed/>
                </p:oleObj>
              </mc:Choice>
              <mc:Fallback>
                <p:oleObj r:id="rId3" imgW="761365" imgH="482600" progId="Equation.3">
                  <p:embed/>
                  <p:pic>
                    <p:nvPicPr>
                      <p:cNvPr id="0" name="图片 3257"/>
                      <p:cNvPicPr/>
                      <p:nvPr/>
                    </p:nvPicPr>
                    <p:blipFill>
                      <a:blip r:embed="rId4"/>
                      <a:stretch>
                        <a:fillRect/>
                      </a:stretch>
                    </p:blipFill>
                    <p:spPr>
                      <a:xfrm>
                        <a:off x="6232922" y="4125516"/>
                        <a:ext cx="1421606" cy="1008459"/>
                      </a:xfrm>
                      <a:prstGeom prst="rect">
                        <a:avLst/>
                      </a:prstGeom>
                      <a:solidFill>
                        <a:srgbClr val="FFFF00"/>
                      </a:solidFill>
                      <a:ln w="9525" cap="flat" cmpd="sng">
                        <a:solidFill>
                          <a:schemeClr val="hlink"/>
                        </a:solidFill>
                        <a:prstDash val="solid"/>
                        <a:miter/>
                        <a:headEnd type="none" w="med" len="med"/>
                        <a:tailEnd type="none" w="med" len="med"/>
                      </a:ln>
                    </p:spPr>
                  </p:pic>
                </p:oleObj>
              </mc:Fallback>
            </mc:AlternateContent>
          </a:graphicData>
        </a:graphic>
      </p:graphicFrame>
      <p:sp>
        <p:nvSpPr>
          <p:cNvPr id="267269" name="AutoShape 5"/>
          <p:cNvSpPr/>
          <p:nvPr/>
        </p:nvSpPr>
        <p:spPr>
          <a:xfrm>
            <a:off x="1839516" y="4125516"/>
            <a:ext cx="4400550" cy="1028700"/>
          </a:xfrm>
          <a:prstGeom prst="rightArrowCallout">
            <a:avLst>
              <a:gd name="adj1" fmla="val 33564"/>
              <a:gd name="adj2" fmla="val 35648"/>
              <a:gd name="adj3" fmla="val 37727"/>
              <a:gd name="adj4" fmla="val 86634"/>
            </a:avLst>
          </a:prstGeom>
          <a:solidFill>
            <a:schemeClr val="bg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endParaRPr lang="zh-CN" altLang="en-US" sz="1350" dirty="0">
              <a:ea typeface="微软雅黑" panose="020B0503020204020204" pitchFamily="34" charset="-122"/>
            </a:endParaRPr>
          </a:p>
        </p:txBody>
      </p:sp>
      <p:graphicFrame>
        <p:nvGraphicFramePr>
          <p:cNvPr id="267270" name="Object 3"/>
          <p:cNvGraphicFramePr>
            <a:graphicFrameLocks noChangeAspect="1"/>
          </p:cNvGraphicFramePr>
          <p:nvPr/>
        </p:nvGraphicFramePr>
        <p:xfrm>
          <a:off x="1946672" y="4232672"/>
          <a:ext cx="3599259" cy="404813"/>
        </p:xfrm>
        <a:graphic>
          <a:graphicData uri="http://schemas.openxmlformats.org/presentationml/2006/ole">
            <mc:AlternateContent xmlns:mc="http://schemas.openxmlformats.org/markup-compatibility/2006">
              <mc:Choice xmlns:v="urn:schemas-microsoft-com:vml" Requires="v">
                <p:oleObj r:id="rId5" imgW="2349500" imgH="228600" progId="Equation.3">
                  <p:embed/>
                </p:oleObj>
              </mc:Choice>
              <mc:Fallback>
                <p:oleObj r:id="rId5" imgW="2349500" imgH="228600" progId="Equation.3">
                  <p:embed/>
                  <p:pic>
                    <p:nvPicPr>
                      <p:cNvPr id="0" name="图片 3255"/>
                      <p:cNvPicPr/>
                      <p:nvPr/>
                    </p:nvPicPr>
                    <p:blipFill>
                      <a:blip r:embed="rId6"/>
                      <a:stretch>
                        <a:fillRect/>
                      </a:stretch>
                    </p:blipFill>
                    <p:spPr>
                      <a:xfrm>
                        <a:off x="1946672" y="4232672"/>
                        <a:ext cx="3599259" cy="404813"/>
                      </a:xfrm>
                      <a:prstGeom prst="rect">
                        <a:avLst/>
                      </a:prstGeom>
                      <a:noFill/>
                      <a:ln w="38100">
                        <a:noFill/>
                        <a:miter/>
                      </a:ln>
                    </p:spPr>
                  </p:pic>
                </p:oleObj>
              </mc:Fallback>
            </mc:AlternateContent>
          </a:graphicData>
        </a:graphic>
      </p:graphicFrame>
      <p:graphicFrame>
        <p:nvGraphicFramePr>
          <p:cNvPr id="267271" name="Object 4"/>
          <p:cNvGraphicFramePr>
            <a:graphicFrameLocks noChangeAspect="1"/>
          </p:cNvGraphicFramePr>
          <p:nvPr/>
        </p:nvGraphicFramePr>
        <p:xfrm>
          <a:off x="2376488" y="4610100"/>
          <a:ext cx="2530079" cy="421481"/>
        </p:xfrm>
        <a:graphic>
          <a:graphicData uri="http://schemas.openxmlformats.org/presentationml/2006/ole">
            <mc:AlternateContent xmlns:mc="http://schemas.openxmlformats.org/markup-compatibility/2006">
              <mc:Choice xmlns:v="urn:schemas-microsoft-com:vml" Requires="v">
                <p:oleObj r:id="rId7" imgW="1371600" imgH="228600" progId="Equation.3">
                  <p:embed/>
                </p:oleObj>
              </mc:Choice>
              <mc:Fallback>
                <p:oleObj r:id="rId7" imgW="1371600" imgH="228600" progId="Equation.3">
                  <p:embed/>
                  <p:pic>
                    <p:nvPicPr>
                      <p:cNvPr id="0" name="图片 3256"/>
                      <p:cNvPicPr/>
                      <p:nvPr/>
                    </p:nvPicPr>
                    <p:blipFill>
                      <a:blip r:embed="rId8"/>
                      <a:stretch>
                        <a:fillRect/>
                      </a:stretch>
                    </p:blipFill>
                    <p:spPr>
                      <a:xfrm>
                        <a:off x="2376488" y="4610100"/>
                        <a:ext cx="2530079" cy="421481"/>
                      </a:xfrm>
                      <a:prstGeom prst="rect">
                        <a:avLst/>
                      </a:prstGeom>
                      <a:solidFill>
                        <a:schemeClr val="bg1"/>
                      </a:solidFill>
                      <a:ln w="38100">
                        <a:noFill/>
                        <a:miter/>
                      </a:ln>
                    </p:spPr>
                  </p:pic>
                </p:oleObj>
              </mc:Fallback>
            </mc:AlternateContent>
          </a:graphicData>
        </a:graphic>
      </p:graphicFrame>
      <p:grpSp>
        <p:nvGrpSpPr>
          <p:cNvPr id="2" name="Group 8"/>
          <p:cNvGrpSpPr/>
          <p:nvPr/>
        </p:nvGrpSpPr>
        <p:grpSpPr bwMode="auto">
          <a:xfrm>
            <a:off x="2428860" y="2411009"/>
            <a:ext cx="3314700" cy="1479947"/>
            <a:chOff x="1104" y="1728"/>
            <a:chExt cx="2784" cy="1243"/>
          </a:xfrm>
          <a:effectLst>
            <a:outerShdw blurRad="50800" dist="38100" dir="8100000" algn="tr" rotWithShape="0">
              <a:prstClr val="black">
                <a:alpha val="40000"/>
              </a:prstClr>
            </a:outerShdw>
          </a:effectLst>
        </p:grpSpPr>
        <p:sp>
          <p:nvSpPr>
            <p:cNvPr id="267273" name="Line 9"/>
            <p:cNvSpPr>
              <a:spLocks noChangeShapeType="1"/>
            </p:cNvSpPr>
            <p:nvPr/>
          </p:nvSpPr>
          <p:spPr bwMode="auto">
            <a:xfrm>
              <a:off x="1152" y="2064"/>
              <a:ext cx="576" cy="0"/>
            </a:xfrm>
            <a:prstGeom prst="line">
              <a:avLst/>
            </a:prstGeom>
            <a:noFill/>
            <a:ln w="28575">
              <a:solidFill>
                <a:schemeClr val="tx1"/>
              </a:solidFill>
              <a:miter lim="800000"/>
              <a:tailEnd type="triangle" w="med" len="med"/>
            </a:ln>
            <a:effectLst/>
          </p:spPr>
          <p:txBody>
            <a:bodyPr wrap="none"/>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endParaRPr>
            </a:p>
          </p:txBody>
        </p:sp>
        <p:sp>
          <p:nvSpPr>
            <p:cNvPr id="267274" name="AutoShape 10"/>
            <p:cNvSpPr>
              <a:spLocks noChangeArrowheads="1"/>
            </p:cNvSpPr>
            <p:nvPr/>
          </p:nvSpPr>
          <p:spPr bwMode="auto">
            <a:xfrm>
              <a:off x="1728" y="1920"/>
              <a:ext cx="288" cy="288"/>
            </a:xfrm>
            <a:prstGeom prst="flowChartSummingJunction">
              <a:avLst/>
            </a:prstGeom>
            <a:solidFill>
              <a:schemeClr val="bg1"/>
            </a:solidFill>
            <a:ln w="28575">
              <a:solidFill>
                <a:schemeClr val="tx1"/>
              </a:solidFill>
              <a:miter lim="800000"/>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endParaRPr>
            </a:p>
          </p:txBody>
        </p:sp>
        <p:sp>
          <p:nvSpPr>
            <p:cNvPr id="267275" name="Line 11"/>
            <p:cNvSpPr>
              <a:spLocks noChangeShapeType="1"/>
            </p:cNvSpPr>
            <p:nvPr/>
          </p:nvSpPr>
          <p:spPr bwMode="auto">
            <a:xfrm>
              <a:off x="3264" y="2064"/>
              <a:ext cx="576" cy="0"/>
            </a:xfrm>
            <a:prstGeom prst="line">
              <a:avLst/>
            </a:prstGeom>
            <a:noFill/>
            <a:ln w="28575">
              <a:solidFill>
                <a:schemeClr val="tx1"/>
              </a:solidFill>
              <a:miter lim="800000"/>
              <a:tailEnd type="triangle" w="med" len="med"/>
            </a:ln>
            <a:effectLst/>
          </p:spPr>
          <p:txBody>
            <a:bodyPr wrap="none"/>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endParaRPr>
            </a:p>
          </p:txBody>
        </p:sp>
        <p:sp>
          <p:nvSpPr>
            <p:cNvPr id="267276" name="Rectangle 12"/>
            <p:cNvSpPr>
              <a:spLocks noChangeArrowheads="1"/>
            </p:cNvSpPr>
            <p:nvPr/>
          </p:nvSpPr>
          <p:spPr bwMode="auto">
            <a:xfrm>
              <a:off x="2448" y="1920"/>
              <a:ext cx="816" cy="336"/>
            </a:xfrm>
            <a:prstGeom prst="rect">
              <a:avLst/>
            </a:prstGeom>
            <a:solidFill>
              <a:schemeClr val="bg1"/>
            </a:solidFill>
            <a:ln w="28575">
              <a:solidFill>
                <a:schemeClr val="tx1"/>
              </a:solidFill>
              <a:miter lim="800000"/>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en-US" altLang="zh-CN" sz="2400" b="1"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mn-cs"/>
                </a:rPr>
                <a:t>G(s)</a:t>
              </a:r>
            </a:p>
          </p:txBody>
        </p:sp>
        <p:sp>
          <p:nvSpPr>
            <p:cNvPr id="267277" name="Line 13"/>
            <p:cNvSpPr>
              <a:spLocks noChangeShapeType="1"/>
            </p:cNvSpPr>
            <p:nvPr/>
          </p:nvSpPr>
          <p:spPr bwMode="auto">
            <a:xfrm>
              <a:off x="2016" y="2064"/>
              <a:ext cx="432" cy="0"/>
            </a:xfrm>
            <a:prstGeom prst="line">
              <a:avLst/>
            </a:prstGeom>
            <a:noFill/>
            <a:ln w="28575">
              <a:solidFill>
                <a:schemeClr val="tx1"/>
              </a:solidFill>
              <a:miter lim="800000"/>
              <a:tailEnd type="triangle" w="med" len="med"/>
            </a:ln>
            <a:effectLst/>
          </p:spPr>
          <p:txBody>
            <a:bodyPr wrap="none"/>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endParaRPr>
            </a:p>
          </p:txBody>
        </p:sp>
        <p:sp>
          <p:nvSpPr>
            <p:cNvPr id="267278" name="Line 14"/>
            <p:cNvSpPr>
              <a:spLocks noChangeShapeType="1"/>
            </p:cNvSpPr>
            <p:nvPr/>
          </p:nvSpPr>
          <p:spPr bwMode="auto">
            <a:xfrm flipV="1">
              <a:off x="1872" y="2208"/>
              <a:ext cx="0" cy="480"/>
            </a:xfrm>
            <a:prstGeom prst="line">
              <a:avLst/>
            </a:prstGeom>
            <a:noFill/>
            <a:ln w="28575">
              <a:solidFill>
                <a:schemeClr val="tx1"/>
              </a:solidFill>
              <a:miter lim="800000"/>
              <a:tailEnd type="triangle" w="med" len="med"/>
            </a:ln>
            <a:effectLst/>
          </p:spPr>
          <p:txBody>
            <a:bodyPr wrap="none"/>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endParaRPr>
            </a:p>
          </p:txBody>
        </p:sp>
        <p:sp>
          <p:nvSpPr>
            <p:cNvPr id="267279" name="Rectangle 15"/>
            <p:cNvSpPr>
              <a:spLocks noChangeArrowheads="1"/>
            </p:cNvSpPr>
            <p:nvPr/>
          </p:nvSpPr>
          <p:spPr bwMode="auto">
            <a:xfrm>
              <a:off x="1854" y="2112"/>
              <a:ext cx="233" cy="251"/>
            </a:xfrm>
            <a:prstGeom prst="rect">
              <a:avLst/>
            </a:prstGeom>
            <a:noFill/>
            <a:ln w="28575">
              <a:noFill/>
              <a:miter lim="800000"/>
            </a:ln>
            <a:effectLst/>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en-US" altLang="zh-CN" sz="1350" b="1"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sym typeface="Symbol" panose="05050102010706020507" pitchFamily="18" charset="2"/>
                </a:rPr>
                <a:t></a:t>
              </a:r>
            </a:p>
          </p:txBody>
        </p:sp>
        <p:sp>
          <p:nvSpPr>
            <p:cNvPr id="267280" name="Text Box 16"/>
            <p:cNvSpPr txBox="1">
              <a:spLocks noChangeArrowheads="1"/>
            </p:cNvSpPr>
            <p:nvPr/>
          </p:nvSpPr>
          <p:spPr bwMode="auto">
            <a:xfrm>
              <a:off x="1104" y="1728"/>
              <a:ext cx="528" cy="348"/>
            </a:xfrm>
            <a:prstGeom prst="rect">
              <a:avLst/>
            </a:prstGeom>
            <a:noFill/>
            <a:ln w="28575">
              <a:noFill/>
              <a:miter lim="800000"/>
            </a:ln>
            <a:effectLst/>
          </p:spPr>
          <p:txBody>
            <a:bodyPr>
              <a:spAutoFit/>
            </a:bodyPr>
            <a:lstStyle/>
            <a:p>
              <a:pPr marL="0" marR="0" lvl="0" indent="0" algn="ctr" defTabSz="914400" rtl="0" eaLnBrk="1" fontAlgn="auto" latinLnBrk="0" hangingPunct="1">
                <a:lnSpc>
                  <a:spcPct val="100000"/>
                </a:lnSpc>
                <a:spcBef>
                  <a:spcPct val="50000"/>
                </a:spcBef>
                <a:spcAft>
                  <a:spcPts val="0"/>
                </a:spcAft>
                <a:buClrTx/>
                <a:buSzTx/>
                <a:buFontTx/>
                <a:buNone/>
                <a:defRPr/>
              </a:pPr>
              <a:r>
                <a:rPr kumimoji="1" lang="en-US" altLang="zh-CN" sz="2100" b="1"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mn-cs"/>
                </a:rPr>
                <a:t>R(s)</a:t>
              </a:r>
            </a:p>
          </p:txBody>
        </p:sp>
        <p:sp>
          <p:nvSpPr>
            <p:cNvPr id="267281" name="Text Box 17"/>
            <p:cNvSpPr txBox="1">
              <a:spLocks noChangeArrowheads="1"/>
            </p:cNvSpPr>
            <p:nvPr/>
          </p:nvSpPr>
          <p:spPr bwMode="auto">
            <a:xfrm>
              <a:off x="3360" y="1728"/>
              <a:ext cx="528" cy="348"/>
            </a:xfrm>
            <a:prstGeom prst="rect">
              <a:avLst/>
            </a:prstGeom>
            <a:noFill/>
            <a:ln w="28575">
              <a:noFill/>
              <a:miter lim="800000"/>
            </a:ln>
            <a:effectLst/>
          </p:spPr>
          <p:txBody>
            <a:bodyPr>
              <a:spAutoFit/>
            </a:bodyPr>
            <a:lstStyle/>
            <a:p>
              <a:pPr marL="0" marR="0" lvl="0" indent="0" algn="ctr" defTabSz="914400" rtl="0" eaLnBrk="1" fontAlgn="auto" latinLnBrk="0" hangingPunct="1">
                <a:lnSpc>
                  <a:spcPct val="100000"/>
                </a:lnSpc>
                <a:spcBef>
                  <a:spcPct val="50000"/>
                </a:spcBef>
                <a:spcAft>
                  <a:spcPts val="0"/>
                </a:spcAft>
                <a:buClrTx/>
                <a:buSzTx/>
                <a:buFontTx/>
                <a:buNone/>
                <a:defRPr/>
              </a:pPr>
              <a:r>
                <a:rPr kumimoji="1" lang="en-US" altLang="zh-CN" sz="2100" b="1"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mn-cs"/>
                </a:rPr>
                <a:t>C(s)</a:t>
              </a:r>
            </a:p>
          </p:txBody>
        </p:sp>
        <p:sp>
          <p:nvSpPr>
            <p:cNvPr id="267282" name="Text Box 18"/>
            <p:cNvSpPr txBox="1">
              <a:spLocks noChangeArrowheads="1"/>
            </p:cNvSpPr>
            <p:nvPr/>
          </p:nvSpPr>
          <p:spPr bwMode="auto">
            <a:xfrm>
              <a:off x="2880" y="2352"/>
              <a:ext cx="480" cy="619"/>
            </a:xfrm>
            <a:prstGeom prst="rect">
              <a:avLst/>
            </a:prstGeom>
            <a:noFill/>
            <a:ln w="28575">
              <a:noFill/>
              <a:miter lim="800000"/>
            </a:ln>
            <a:effectLst/>
          </p:spPr>
          <p:txBody>
            <a:bodyPr>
              <a:spAutoFit/>
            </a:bodyPr>
            <a:lstStyle/>
            <a:p>
              <a:pPr marL="0" marR="0" lvl="0" indent="0" algn="ctr" defTabSz="914400" rtl="0" eaLnBrk="1" fontAlgn="auto" latinLnBrk="0" hangingPunct="1">
                <a:lnSpc>
                  <a:spcPct val="100000"/>
                </a:lnSpc>
                <a:spcBef>
                  <a:spcPct val="50000"/>
                </a:spcBef>
                <a:spcAft>
                  <a:spcPts val="0"/>
                </a:spcAft>
                <a:buClrTx/>
                <a:buSzTx/>
                <a:buFontTx/>
                <a:buNone/>
                <a:defRPr/>
              </a:pPr>
              <a:r>
                <a:rPr kumimoji="1" lang="en-US" altLang="zh-CN" sz="2100" b="1"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mn-cs"/>
                </a:rPr>
                <a:t>Q(s)</a:t>
              </a:r>
            </a:p>
          </p:txBody>
        </p:sp>
        <p:sp>
          <p:nvSpPr>
            <p:cNvPr id="267283" name="Rectangle 19"/>
            <p:cNvSpPr>
              <a:spLocks noChangeArrowheads="1"/>
            </p:cNvSpPr>
            <p:nvPr/>
          </p:nvSpPr>
          <p:spPr bwMode="auto">
            <a:xfrm>
              <a:off x="2208" y="2544"/>
              <a:ext cx="624" cy="288"/>
            </a:xfrm>
            <a:prstGeom prst="rect">
              <a:avLst/>
            </a:prstGeom>
            <a:solidFill>
              <a:srgbClr val="FFFF00"/>
            </a:solidFill>
            <a:ln w="28575">
              <a:solidFill>
                <a:schemeClr val="tx1"/>
              </a:solidFill>
              <a:miter lim="800000"/>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zh-CN" altLang="en-US" sz="2700" b="1" i="0" u="none" strike="noStrike" kern="1200" cap="none" spc="0" normalizeH="0" baseline="0" noProof="0" dirty="0">
                  <a:ln>
                    <a:noFill/>
                  </a:ln>
                  <a:solidFill>
                    <a:schemeClr val="hlink"/>
                  </a:solidFill>
                  <a:effectLst/>
                  <a:uLnTx/>
                  <a:uFillTx/>
                  <a:latin typeface="Times New Roman" panose="02020603050405020304" pitchFamily="18" charset="0"/>
                  <a:ea typeface="微软雅黑" panose="020B0503020204020204" pitchFamily="34" charset="-122"/>
                  <a:cs typeface="+mn-cs"/>
                </a:rPr>
                <a:t> ？</a:t>
              </a:r>
            </a:p>
          </p:txBody>
        </p:sp>
        <p:sp>
          <p:nvSpPr>
            <p:cNvPr id="267284" name="Line 20"/>
            <p:cNvSpPr>
              <a:spLocks noChangeShapeType="1"/>
            </p:cNvSpPr>
            <p:nvPr/>
          </p:nvSpPr>
          <p:spPr bwMode="auto">
            <a:xfrm>
              <a:off x="1872" y="2688"/>
              <a:ext cx="336" cy="0"/>
            </a:xfrm>
            <a:prstGeom prst="line">
              <a:avLst/>
            </a:prstGeom>
            <a:noFill/>
            <a:ln w="28575">
              <a:solidFill>
                <a:schemeClr val="tx1"/>
              </a:solidFill>
              <a:miter lim="800000"/>
            </a:ln>
            <a:effectLst/>
          </p:spPr>
          <p:txBody>
            <a:bodyPr wrap="none"/>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endParaRPr>
            </a:p>
          </p:txBody>
        </p:sp>
        <p:sp>
          <p:nvSpPr>
            <p:cNvPr id="267285" name="Line 21"/>
            <p:cNvSpPr>
              <a:spLocks noChangeShapeType="1"/>
            </p:cNvSpPr>
            <p:nvPr/>
          </p:nvSpPr>
          <p:spPr bwMode="auto">
            <a:xfrm>
              <a:off x="2832" y="2688"/>
              <a:ext cx="528" cy="0"/>
            </a:xfrm>
            <a:prstGeom prst="line">
              <a:avLst/>
            </a:prstGeom>
            <a:noFill/>
            <a:ln w="28575">
              <a:solidFill>
                <a:schemeClr val="tx1"/>
              </a:solidFill>
              <a:miter lim="800000"/>
              <a:headEnd type="triangle" w="med" len="med"/>
            </a:ln>
            <a:effectLst/>
          </p:spPr>
          <p:txBody>
            <a:bodyPr wrap="none"/>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endParaRPr>
            </a:p>
          </p:txBody>
        </p:sp>
      </p:grpSp>
    </p:spTree>
  </p:cSld>
  <p:clrMapOvr>
    <a:masterClrMapping/>
  </p:clrMapOvr>
  <p:transition>
    <p:cover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grpId="0" nodeType="clickEffect">
                                  <p:stCondLst>
                                    <p:cond delay="0"/>
                                  </p:stCondLst>
                                  <p:childTnLst>
                                    <p:set>
                                      <p:cBhvr>
                                        <p:cTn id="12" dur="1" fill="hold">
                                          <p:stCondLst>
                                            <p:cond delay="0"/>
                                          </p:stCondLst>
                                        </p:cTn>
                                        <p:tgtEl>
                                          <p:spTgt spid="267269"/>
                                        </p:tgtEl>
                                        <p:attrNameLst>
                                          <p:attrName>style.visibility</p:attrName>
                                        </p:attrNameLst>
                                      </p:cBhvr>
                                      <p:to>
                                        <p:strVal val="visible"/>
                                      </p:to>
                                    </p:set>
                                    <p:anim calcmode="lin" valueType="num">
                                      <p:cBhvr>
                                        <p:cTn id="13" dur="500" fill="hold"/>
                                        <p:tgtEl>
                                          <p:spTgt spid="267269"/>
                                        </p:tgtEl>
                                        <p:attrNameLst>
                                          <p:attrName>ppt_w</p:attrName>
                                        </p:attrNameLst>
                                      </p:cBhvr>
                                      <p:tavLst>
                                        <p:tav tm="0">
                                          <p:val>
                                            <p:fltVal val="0"/>
                                          </p:val>
                                        </p:tav>
                                        <p:tav tm="100000">
                                          <p:val>
                                            <p:strVal val="#ppt_w"/>
                                          </p:val>
                                        </p:tav>
                                      </p:tavLst>
                                    </p:anim>
                                    <p:anim calcmode="lin" valueType="num">
                                      <p:cBhvr>
                                        <p:cTn id="14" dur="500" fill="hold"/>
                                        <p:tgtEl>
                                          <p:spTgt spid="267269"/>
                                        </p:tgtEl>
                                        <p:attrNameLst>
                                          <p:attrName>ppt_h</p:attrName>
                                        </p:attrNameLst>
                                      </p:cBhvr>
                                      <p:tavLst>
                                        <p:tav tm="0">
                                          <p:val>
                                            <p:fltVal val="0"/>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23" presetClass="entr" presetSubtype="16" fill="hold" nodeType="clickEffect">
                                  <p:stCondLst>
                                    <p:cond delay="0"/>
                                  </p:stCondLst>
                                  <p:childTnLst>
                                    <p:set>
                                      <p:cBhvr>
                                        <p:cTn id="18" dur="1" fill="hold">
                                          <p:stCondLst>
                                            <p:cond delay="0"/>
                                          </p:stCondLst>
                                        </p:cTn>
                                        <p:tgtEl>
                                          <p:spTgt spid="267270"/>
                                        </p:tgtEl>
                                        <p:attrNameLst>
                                          <p:attrName>style.visibility</p:attrName>
                                        </p:attrNameLst>
                                      </p:cBhvr>
                                      <p:to>
                                        <p:strVal val="visible"/>
                                      </p:to>
                                    </p:set>
                                    <p:anim calcmode="lin" valueType="num">
                                      <p:cBhvr>
                                        <p:cTn id="19" dur="500" fill="hold"/>
                                        <p:tgtEl>
                                          <p:spTgt spid="267270"/>
                                        </p:tgtEl>
                                        <p:attrNameLst>
                                          <p:attrName>ppt_w</p:attrName>
                                        </p:attrNameLst>
                                      </p:cBhvr>
                                      <p:tavLst>
                                        <p:tav tm="0">
                                          <p:val>
                                            <p:fltVal val="0"/>
                                          </p:val>
                                        </p:tav>
                                        <p:tav tm="100000">
                                          <p:val>
                                            <p:strVal val="#ppt_w"/>
                                          </p:val>
                                        </p:tav>
                                      </p:tavLst>
                                    </p:anim>
                                    <p:anim calcmode="lin" valueType="num">
                                      <p:cBhvr>
                                        <p:cTn id="20" dur="500" fill="hold"/>
                                        <p:tgtEl>
                                          <p:spTgt spid="267270"/>
                                        </p:tgtEl>
                                        <p:attrNameLst>
                                          <p:attrName>ppt_h</p:attrName>
                                        </p:attrNameLst>
                                      </p:cBhvr>
                                      <p:tavLst>
                                        <p:tav tm="0">
                                          <p:val>
                                            <p:fltVal val="0"/>
                                          </p:val>
                                        </p:tav>
                                        <p:tav tm="100000">
                                          <p:val>
                                            <p:strVal val="#ppt_h"/>
                                          </p:val>
                                        </p:tav>
                                      </p:tavLst>
                                    </p:anim>
                                  </p:childTnLst>
                                </p:cTn>
                              </p:par>
                            </p:childTnLst>
                          </p:cTn>
                        </p:par>
                      </p:childTnLst>
                    </p:cTn>
                  </p:par>
                  <p:par>
                    <p:cTn id="21" fill="hold">
                      <p:stCondLst>
                        <p:cond delay="indefinite"/>
                      </p:stCondLst>
                      <p:childTnLst>
                        <p:par>
                          <p:cTn id="22" fill="hold">
                            <p:stCondLst>
                              <p:cond delay="0"/>
                            </p:stCondLst>
                            <p:childTnLst>
                              <p:par>
                                <p:cTn id="23" presetID="23" presetClass="entr" presetSubtype="16" fill="hold" nodeType="clickEffect">
                                  <p:stCondLst>
                                    <p:cond delay="0"/>
                                  </p:stCondLst>
                                  <p:childTnLst>
                                    <p:set>
                                      <p:cBhvr>
                                        <p:cTn id="24" dur="1" fill="hold">
                                          <p:stCondLst>
                                            <p:cond delay="0"/>
                                          </p:stCondLst>
                                        </p:cTn>
                                        <p:tgtEl>
                                          <p:spTgt spid="267271"/>
                                        </p:tgtEl>
                                        <p:attrNameLst>
                                          <p:attrName>style.visibility</p:attrName>
                                        </p:attrNameLst>
                                      </p:cBhvr>
                                      <p:to>
                                        <p:strVal val="visible"/>
                                      </p:to>
                                    </p:set>
                                    <p:anim calcmode="lin" valueType="num">
                                      <p:cBhvr>
                                        <p:cTn id="25" dur="500" fill="hold"/>
                                        <p:tgtEl>
                                          <p:spTgt spid="267271"/>
                                        </p:tgtEl>
                                        <p:attrNameLst>
                                          <p:attrName>ppt_w</p:attrName>
                                        </p:attrNameLst>
                                      </p:cBhvr>
                                      <p:tavLst>
                                        <p:tav tm="0">
                                          <p:val>
                                            <p:fltVal val="0"/>
                                          </p:val>
                                        </p:tav>
                                        <p:tav tm="100000">
                                          <p:val>
                                            <p:strVal val="#ppt_w"/>
                                          </p:val>
                                        </p:tav>
                                      </p:tavLst>
                                    </p:anim>
                                    <p:anim calcmode="lin" valueType="num">
                                      <p:cBhvr>
                                        <p:cTn id="26" dur="500" fill="hold"/>
                                        <p:tgtEl>
                                          <p:spTgt spid="267271"/>
                                        </p:tgtEl>
                                        <p:attrNameLst>
                                          <p:attrName>ppt_h</p:attrName>
                                        </p:attrNameLst>
                                      </p:cBhvr>
                                      <p:tavLst>
                                        <p:tav tm="0">
                                          <p:val>
                                            <p:fltVal val="0"/>
                                          </p:val>
                                        </p:tav>
                                        <p:tav tm="100000">
                                          <p:val>
                                            <p:strVal val="#ppt_h"/>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2" fill="hold" nodeType="clickEffect">
                                  <p:stCondLst>
                                    <p:cond delay="0"/>
                                  </p:stCondLst>
                                  <p:childTnLst>
                                    <p:set>
                                      <p:cBhvr>
                                        <p:cTn id="30" dur="1" fill="hold">
                                          <p:stCondLst>
                                            <p:cond delay="0"/>
                                          </p:stCondLst>
                                        </p:cTn>
                                        <p:tgtEl>
                                          <p:spTgt spid="267268"/>
                                        </p:tgtEl>
                                        <p:attrNameLst>
                                          <p:attrName>style.visibility</p:attrName>
                                        </p:attrNameLst>
                                      </p:cBhvr>
                                      <p:to>
                                        <p:strVal val="visible"/>
                                      </p:to>
                                    </p:set>
                                    <p:anim calcmode="lin" valueType="num">
                                      <p:cBhvr additive="base">
                                        <p:cTn id="31" dur="500" fill="hold"/>
                                        <p:tgtEl>
                                          <p:spTgt spid="267268"/>
                                        </p:tgtEl>
                                        <p:attrNameLst>
                                          <p:attrName>ppt_x</p:attrName>
                                        </p:attrNameLst>
                                      </p:cBhvr>
                                      <p:tavLst>
                                        <p:tav tm="0">
                                          <p:val>
                                            <p:strVal val="1+#ppt_w/2"/>
                                          </p:val>
                                        </p:tav>
                                        <p:tav tm="100000">
                                          <p:val>
                                            <p:strVal val="#ppt_x"/>
                                          </p:val>
                                        </p:tav>
                                      </p:tavLst>
                                    </p:anim>
                                    <p:anim calcmode="lin" valueType="num">
                                      <p:cBhvr additive="base">
                                        <p:cTn id="32" dur="500" fill="hold"/>
                                        <p:tgtEl>
                                          <p:spTgt spid="26726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7269" grpId="0" bldLvl="0"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465926" name="Text Box 6"/>
          <p:cNvSpPr txBox="1">
            <a:spLocks noChangeArrowheads="1"/>
          </p:cNvSpPr>
          <p:nvPr/>
        </p:nvSpPr>
        <p:spPr bwMode="auto">
          <a:xfrm>
            <a:off x="1835696" y="3501008"/>
            <a:ext cx="5411391" cy="2127314"/>
          </a:xfrm>
          <a:prstGeom prst="rect">
            <a:avLst/>
          </a:prstGeom>
          <a:noFill/>
          <a:ln w="9525">
            <a:noFill/>
            <a:miter lim="800000"/>
          </a:ln>
          <a:effectLst/>
        </p:spPr>
        <p:txBody>
          <a:bodyPr>
            <a:spAutoFit/>
          </a:bodyPr>
          <a:lstStyle/>
          <a:p>
            <a:pPr marR="0" defTabSz="914400" eaLnBrk="1" fontAlgn="auto" hangingPunct="1">
              <a:lnSpc>
                <a:spcPct val="150000"/>
              </a:lnSpc>
              <a:spcBef>
                <a:spcPct val="20000"/>
              </a:spcBef>
              <a:spcAft>
                <a:spcPts val="0"/>
              </a:spcAft>
              <a:buClrTx/>
              <a:buSzTx/>
              <a:buFontTx/>
              <a:buNone/>
              <a:defRPr/>
            </a:pPr>
            <a:r>
              <a:rPr kumimoji="0" lang="zh-CN" altLang="en-US" sz="2800" b="1" kern="1200" cap="none" spc="0" normalizeH="0" baseline="0" noProof="0" dirty="0">
                <a:latin typeface="微软雅黑" panose="020B0503020204020204" pitchFamily="34" charset="-122"/>
                <a:ea typeface="微软雅黑" panose="020B0503020204020204" pitchFamily="34" charset="-122"/>
              </a:rPr>
              <a:t>式中：</a:t>
            </a:r>
            <a:r>
              <a:rPr kumimoji="0" lang="en-US" altLang="zh-CN" sz="2800" b="1" i="1" kern="1200" cap="none" spc="0" normalizeH="0" baseline="0" noProof="0" dirty="0">
                <a:latin typeface="Times New Roman" panose="02020603050405020304" pitchFamily="18" charset="0"/>
                <a:ea typeface="微软雅黑" panose="020B0503020204020204" pitchFamily="34" charset="-122"/>
                <a:cs typeface="Times New Roman" panose="02020603050405020304" pitchFamily="18" charset="0"/>
              </a:rPr>
              <a:t>x </a:t>
            </a:r>
            <a:r>
              <a:rPr kumimoji="0" lang="zh-CN" altLang="en-US" sz="2800" b="1" kern="1200" cap="none" spc="0" normalizeH="0" baseline="0" noProof="0" dirty="0">
                <a:latin typeface="微软雅黑" panose="020B0503020204020204" pitchFamily="34" charset="-122"/>
                <a:ea typeface="微软雅黑" panose="020B0503020204020204" pitchFamily="34" charset="-122"/>
                <a:cs typeface="Times New Roman" panose="02020603050405020304" pitchFamily="18" charset="0"/>
              </a:rPr>
              <a:t>为</a:t>
            </a:r>
            <a:r>
              <a:rPr kumimoji="0" lang="en-US" altLang="zh-CN" sz="2800" b="1" kern="1200" cap="none" spc="0" normalizeH="0" baseline="0" noProof="0" dirty="0">
                <a:latin typeface="微软雅黑" panose="020B0503020204020204" pitchFamily="34" charset="-122"/>
                <a:ea typeface="微软雅黑" panose="020B0503020204020204" pitchFamily="34" charset="-122"/>
                <a:cs typeface="Times New Roman" panose="02020603050405020304" pitchFamily="18" charset="0"/>
              </a:rPr>
              <a:t>M</a:t>
            </a:r>
            <a:r>
              <a:rPr kumimoji="0" lang="zh-CN" altLang="en-US" sz="2800" b="1" kern="1200" cap="none" spc="0" normalizeH="0" baseline="0" noProof="0" dirty="0">
                <a:latin typeface="微软雅黑" panose="020B0503020204020204" pitchFamily="34" charset="-122"/>
                <a:ea typeface="微软雅黑" panose="020B0503020204020204" pitchFamily="34" charset="-122"/>
              </a:rPr>
              <a:t>的位移（</a:t>
            </a:r>
            <a:r>
              <a:rPr kumimoji="0" lang="en-US" altLang="zh-CN" sz="2800" b="1" kern="1200" cap="none" spc="0" normalizeH="0" baseline="0" noProof="0" dirty="0">
                <a:latin typeface="微软雅黑" panose="020B0503020204020204" pitchFamily="34" charset="-122"/>
                <a:ea typeface="微软雅黑" panose="020B0503020204020204" pitchFamily="34" charset="-122"/>
              </a:rPr>
              <a:t>m</a:t>
            </a:r>
            <a:r>
              <a:rPr kumimoji="0" lang="zh-CN" altLang="en-US" sz="2800" b="1" kern="1200" cap="none" spc="0" normalizeH="0" baseline="0" noProof="0" dirty="0">
                <a:latin typeface="微软雅黑" panose="020B0503020204020204" pitchFamily="34" charset="-122"/>
                <a:ea typeface="微软雅黑" panose="020B0503020204020204" pitchFamily="34" charset="-122"/>
              </a:rPr>
              <a:t>）；</a:t>
            </a:r>
          </a:p>
          <a:p>
            <a:pPr marR="0" defTabSz="914400" eaLnBrk="1" fontAlgn="auto" hangingPunct="1">
              <a:lnSpc>
                <a:spcPct val="150000"/>
              </a:lnSpc>
              <a:spcBef>
                <a:spcPct val="20000"/>
              </a:spcBef>
              <a:spcAft>
                <a:spcPts val="0"/>
              </a:spcAft>
              <a:buClrTx/>
              <a:buSzTx/>
              <a:buFontTx/>
              <a:buNone/>
              <a:defRPr/>
            </a:pPr>
            <a:r>
              <a:rPr kumimoji="0" lang="zh-CN" altLang="en-US" sz="2800" b="1" kern="1200" cap="none" spc="0" normalizeH="0" baseline="0" noProof="0" dirty="0">
                <a:latin typeface="微软雅黑" panose="020B0503020204020204" pitchFamily="34" charset="-122"/>
                <a:ea typeface="微软雅黑" panose="020B0503020204020204" pitchFamily="34" charset="-122"/>
              </a:rPr>
              <a:t>         </a:t>
            </a:r>
            <a:r>
              <a:rPr kumimoji="0" lang="zh-CN" altLang="en-US" sz="2800" b="1" kern="1200" cap="none" spc="0" normalizeH="0" noProof="0" dirty="0">
                <a:latin typeface="微软雅黑" panose="020B0503020204020204" pitchFamily="34" charset="-122"/>
                <a:ea typeface="微软雅黑" panose="020B0503020204020204" pitchFamily="34" charset="-122"/>
              </a:rPr>
              <a:t> </a:t>
            </a:r>
            <a:r>
              <a:rPr kumimoji="0" lang="en-US" altLang="zh-CN" sz="2800" b="1" i="1" kern="1200" cap="none" spc="0" normalizeH="0" baseline="0" noProof="0" dirty="0">
                <a:latin typeface="Times New Roman" panose="02020603050405020304" pitchFamily="18" charset="0"/>
                <a:ea typeface="微软雅黑" panose="020B0503020204020204" pitchFamily="34" charset="-122"/>
                <a:cs typeface="Times New Roman" panose="02020603050405020304" pitchFamily="18" charset="0"/>
              </a:rPr>
              <a:t>f </a:t>
            </a:r>
            <a:r>
              <a:rPr kumimoji="0" lang="zh-CN" altLang="en-US" sz="2800" b="1" kern="1200" cap="none" spc="0" normalizeH="0" baseline="0" noProof="0" dirty="0">
                <a:latin typeface="微软雅黑" panose="020B0503020204020204" pitchFamily="34" charset="-122"/>
                <a:ea typeface="微软雅黑" panose="020B0503020204020204" pitchFamily="34" charset="-122"/>
              </a:rPr>
              <a:t>为阻尼系数（</a:t>
            </a:r>
            <a:r>
              <a:rPr kumimoji="0" lang="en-US" altLang="zh-CN" sz="2800" b="1" kern="1200" cap="none" spc="0" normalizeH="0" baseline="0" noProof="0" dirty="0">
                <a:latin typeface="微软雅黑" panose="020B0503020204020204" pitchFamily="34" charset="-122"/>
                <a:ea typeface="微软雅黑" panose="020B0503020204020204" pitchFamily="34" charset="-122"/>
              </a:rPr>
              <a:t>N</a:t>
            </a:r>
            <a:r>
              <a:rPr kumimoji="0" lang="en-US" altLang="zh-CN" sz="2800" b="1" kern="1200" cap="none" spc="0" normalizeH="0" baseline="0" noProof="0" dirty="0">
                <a:latin typeface="微软雅黑" panose="020B0503020204020204" pitchFamily="34" charset="-122"/>
                <a:ea typeface="微软雅黑" panose="020B0503020204020204" pitchFamily="34" charset="-122"/>
                <a:cs typeface="Times New Roman" panose="02020603050405020304" pitchFamily="18" charset="0"/>
              </a:rPr>
              <a:t>·</a:t>
            </a:r>
            <a:r>
              <a:rPr kumimoji="0" lang="en-US" altLang="zh-CN" sz="2800" b="1" kern="1200" cap="none" spc="0" normalizeH="0" baseline="0" noProof="0" dirty="0">
                <a:latin typeface="微软雅黑" panose="020B0503020204020204" pitchFamily="34" charset="-122"/>
                <a:ea typeface="微软雅黑" panose="020B0503020204020204" pitchFamily="34" charset="-122"/>
              </a:rPr>
              <a:t>s/m);</a:t>
            </a:r>
          </a:p>
          <a:p>
            <a:pPr marR="0" defTabSz="914400" eaLnBrk="1" fontAlgn="auto" hangingPunct="1">
              <a:lnSpc>
                <a:spcPct val="150000"/>
              </a:lnSpc>
              <a:spcBef>
                <a:spcPct val="20000"/>
              </a:spcBef>
              <a:spcAft>
                <a:spcPts val="0"/>
              </a:spcAft>
              <a:buClrTx/>
              <a:buSzTx/>
              <a:buFontTx/>
              <a:buNone/>
              <a:defRPr/>
            </a:pPr>
            <a:r>
              <a:rPr kumimoji="0" lang="en-US" altLang="zh-CN" sz="2800" b="1" kern="1200" cap="none" spc="0" normalizeH="0" baseline="0" noProof="0" dirty="0">
                <a:latin typeface="微软雅黑" panose="020B0503020204020204" pitchFamily="34" charset="-122"/>
                <a:ea typeface="微软雅黑" panose="020B0503020204020204" pitchFamily="34" charset="-122"/>
              </a:rPr>
              <a:t>         </a:t>
            </a:r>
            <a:r>
              <a:rPr kumimoji="0" lang="en-US" altLang="zh-CN" sz="2800" b="1" i="1" kern="1200" cap="none" spc="0" normalizeH="0" baseline="0" noProof="0" dirty="0">
                <a:latin typeface="Times New Roman" panose="02020603050405020304" pitchFamily="18" charset="0"/>
                <a:ea typeface="微软雅黑" panose="020B0503020204020204" pitchFamily="34" charset="-122"/>
                <a:cs typeface="Times New Roman" panose="02020603050405020304" pitchFamily="18" charset="0"/>
              </a:rPr>
              <a:t>k </a:t>
            </a:r>
            <a:r>
              <a:rPr kumimoji="0" lang="zh-CN" altLang="en-US" sz="2800" b="1" kern="1200" cap="none" spc="0" normalizeH="0" baseline="0" noProof="0" dirty="0">
                <a:latin typeface="微软雅黑" panose="020B0503020204020204" pitchFamily="34" charset="-122"/>
                <a:ea typeface="微软雅黑" panose="020B0503020204020204" pitchFamily="34" charset="-122"/>
                <a:cs typeface="Times New Roman" panose="02020603050405020304" pitchFamily="18" charset="0"/>
              </a:rPr>
              <a:t>为</a:t>
            </a:r>
            <a:r>
              <a:rPr kumimoji="0" lang="zh-CN" altLang="en-US" sz="2800" b="1" kern="1200" cap="none" spc="0" normalizeH="0" baseline="0" noProof="0" dirty="0">
                <a:latin typeface="微软雅黑" panose="020B0503020204020204" pitchFamily="34" charset="-122"/>
                <a:ea typeface="微软雅黑" panose="020B0503020204020204" pitchFamily="34" charset="-122"/>
              </a:rPr>
              <a:t>弹性系数（</a:t>
            </a:r>
            <a:r>
              <a:rPr kumimoji="0" lang="en-US" altLang="zh-CN" sz="2800" b="1" kern="1200" cap="none" spc="0" normalizeH="0" baseline="0" noProof="0" dirty="0">
                <a:latin typeface="微软雅黑" panose="020B0503020204020204" pitchFamily="34" charset="-122"/>
                <a:ea typeface="微软雅黑" panose="020B0503020204020204" pitchFamily="34" charset="-122"/>
              </a:rPr>
              <a:t>N/m)</a:t>
            </a:r>
            <a:r>
              <a:rPr kumimoji="0" lang="zh-CN" altLang="en-US" sz="2800" b="1" kern="1200" cap="none" spc="0" normalizeH="0" baseline="0" noProof="0" dirty="0">
                <a:latin typeface="微软雅黑" panose="020B0503020204020204" pitchFamily="34" charset="-122"/>
                <a:ea typeface="微软雅黑" panose="020B0503020204020204" pitchFamily="34" charset="-122"/>
              </a:rPr>
              <a:t>。</a:t>
            </a:r>
            <a:endParaRPr kumimoji="0" lang="zh-CN" altLang="en-US" sz="2100" b="1" kern="1200" cap="none" spc="0" normalizeH="0" baseline="0" noProof="0" dirty="0">
              <a:latin typeface="微软雅黑" panose="020B0503020204020204" pitchFamily="34" charset="-122"/>
              <a:ea typeface="微软雅黑" panose="020B0503020204020204" pitchFamily="34" charset="-122"/>
              <a:cs typeface="+mn-cs"/>
            </a:endParaRPr>
          </a:p>
        </p:txBody>
      </p:sp>
      <p:sp>
        <p:nvSpPr>
          <p:cNvPr id="15363" name="矩形 7"/>
          <p:cNvSpPr/>
          <p:nvPr/>
        </p:nvSpPr>
        <p:spPr>
          <a:xfrm>
            <a:off x="1187624" y="1532868"/>
            <a:ext cx="4413647" cy="662554"/>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lnSpc>
                <a:spcPct val="150000"/>
              </a:lnSpc>
              <a:buFontTx/>
              <a:buNone/>
            </a:pPr>
            <a:r>
              <a:rPr lang="zh-CN" altLang="en-US" sz="2800" b="1" dirty="0">
                <a:solidFill>
                  <a:srgbClr val="000000"/>
                </a:solidFill>
                <a:latin typeface="微软雅黑" panose="020B0503020204020204" pitchFamily="34" charset="-122"/>
                <a:ea typeface="微软雅黑" panose="020B0503020204020204" pitchFamily="34" charset="-122"/>
              </a:rPr>
              <a:t>由牛顿第二定律列写方程</a:t>
            </a:r>
            <a:endParaRPr lang="zh-CN" altLang="en-US" sz="2800" b="1" dirty="0">
              <a:solidFill>
                <a:srgbClr val="0000FF"/>
              </a:solidFill>
              <a:latin typeface="微软雅黑" panose="020B0503020204020204" pitchFamily="34" charset="-122"/>
              <a:ea typeface="微软雅黑" panose="020B0503020204020204" pitchFamily="34" charset="-122"/>
            </a:endParaRPr>
          </a:p>
        </p:txBody>
      </p:sp>
      <p:graphicFrame>
        <p:nvGraphicFramePr>
          <p:cNvPr id="10" name="Object 6"/>
          <p:cNvGraphicFramePr>
            <a:graphicFrameLocks noChangeAspect="1"/>
          </p:cNvGraphicFramePr>
          <p:nvPr/>
        </p:nvGraphicFramePr>
        <p:xfrm>
          <a:off x="2789635" y="2349104"/>
          <a:ext cx="3268265" cy="750094"/>
        </p:xfrm>
        <a:graphic>
          <a:graphicData uri="http://schemas.openxmlformats.org/presentationml/2006/ole">
            <mc:AlternateContent xmlns:mc="http://schemas.openxmlformats.org/markup-compatibility/2006">
              <mc:Choice xmlns:v="urn:schemas-microsoft-com:vml" Requires="v">
                <p:oleObj r:id="rId3" imgW="2463800" imgH="609600" progId="Equation.3">
                  <p:embed/>
                </p:oleObj>
              </mc:Choice>
              <mc:Fallback>
                <p:oleObj r:id="rId3" imgW="2463800" imgH="609600" progId="Equation.3">
                  <p:embed/>
                  <p:pic>
                    <p:nvPicPr>
                      <p:cNvPr id="0" name="图片 3076"/>
                      <p:cNvPicPr/>
                      <p:nvPr/>
                    </p:nvPicPr>
                    <p:blipFill>
                      <a:blip r:embed="rId4"/>
                      <a:stretch>
                        <a:fillRect/>
                      </a:stretch>
                    </p:blipFill>
                    <p:spPr>
                      <a:xfrm>
                        <a:off x="2789635" y="2349104"/>
                        <a:ext cx="3268265" cy="750094"/>
                      </a:xfrm>
                      <a:prstGeom prst="rect">
                        <a:avLst/>
                      </a:prstGeom>
                      <a:noFill/>
                      <a:ln w="38100">
                        <a:noFill/>
                        <a:miter/>
                      </a:ln>
                    </p:spPr>
                  </p:pic>
                </p:oleObj>
              </mc:Fallback>
            </mc:AlternateContent>
          </a:graphicData>
        </a:graphic>
      </p:graphicFrame>
    </p:spTree>
  </p:cSld>
  <p:clrMapOvr>
    <a:masterClrMapping/>
  </p:clrMapOvr>
  <p:transition>
    <p:cover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65926"/>
                                        </p:tgtEl>
                                        <p:attrNameLst>
                                          <p:attrName>style.visibility</p:attrName>
                                        </p:attrNameLst>
                                      </p:cBhvr>
                                      <p:to>
                                        <p:strVal val="visible"/>
                                      </p:to>
                                    </p:set>
                                    <p:anim calcmode="lin" valueType="num">
                                      <p:cBhvr additive="base">
                                        <p:cTn id="13" dur="500" fill="hold"/>
                                        <p:tgtEl>
                                          <p:spTgt spid="465926"/>
                                        </p:tgtEl>
                                        <p:attrNameLst>
                                          <p:attrName>ppt_x</p:attrName>
                                        </p:attrNameLst>
                                      </p:cBhvr>
                                      <p:tavLst>
                                        <p:tav tm="0">
                                          <p:val>
                                            <p:strVal val="#ppt_x"/>
                                          </p:val>
                                        </p:tav>
                                        <p:tav tm="100000">
                                          <p:val>
                                            <p:strVal val="#ppt_x"/>
                                          </p:val>
                                        </p:tav>
                                      </p:tavLst>
                                    </p:anim>
                                    <p:anim calcmode="lin" valueType="num">
                                      <p:cBhvr additive="base">
                                        <p:cTn id="14" dur="500" fill="hold"/>
                                        <p:tgtEl>
                                          <p:spTgt spid="4659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5926" grpId="0" bldLvl="0" animBg="1"/>
    </p:bldLst>
  </p:timing>
</p:sld>
</file>

<file path=ppt/slides/slide80.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95234" name="Rectangle 2"/>
          <p:cNvSpPr>
            <a:spLocks noGrp="1"/>
          </p:cNvSpPr>
          <p:nvPr>
            <p:ph type="title"/>
          </p:nvPr>
        </p:nvSpPr>
        <p:spPr>
          <a:xfrm>
            <a:off x="1630582" y="1091203"/>
            <a:ext cx="5481638" cy="658416"/>
          </a:xfrm>
        </p:spPr>
        <p:txBody>
          <a:bodyPr vert="horz" wrap="square" lIns="68580" tIns="34290" rIns="68580" bIns="34290" anchor="ctr" anchorCtr="0"/>
          <a:lstStyle/>
          <a:p>
            <a:pPr eaLnBrk="1" hangingPunct="1"/>
            <a:r>
              <a:rPr lang="en-US" altLang="zh-CN" sz="3200" b="1" dirty="0">
                <a:solidFill>
                  <a:srgbClr val="C00000"/>
                </a:solidFill>
                <a:latin typeface="Times New Roman" panose="02020603050405020304" pitchFamily="18" charset="0"/>
                <a:ea typeface="微软雅黑" panose="020B0503020204020204" pitchFamily="34" charset="-122"/>
              </a:rPr>
              <a:t>Equivalent relationship</a:t>
            </a:r>
            <a:br>
              <a:rPr lang="en-US" altLang="zh-CN" sz="3200" b="1" dirty="0">
                <a:solidFill>
                  <a:srgbClr val="C00000"/>
                </a:solidFill>
                <a:latin typeface="微软雅黑" panose="020B0503020204020204" pitchFamily="34" charset="-122"/>
                <a:ea typeface="微软雅黑" panose="020B0503020204020204" pitchFamily="34" charset="-122"/>
              </a:rPr>
            </a:br>
            <a:r>
              <a:rPr lang="zh-CN" altLang="en-US" sz="2800" b="1" dirty="0">
                <a:latin typeface="微软雅黑" panose="020B0503020204020204" pitchFamily="34" charset="-122"/>
                <a:ea typeface="微软雅黑" panose="020B0503020204020204" pitchFamily="34" charset="-122"/>
              </a:rPr>
              <a:t>比较点前移的等效关系</a:t>
            </a:r>
          </a:p>
        </p:txBody>
      </p:sp>
      <p:grpSp>
        <p:nvGrpSpPr>
          <p:cNvPr id="2" name="Group 4"/>
          <p:cNvGrpSpPr/>
          <p:nvPr/>
        </p:nvGrpSpPr>
        <p:grpSpPr bwMode="auto">
          <a:xfrm>
            <a:off x="1968125" y="2678901"/>
            <a:ext cx="3257550" cy="1028700"/>
            <a:chOff x="384" y="1824"/>
            <a:chExt cx="2736" cy="864"/>
          </a:xfrm>
          <a:effectLst>
            <a:outerShdw blurRad="50800" dist="38100" dir="8100000" algn="tr" rotWithShape="0">
              <a:prstClr val="black">
                <a:alpha val="40000"/>
              </a:prstClr>
            </a:outerShdw>
          </a:effectLst>
        </p:grpSpPr>
        <p:sp>
          <p:nvSpPr>
            <p:cNvPr id="268293" name="Line 5"/>
            <p:cNvSpPr>
              <a:spLocks noChangeShapeType="1"/>
            </p:cNvSpPr>
            <p:nvPr/>
          </p:nvSpPr>
          <p:spPr bwMode="auto">
            <a:xfrm>
              <a:off x="1776" y="2112"/>
              <a:ext cx="384" cy="0"/>
            </a:xfrm>
            <a:prstGeom prst="line">
              <a:avLst/>
            </a:prstGeom>
            <a:noFill/>
            <a:ln w="28575">
              <a:solidFill>
                <a:schemeClr val="tx1"/>
              </a:solidFill>
              <a:miter lim="800000"/>
              <a:tailEnd type="triangle" w="med" len="med"/>
            </a:ln>
            <a:effectLst/>
          </p:spPr>
          <p:txBody>
            <a:bodyPr wrap="none"/>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endParaRPr>
            </a:p>
          </p:txBody>
        </p:sp>
        <p:sp>
          <p:nvSpPr>
            <p:cNvPr id="268294" name="Rectangle 6"/>
            <p:cNvSpPr>
              <a:spLocks noChangeArrowheads="1"/>
            </p:cNvSpPr>
            <p:nvPr/>
          </p:nvSpPr>
          <p:spPr bwMode="auto">
            <a:xfrm>
              <a:off x="960" y="1968"/>
              <a:ext cx="816" cy="336"/>
            </a:xfrm>
            <a:prstGeom prst="rect">
              <a:avLst/>
            </a:prstGeom>
            <a:solidFill>
              <a:schemeClr val="bg1"/>
            </a:solidFill>
            <a:ln w="28575">
              <a:solidFill>
                <a:schemeClr val="tx1"/>
              </a:solidFill>
              <a:miter lim="800000"/>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en-US" altLang="zh-CN" sz="1350" b="1"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mn-cs"/>
                </a:rPr>
                <a:t>G(s)</a:t>
              </a:r>
            </a:p>
          </p:txBody>
        </p:sp>
        <p:sp>
          <p:nvSpPr>
            <p:cNvPr id="268295" name="Line 7"/>
            <p:cNvSpPr>
              <a:spLocks noChangeShapeType="1"/>
            </p:cNvSpPr>
            <p:nvPr/>
          </p:nvSpPr>
          <p:spPr bwMode="auto">
            <a:xfrm>
              <a:off x="2448" y="2112"/>
              <a:ext cx="672" cy="0"/>
            </a:xfrm>
            <a:prstGeom prst="line">
              <a:avLst/>
            </a:prstGeom>
            <a:noFill/>
            <a:ln w="28575">
              <a:solidFill>
                <a:schemeClr val="tx1"/>
              </a:solidFill>
              <a:miter lim="800000"/>
              <a:tailEnd type="triangle" w="med" len="med"/>
            </a:ln>
            <a:effectLst/>
          </p:spPr>
          <p:txBody>
            <a:bodyPr wrap="none"/>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endParaRPr>
            </a:p>
          </p:txBody>
        </p:sp>
        <p:grpSp>
          <p:nvGrpSpPr>
            <p:cNvPr id="3" name="Group 8"/>
            <p:cNvGrpSpPr/>
            <p:nvPr/>
          </p:nvGrpSpPr>
          <p:grpSpPr bwMode="auto">
            <a:xfrm>
              <a:off x="384" y="1824"/>
              <a:ext cx="576" cy="288"/>
              <a:chOff x="768" y="1824"/>
              <a:chExt cx="576" cy="288"/>
            </a:xfrm>
          </p:grpSpPr>
          <p:sp>
            <p:nvSpPr>
              <p:cNvPr id="268297" name="Line 9"/>
              <p:cNvSpPr>
                <a:spLocks noChangeShapeType="1"/>
              </p:cNvSpPr>
              <p:nvPr/>
            </p:nvSpPr>
            <p:spPr bwMode="auto">
              <a:xfrm>
                <a:off x="768" y="2112"/>
                <a:ext cx="576" cy="0"/>
              </a:xfrm>
              <a:prstGeom prst="line">
                <a:avLst/>
              </a:prstGeom>
              <a:noFill/>
              <a:ln w="28575">
                <a:solidFill>
                  <a:schemeClr val="tx1"/>
                </a:solidFill>
                <a:miter lim="800000"/>
                <a:tailEnd type="triangle" w="med" len="med"/>
              </a:ln>
              <a:effectLst/>
            </p:spPr>
            <p:txBody>
              <a:bodyPr wrap="none"/>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endParaRPr>
              </a:p>
            </p:txBody>
          </p:sp>
          <p:sp>
            <p:nvSpPr>
              <p:cNvPr id="268298" name="Text Box 10"/>
              <p:cNvSpPr txBox="1">
                <a:spLocks noChangeArrowheads="1"/>
              </p:cNvSpPr>
              <p:nvPr/>
            </p:nvSpPr>
            <p:spPr bwMode="auto">
              <a:xfrm>
                <a:off x="768" y="1824"/>
                <a:ext cx="480" cy="251"/>
              </a:xfrm>
              <a:prstGeom prst="rect">
                <a:avLst/>
              </a:prstGeom>
              <a:noFill/>
              <a:ln w="28575">
                <a:noFill/>
                <a:miter lim="800000"/>
              </a:ln>
              <a:effectLst/>
            </p:spPr>
            <p:txBody>
              <a:bodyPr>
                <a:spAutoFit/>
              </a:bodyPr>
              <a:lstStyle/>
              <a:p>
                <a:pPr marL="0" marR="0" lvl="0" indent="0" algn="ctr" defTabSz="914400" rtl="0" eaLnBrk="1" fontAlgn="auto" latinLnBrk="0" hangingPunct="1">
                  <a:lnSpc>
                    <a:spcPct val="100000"/>
                  </a:lnSpc>
                  <a:spcBef>
                    <a:spcPct val="50000"/>
                  </a:spcBef>
                  <a:spcAft>
                    <a:spcPts val="0"/>
                  </a:spcAft>
                  <a:buClrTx/>
                  <a:buSzTx/>
                  <a:buFontTx/>
                  <a:buNone/>
                  <a:defRPr/>
                </a:pPr>
                <a:r>
                  <a:rPr kumimoji="1" lang="en-US" altLang="zh-CN" sz="1350" b="1"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mn-cs"/>
                  </a:rPr>
                  <a:t>R(s)</a:t>
                </a:r>
              </a:p>
            </p:txBody>
          </p:sp>
        </p:grpSp>
        <p:sp>
          <p:nvSpPr>
            <p:cNvPr id="268299" name="Text Box 11"/>
            <p:cNvSpPr txBox="1">
              <a:spLocks noChangeArrowheads="1"/>
            </p:cNvSpPr>
            <p:nvPr/>
          </p:nvSpPr>
          <p:spPr bwMode="auto">
            <a:xfrm>
              <a:off x="2544" y="1872"/>
              <a:ext cx="432" cy="251"/>
            </a:xfrm>
            <a:prstGeom prst="rect">
              <a:avLst/>
            </a:prstGeom>
            <a:noFill/>
            <a:ln w="28575">
              <a:noFill/>
              <a:miter lim="800000"/>
            </a:ln>
            <a:effectLst/>
          </p:spPr>
          <p:txBody>
            <a:bodyPr>
              <a:spAutoFit/>
            </a:bodyPr>
            <a:lstStyle/>
            <a:p>
              <a:pPr marL="0" marR="0" lvl="0" indent="0" algn="ctr" defTabSz="914400" rtl="0" eaLnBrk="1" fontAlgn="auto" latinLnBrk="0" hangingPunct="1">
                <a:lnSpc>
                  <a:spcPct val="100000"/>
                </a:lnSpc>
                <a:spcBef>
                  <a:spcPct val="50000"/>
                </a:spcBef>
                <a:spcAft>
                  <a:spcPts val="0"/>
                </a:spcAft>
                <a:buClrTx/>
                <a:buSzTx/>
                <a:buFontTx/>
                <a:buNone/>
                <a:defRPr/>
              </a:pPr>
              <a:r>
                <a:rPr kumimoji="1" lang="en-US" altLang="zh-CN" sz="1350" b="1"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mn-cs"/>
                </a:rPr>
                <a:t>C(s)</a:t>
              </a:r>
            </a:p>
          </p:txBody>
        </p:sp>
        <p:grpSp>
          <p:nvGrpSpPr>
            <p:cNvPr id="4" name="Group 12"/>
            <p:cNvGrpSpPr/>
            <p:nvPr/>
          </p:nvGrpSpPr>
          <p:grpSpPr bwMode="auto">
            <a:xfrm>
              <a:off x="1872" y="1968"/>
              <a:ext cx="647" cy="720"/>
              <a:chOff x="1056" y="1968"/>
              <a:chExt cx="647" cy="720"/>
            </a:xfrm>
          </p:grpSpPr>
          <p:sp>
            <p:nvSpPr>
              <p:cNvPr id="268301" name="AutoShape 13"/>
              <p:cNvSpPr>
                <a:spLocks noChangeArrowheads="1"/>
              </p:cNvSpPr>
              <p:nvPr/>
            </p:nvSpPr>
            <p:spPr bwMode="auto">
              <a:xfrm>
                <a:off x="1344" y="1968"/>
                <a:ext cx="288" cy="288"/>
              </a:xfrm>
              <a:prstGeom prst="flowChartSummingJunction">
                <a:avLst/>
              </a:prstGeom>
              <a:solidFill>
                <a:schemeClr val="bg1"/>
              </a:solidFill>
              <a:ln w="28575">
                <a:solidFill>
                  <a:schemeClr val="tx1"/>
                </a:solidFill>
                <a:miter lim="800000"/>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endParaRPr>
              </a:p>
            </p:txBody>
          </p:sp>
          <p:sp>
            <p:nvSpPr>
              <p:cNvPr id="268302" name="Line 14"/>
              <p:cNvSpPr>
                <a:spLocks noChangeShapeType="1"/>
              </p:cNvSpPr>
              <p:nvPr/>
            </p:nvSpPr>
            <p:spPr bwMode="auto">
              <a:xfrm flipV="1">
                <a:off x="1488" y="2256"/>
                <a:ext cx="0" cy="432"/>
              </a:xfrm>
              <a:prstGeom prst="line">
                <a:avLst/>
              </a:prstGeom>
              <a:noFill/>
              <a:ln w="28575">
                <a:solidFill>
                  <a:schemeClr val="tx1"/>
                </a:solidFill>
                <a:miter lim="800000"/>
                <a:tailEnd type="triangle" w="med" len="med"/>
              </a:ln>
              <a:effectLst/>
            </p:spPr>
            <p:txBody>
              <a:bodyPr wrap="none"/>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endParaRPr>
              </a:p>
            </p:txBody>
          </p:sp>
          <p:sp>
            <p:nvSpPr>
              <p:cNvPr id="268303" name="Rectangle 15"/>
              <p:cNvSpPr>
                <a:spLocks noChangeArrowheads="1"/>
              </p:cNvSpPr>
              <p:nvPr/>
            </p:nvSpPr>
            <p:spPr bwMode="auto">
              <a:xfrm>
                <a:off x="1470" y="2208"/>
                <a:ext cx="233" cy="251"/>
              </a:xfrm>
              <a:prstGeom prst="rect">
                <a:avLst/>
              </a:prstGeom>
              <a:noFill/>
              <a:ln w="28575">
                <a:noFill/>
                <a:miter lim="800000"/>
              </a:ln>
              <a:effectLst/>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en-US" altLang="zh-CN" sz="1350" b="1"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sym typeface="Symbol" panose="05050102010706020507" pitchFamily="18" charset="2"/>
                  </a:rPr>
                  <a:t></a:t>
                </a:r>
              </a:p>
            </p:txBody>
          </p:sp>
          <p:sp>
            <p:nvSpPr>
              <p:cNvPr id="268304" name="Text Box 16"/>
              <p:cNvSpPr txBox="1">
                <a:spLocks noChangeArrowheads="1"/>
              </p:cNvSpPr>
              <p:nvPr/>
            </p:nvSpPr>
            <p:spPr bwMode="auto">
              <a:xfrm>
                <a:off x="1056" y="2304"/>
                <a:ext cx="480" cy="251"/>
              </a:xfrm>
              <a:prstGeom prst="rect">
                <a:avLst/>
              </a:prstGeom>
              <a:noFill/>
              <a:ln w="28575">
                <a:noFill/>
                <a:miter lim="800000"/>
              </a:ln>
              <a:effectLst/>
            </p:spPr>
            <p:txBody>
              <a:bodyPr>
                <a:spAutoFit/>
              </a:bodyPr>
              <a:lstStyle/>
              <a:p>
                <a:pPr marL="0" marR="0" lvl="0" indent="0" algn="ctr" defTabSz="914400" rtl="0" eaLnBrk="1" fontAlgn="auto" latinLnBrk="0" hangingPunct="1">
                  <a:lnSpc>
                    <a:spcPct val="100000"/>
                  </a:lnSpc>
                  <a:spcBef>
                    <a:spcPct val="50000"/>
                  </a:spcBef>
                  <a:spcAft>
                    <a:spcPts val="0"/>
                  </a:spcAft>
                  <a:buClrTx/>
                  <a:buSzTx/>
                  <a:buFontTx/>
                  <a:buNone/>
                  <a:defRPr/>
                </a:pPr>
                <a:r>
                  <a:rPr kumimoji="1" lang="en-US" altLang="zh-CN" sz="1350" b="1"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mn-cs"/>
                  </a:rPr>
                  <a:t>Q(s)</a:t>
                </a:r>
              </a:p>
            </p:txBody>
          </p:sp>
        </p:grpSp>
      </p:grpSp>
      <p:grpSp>
        <p:nvGrpSpPr>
          <p:cNvPr id="5" name="Group 17"/>
          <p:cNvGrpSpPr/>
          <p:nvPr/>
        </p:nvGrpSpPr>
        <p:grpSpPr bwMode="auto">
          <a:xfrm>
            <a:off x="4425575" y="3993351"/>
            <a:ext cx="3200400" cy="1257300"/>
            <a:chOff x="1728" y="2928"/>
            <a:chExt cx="2688" cy="1056"/>
          </a:xfrm>
          <a:effectLst>
            <a:outerShdw blurRad="50800" dist="38100" dir="8100000" algn="tr" rotWithShape="0">
              <a:prstClr val="black">
                <a:alpha val="40000"/>
              </a:prstClr>
            </a:outerShdw>
          </a:effectLst>
        </p:grpSpPr>
        <p:sp>
          <p:nvSpPr>
            <p:cNvPr id="268306" name="Line 18"/>
            <p:cNvSpPr>
              <a:spLocks noChangeShapeType="1"/>
            </p:cNvSpPr>
            <p:nvPr/>
          </p:nvSpPr>
          <p:spPr bwMode="auto">
            <a:xfrm>
              <a:off x="1728" y="3216"/>
              <a:ext cx="576" cy="0"/>
            </a:xfrm>
            <a:prstGeom prst="line">
              <a:avLst/>
            </a:prstGeom>
            <a:noFill/>
            <a:ln w="28575">
              <a:solidFill>
                <a:schemeClr val="tx1"/>
              </a:solidFill>
              <a:miter lim="800000"/>
              <a:tailEnd type="triangle" w="med" len="med"/>
            </a:ln>
            <a:effectLst/>
          </p:spPr>
          <p:txBody>
            <a:bodyPr wrap="none"/>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endParaRPr>
            </a:p>
          </p:txBody>
        </p:sp>
        <p:sp>
          <p:nvSpPr>
            <p:cNvPr id="268307" name="AutoShape 19"/>
            <p:cNvSpPr>
              <a:spLocks noChangeArrowheads="1"/>
            </p:cNvSpPr>
            <p:nvPr/>
          </p:nvSpPr>
          <p:spPr bwMode="auto">
            <a:xfrm>
              <a:off x="2304" y="3072"/>
              <a:ext cx="288" cy="288"/>
            </a:xfrm>
            <a:prstGeom prst="flowChartSummingJunction">
              <a:avLst/>
            </a:prstGeom>
            <a:solidFill>
              <a:schemeClr val="bg1"/>
            </a:solidFill>
            <a:ln w="28575">
              <a:solidFill>
                <a:schemeClr val="tx1"/>
              </a:solidFill>
              <a:miter lim="800000"/>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endParaRPr>
            </a:p>
          </p:txBody>
        </p:sp>
        <p:sp>
          <p:nvSpPr>
            <p:cNvPr id="268308" name="Line 20"/>
            <p:cNvSpPr>
              <a:spLocks noChangeShapeType="1"/>
            </p:cNvSpPr>
            <p:nvPr/>
          </p:nvSpPr>
          <p:spPr bwMode="auto">
            <a:xfrm>
              <a:off x="3840" y="3216"/>
              <a:ext cx="576" cy="0"/>
            </a:xfrm>
            <a:prstGeom prst="line">
              <a:avLst/>
            </a:prstGeom>
            <a:noFill/>
            <a:ln w="28575">
              <a:solidFill>
                <a:schemeClr val="tx1"/>
              </a:solidFill>
              <a:miter lim="800000"/>
              <a:tailEnd type="triangle" w="med" len="med"/>
            </a:ln>
            <a:effectLst/>
          </p:spPr>
          <p:txBody>
            <a:bodyPr wrap="none"/>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endParaRPr>
            </a:p>
          </p:txBody>
        </p:sp>
        <p:sp>
          <p:nvSpPr>
            <p:cNvPr id="268309" name="Rectangle 21"/>
            <p:cNvSpPr>
              <a:spLocks noChangeArrowheads="1"/>
            </p:cNvSpPr>
            <p:nvPr/>
          </p:nvSpPr>
          <p:spPr bwMode="auto">
            <a:xfrm>
              <a:off x="3024" y="3072"/>
              <a:ext cx="816" cy="336"/>
            </a:xfrm>
            <a:prstGeom prst="rect">
              <a:avLst/>
            </a:prstGeom>
            <a:solidFill>
              <a:schemeClr val="bg1"/>
            </a:solidFill>
            <a:ln w="28575">
              <a:solidFill>
                <a:schemeClr val="tx1"/>
              </a:solidFill>
              <a:miter lim="800000"/>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en-US" altLang="zh-CN" sz="1350" b="1"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mn-cs"/>
                </a:rPr>
                <a:t>G(s)</a:t>
              </a:r>
            </a:p>
          </p:txBody>
        </p:sp>
        <p:sp>
          <p:nvSpPr>
            <p:cNvPr id="268310" name="Line 22"/>
            <p:cNvSpPr>
              <a:spLocks noChangeShapeType="1"/>
            </p:cNvSpPr>
            <p:nvPr/>
          </p:nvSpPr>
          <p:spPr bwMode="auto">
            <a:xfrm>
              <a:off x="2592" y="3216"/>
              <a:ext cx="432" cy="0"/>
            </a:xfrm>
            <a:prstGeom prst="line">
              <a:avLst/>
            </a:prstGeom>
            <a:noFill/>
            <a:ln w="28575">
              <a:solidFill>
                <a:schemeClr val="tx1"/>
              </a:solidFill>
              <a:miter lim="800000"/>
              <a:tailEnd type="triangle" w="med" len="med"/>
            </a:ln>
            <a:effectLst/>
          </p:spPr>
          <p:txBody>
            <a:bodyPr wrap="none"/>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endParaRPr>
            </a:p>
          </p:txBody>
        </p:sp>
        <p:sp>
          <p:nvSpPr>
            <p:cNvPr id="268311" name="Line 23"/>
            <p:cNvSpPr>
              <a:spLocks noChangeShapeType="1"/>
            </p:cNvSpPr>
            <p:nvPr/>
          </p:nvSpPr>
          <p:spPr bwMode="auto">
            <a:xfrm flipV="1">
              <a:off x="2448" y="3360"/>
              <a:ext cx="0" cy="480"/>
            </a:xfrm>
            <a:prstGeom prst="line">
              <a:avLst/>
            </a:prstGeom>
            <a:noFill/>
            <a:ln w="28575">
              <a:solidFill>
                <a:schemeClr val="tx1"/>
              </a:solidFill>
              <a:miter lim="800000"/>
              <a:tailEnd type="triangle" w="med" len="med"/>
            </a:ln>
            <a:effectLst/>
          </p:spPr>
          <p:txBody>
            <a:bodyPr wrap="none"/>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endParaRPr>
            </a:p>
          </p:txBody>
        </p:sp>
        <p:sp>
          <p:nvSpPr>
            <p:cNvPr id="268312" name="Rectangle 24"/>
            <p:cNvSpPr>
              <a:spLocks noChangeArrowheads="1"/>
            </p:cNvSpPr>
            <p:nvPr/>
          </p:nvSpPr>
          <p:spPr bwMode="auto">
            <a:xfrm>
              <a:off x="2430" y="3264"/>
              <a:ext cx="233" cy="251"/>
            </a:xfrm>
            <a:prstGeom prst="rect">
              <a:avLst/>
            </a:prstGeom>
            <a:noFill/>
            <a:ln w="28575">
              <a:noFill/>
              <a:miter lim="800000"/>
            </a:ln>
            <a:effectLst/>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en-US" altLang="zh-CN" sz="1350" b="1"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sym typeface="Symbol" panose="05050102010706020507" pitchFamily="18" charset="2"/>
                </a:rPr>
                <a:t></a:t>
              </a:r>
            </a:p>
          </p:txBody>
        </p:sp>
        <p:sp>
          <p:nvSpPr>
            <p:cNvPr id="268313" name="Text Box 25"/>
            <p:cNvSpPr txBox="1">
              <a:spLocks noChangeArrowheads="1"/>
            </p:cNvSpPr>
            <p:nvPr/>
          </p:nvSpPr>
          <p:spPr bwMode="auto">
            <a:xfrm>
              <a:off x="1728" y="2928"/>
              <a:ext cx="480" cy="251"/>
            </a:xfrm>
            <a:prstGeom prst="rect">
              <a:avLst/>
            </a:prstGeom>
            <a:noFill/>
            <a:ln w="28575">
              <a:noFill/>
              <a:miter lim="800000"/>
            </a:ln>
            <a:effectLst/>
          </p:spPr>
          <p:txBody>
            <a:bodyPr>
              <a:spAutoFit/>
            </a:bodyPr>
            <a:lstStyle/>
            <a:p>
              <a:pPr marL="0" marR="0" lvl="0" indent="0" algn="ctr" defTabSz="914400" rtl="0" eaLnBrk="1" fontAlgn="auto" latinLnBrk="0" hangingPunct="1">
                <a:lnSpc>
                  <a:spcPct val="100000"/>
                </a:lnSpc>
                <a:spcBef>
                  <a:spcPct val="50000"/>
                </a:spcBef>
                <a:spcAft>
                  <a:spcPts val="0"/>
                </a:spcAft>
                <a:buClrTx/>
                <a:buSzTx/>
                <a:buFontTx/>
                <a:buNone/>
                <a:defRPr/>
              </a:pPr>
              <a:r>
                <a:rPr kumimoji="1" lang="en-US" altLang="zh-CN" sz="1350" b="1"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mn-cs"/>
                </a:rPr>
                <a:t>R(s)</a:t>
              </a:r>
            </a:p>
          </p:txBody>
        </p:sp>
        <p:sp>
          <p:nvSpPr>
            <p:cNvPr id="268314" name="Text Box 26"/>
            <p:cNvSpPr txBox="1">
              <a:spLocks noChangeArrowheads="1"/>
            </p:cNvSpPr>
            <p:nvPr/>
          </p:nvSpPr>
          <p:spPr bwMode="auto">
            <a:xfrm>
              <a:off x="3936" y="2928"/>
              <a:ext cx="432" cy="251"/>
            </a:xfrm>
            <a:prstGeom prst="rect">
              <a:avLst/>
            </a:prstGeom>
            <a:noFill/>
            <a:ln w="28575">
              <a:noFill/>
              <a:miter lim="800000"/>
            </a:ln>
            <a:effectLst/>
          </p:spPr>
          <p:txBody>
            <a:bodyPr>
              <a:spAutoFit/>
            </a:bodyPr>
            <a:lstStyle/>
            <a:p>
              <a:pPr marL="0" marR="0" lvl="0" indent="0" algn="ctr" defTabSz="914400" rtl="0" eaLnBrk="1" fontAlgn="auto" latinLnBrk="0" hangingPunct="1">
                <a:lnSpc>
                  <a:spcPct val="100000"/>
                </a:lnSpc>
                <a:spcBef>
                  <a:spcPct val="50000"/>
                </a:spcBef>
                <a:spcAft>
                  <a:spcPts val="0"/>
                </a:spcAft>
                <a:buClrTx/>
                <a:buSzTx/>
                <a:buFontTx/>
                <a:buNone/>
                <a:defRPr/>
              </a:pPr>
              <a:r>
                <a:rPr kumimoji="1" lang="en-US" altLang="zh-CN" sz="1350" b="1"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mn-cs"/>
                </a:rPr>
                <a:t>C(s)</a:t>
              </a:r>
            </a:p>
          </p:txBody>
        </p:sp>
        <p:sp>
          <p:nvSpPr>
            <p:cNvPr id="268315" name="Text Box 27"/>
            <p:cNvSpPr txBox="1">
              <a:spLocks noChangeArrowheads="1"/>
            </p:cNvSpPr>
            <p:nvPr/>
          </p:nvSpPr>
          <p:spPr bwMode="auto">
            <a:xfrm>
              <a:off x="3456" y="3408"/>
              <a:ext cx="480" cy="251"/>
            </a:xfrm>
            <a:prstGeom prst="rect">
              <a:avLst/>
            </a:prstGeom>
            <a:noFill/>
            <a:ln w="28575">
              <a:noFill/>
              <a:miter lim="800000"/>
            </a:ln>
            <a:effectLst/>
          </p:spPr>
          <p:txBody>
            <a:bodyPr>
              <a:spAutoFit/>
            </a:bodyPr>
            <a:lstStyle/>
            <a:p>
              <a:pPr marL="0" marR="0" lvl="0" indent="0" algn="ctr" defTabSz="914400" rtl="0" eaLnBrk="1" fontAlgn="auto" latinLnBrk="0" hangingPunct="1">
                <a:lnSpc>
                  <a:spcPct val="100000"/>
                </a:lnSpc>
                <a:spcBef>
                  <a:spcPct val="50000"/>
                </a:spcBef>
                <a:spcAft>
                  <a:spcPts val="0"/>
                </a:spcAft>
                <a:buClrTx/>
                <a:buSzTx/>
                <a:buFontTx/>
                <a:buNone/>
                <a:defRPr/>
              </a:pPr>
              <a:r>
                <a:rPr kumimoji="1" lang="en-US" altLang="zh-CN" sz="1350" b="1"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mn-cs"/>
                </a:rPr>
                <a:t>Q(s)</a:t>
              </a:r>
            </a:p>
          </p:txBody>
        </p:sp>
        <p:sp>
          <p:nvSpPr>
            <p:cNvPr id="268316" name="Rectangle 28"/>
            <p:cNvSpPr>
              <a:spLocks noChangeArrowheads="1"/>
            </p:cNvSpPr>
            <p:nvPr/>
          </p:nvSpPr>
          <p:spPr bwMode="auto">
            <a:xfrm>
              <a:off x="2784" y="3696"/>
              <a:ext cx="624" cy="288"/>
            </a:xfrm>
            <a:prstGeom prst="rect">
              <a:avLst/>
            </a:prstGeom>
            <a:solidFill>
              <a:schemeClr val="bg1"/>
            </a:solidFill>
            <a:ln w="28575">
              <a:solidFill>
                <a:schemeClr val="tx1"/>
              </a:solidFill>
              <a:miter lim="800000"/>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en-US" altLang="zh-CN" sz="1350" b="1"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mn-cs"/>
                </a:rPr>
                <a:t>1/G(s)</a:t>
              </a:r>
            </a:p>
          </p:txBody>
        </p:sp>
        <p:sp>
          <p:nvSpPr>
            <p:cNvPr id="268317" name="Line 29"/>
            <p:cNvSpPr>
              <a:spLocks noChangeShapeType="1"/>
            </p:cNvSpPr>
            <p:nvPr/>
          </p:nvSpPr>
          <p:spPr bwMode="auto">
            <a:xfrm>
              <a:off x="2448" y="3840"/>
              <a:ext cx="336" cy="0"/>
            </a:xfrm>
            <a:prstGeom prst="line">
              <a:avLst/>
            </a:prstGeom>
            <a:noFill/>
            <a:ln w="28575">
              <a:solidFill>
                <a:schemeClr val="tx1"/>
              </a:solidFill>
              <a:miter lim="800000"/>
            </a:ln>
            <a:effectLst/>
          </p:spPr>
          <p:txBody>
            <a:bodyPr wrap="none"/>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endParaRPr>
            </a:p>
          </p:txBody>
        </p:sp>
        <p:sp>
          <p:nvSpPr>
            <p:cNvPr id="268318" name="Line 30"/>
            <p:cNvSpPr>
              <a:spLocks noChangeShapeType="1"/>
            </p:cNvSpPr>
            <p:nvPr/>
          </p:nvSpPr>
          <p:spPr bwMode="auto">
            <a:xfrm>
              <a:off x="3408" y="3840"/>
              <a:ext cx="528" cy="0"/>
            </a:xfrm>
            <a:prstGeom prst="line">
              <a:avLst/>
            </a:prstGeom>
            <a:noFill/>
            <a:ln w="28575">
              <a:solidFill>
                <a:schemeClr val="tx1"/>
              </a:solidFill>
              <a:miter lim="800000"/>
              <a:headEnd type="triangle" w="med" len="med"/>
            </a:ln>
            <a:effectLst/>
          </p:spPr>
          <p:txBody>
            <a:bodyPr wrap="none"/>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endParaRPr>
            </a:p>
          </p:txBody>
        </p:sp>
      </p:grpSp>
      <p:sp>
        <p:nvSpPr>
          <p:cNvPr id="268319" name="AutoShape 31"/>
          <p:cNvSpPr>
            <a:spLocks noChangeArrowheads="1"/>
          </p:cNvSpPr>
          <p:nvPr/>
        </p:nvSpPr>
        <p:spPr bwMode="auto">
          <a:xfrm rot="2541129">
            <a:off x="5168504" y="3479006"/>
            <a:ext cx="857250" cy="400050"/>
          </a:xfrm>
          <a:prstGeom prst="notchedRightArrow">
            <a:avLst>
              <a:gd name="adj1" fmla="val 50000"/>
              <a:gd name="adj2" fmla="val 53571"/>
            </a:avLst>
          </a:prstGeom>
          <a:solidFill>
            <a:srgbClr val="FFFF00"/>
          </a:solidFill>
          <a:ln w="28575">
            <a:solidFill>
              <a:schemeClr val="tx1"/>
            </a:solidFill>
            <a:miter lim="800000"/>
          </a:ln>
          <a:effectLst>
            <a:outerShdw blurRad="50800" dist="38100" dir="8100000" algn="tr" rotWithShape="0">
              <a:prstClr val="black">
                <a:alpha val="40000"/>
              </a:prstClr>
            </a:outerShdw>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endParaRPr>
          </a:p>
        </p:txBody>
      </p:sp>
    </p:spTree>
  </p:cSld>
  <p:clrMapOvr>
    <a:masterClrMapping/>
  </p:clrMapOvr>
  <p:transition>
    <p:cover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68319"/>
                                        </p:tgtEl>
                                        <p:attrNameLst>
                                          <p:attrName>style.visibility</p:attrName>
                                        </p:attrNameLst>
                                      </p:cBhvr>
                                      <p:to>
                                        <p:strVal val="visible"/>
                                      </p:to>
                                    </p:set>
                                    <p:animEffect transition="in" filter="blinds(horizontal)">
                                      <p:cBhvr>
                                        <p:cTn id="7" dur="500"/>
                                        <p:tgtEl>
                                          <p:spTgt spid="268319"/>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8319" grpId="0" bldLvl="0" animBg="1"/>
    </p:bldLst>
  </p:timing>
</p:sld>
</file>

<file path=ppt/slides/slide81.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96258" name="Rectangle 2"/>
          <p:cNvSpPr>
            <a:spLocks noGrp="1"/>
          </p:cNvSpPr>
          <p:nvPr>
            <p:ph type="title"/>
          </p:nvPr>
        </p:nvSpPr>
        <p:spPr>
          <a:xfrm>
            <a:off x="1410891" y="1041195"/>
            <a:ext cx="5543543" cy="658415"/>
          </a:xfrm>
        </p:spPr>
        <p:txBody>
          <a:bodyPr vert="horz" wrap="square" lIns="68580" tIns="34290" rIns="68580" bIns="34290" anchor="ctr" anchorCtr="0"/>
          <a:lstStyle/>
          <a:p>
            <a:pPr eaLnBrk="1" hangingPunct="1"/>
            <a:r>
              <a:rPr lang="en-US" altLang="zh-CN" sz="3200" b="1" dirty="0">
                <a:solidFill>
                  <a:srgbClr val="C00000"/>
                </a:solidFill>
                <a:latin typeface="Times New Roman" panose="02020603050405020304" pitchFamily="18" charset="0"/>
                <a:ea typeface="微软雅黑" panose="020B0503020204020204" pitchFamily="34" charset="-122"/>
              </a:rPr>
              <a:t>(6)Moving the composition point</a:t>
            </a:r>
            <a:r>
              <a:rPr lang="en-US" altLang="zh-CN" sz="3200" b="1" dirty="0">
                <a:solidFill>
                  <a:srgbClr val="C00000"/>
                </a:solidFill>
                <a:latin typeface="微软雅黑" panose="020B0503020204020204" pitchFamily="34" charset="-122"/>
                <a:ea typeface="微软雅黑" panose="020B0503020204020204" pitchFamily="34" charset="-122"/>
              </a:rPr>
              <a:t> </a:t>
            </a:r>
            <a:r>
              <a:rPr lang="zh-CN" altLang="en-US" sz="2800" b="1" dirty="0">
                <a:latin typeface="微软雅黑" panose="020B0503020204020204" pitchFamily="34" charset="-122"/>
                <a:ea typeface="微软雅黑" panose="020B0503020204020204" pitchFamily="34" charset="-122"/>
              </a:rPr>
              <a:t>综合点之间的移动</a:t>
            </a:r>
          </a:p>
        </p:txBody>
      </p:sp>
      <p:grpSp>
        <p:nvGrpSpPr>
          <p:cNvPr id="2" name="Group 3"/>
          <p:cNvGrpSpPr/>
          <p:nvPr/>
        </p:nvGrpSpPr>
        <p:grpSpPr bwMode="auto">
          <a:xfrm>
            <a:off x="1510907" y="2518166"/>
            <a:ext cx="2571750" cy="1708547"/>
            <a:chOff x="336" y="1920"/>
            <a:chExt cx="2160" cy="1435"/>
          </a:xfrm>
          <a:effectLst>
            <a:outerShdw blurRad="50800" dist="38100" dir="8100000" algn="tr" rotWithShape="0">
              <a:prstClr val="black">
                <a:alpha val="40000"/>
              </a:prstClr>
            </a:outerShdw>
          </a:effectLst>
        </p:grpSpPr>
        <p:sp>
          <p:nvSpPr>
            <p:cNvPr id="269316" name="Line 4"/>
            <p:cNvSpPr>
              <a:spLocks noChangeShapeType="1"/>
            </p:cNvSpPr>
            <p:nvPr/>
          </p:nvSpPr>
          <p:spPr bwMode="auto">
            <a:xfrm>
              <a:off x="1129" y="2587"/>
              <a:ext cx="485" cy="0"/>
            </a:xfrm>
            <a:prstGeom prst="line">
              <a:avLst/>
            </a:prstGeom>
            <a:noFill/>
            <a:ln w="28575">
              <a:solidFill>
                <a:schemeClr val="tx1"/>
              </a:solidFill>
              <a:miter lim="800000"/>
              <a:tailEnd type="triangle" w="med" len="med"/>
            </a:ln>
            <a:effec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endParaRPr>
            </a:p>
          </p:txBody>
        </p:sp>
        <p:sp>
          <p:nvSpPr>
            <p:cNvPr id="269317" name="Line 5"/>
            <p:cNvSpPr>
              <a:spLocks noChangeShapeType="1"/>
            </p:cNvSpPr>
            <p:nvPr/>
          </p:nvSpPr>
          <p:spPr bwMode="auto">
            <a:xfrm>
              <a:off x="1879" y="2587"/>
              <a:ext cx="617" cy="0"/>
            </a:xfrm>
            <a:prstGeom prst="line">
              <a:avLst/>
            </a:prstGeom>
            <a:noFill/>
            <a:ln w="28575">
              <a:solidFill>
                <a:schemeClr val="tx1"/>
              </a:solidFill>
              <a:miter lim="800000"/>
              <a:tailEnd type="triangle" w="med" len="med"/>
            </a:ln>
            <a:effec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endParaRPr>
            </a:p>
          </p:txBody>
        </p:sp>
        <p:sp>
          <p:nvSpPr>
            <p:cNvPr id="269318" name="Line 6"/>
            <p:cNvSpPr>
              <a:spLocks noChangeShapeType="1"/>
            </p:cNvSpPr>
            <p:nvPr/>
          </p:nvSpPr>
          <p:spPr bwMode="auto">
            <a:xfrm>
              <a:off x="336" y="2587"/>
              <a:ext cx="529" cy="0"/>
            </a:xfrm>
            <a:prstGeom prst="line">
              <a:avLst/>
            </a:prstGeom>
            <a:noFill/>
            <a:ln w="28575">
              <a:solidFill>
                <a:schemeClr val="tx1"/>
              </a:solidFill>
              <a:miter lim="800000"/>
              <a:tailEnd type="triangle" w="med" len="med"/>
            </a:ln>
            <a:effec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endParaRPr>
            </a:p>
          </p:txBody>
        </p:sp>
        <p:sp>
          <p:nvSpPr>
            <p:cNvPr id="269319" name="Text Box 7"/>
            <p:cNvSpPr txBox="1">
              <a:spLocks noChangeArrowheads="1"/>
            </p:cNvSpPr>
            <p:nvPr/>
          </p:nvSpPr>
          <p:spPr bwMode="auto">
            <a:xfrm>
              <a:off x="336" y="2256"/>
              <a:ext cx="441" cy="619"/>
            </a:xfrm>
            <a:prstGeom prst="rect">
              <a:avLst/>
            </a:prstGeom>
            <a:noFill/>
            <a:ln w="28575">
              <a:noFill/>
              <a:miter lim="800000"/>
            </a:ln>
            <a:effectLst/>
          </p:spPr>
          <p:txBody>
            <a:bodyPr>
              <a:spAutoFit/>
            </a:bodyPr>
            <a:lstStyle/>
            <a:p>
              <a:pPr marL="0" marR="0" lvl="0" indent="0" algn="l" defTabSz="914400" rtl="0" eaLnBrk="1" fontAlgn="auto" latinLnBrk="0" hangingPunct="1">
                <a:lnSpc>
                  <a:spcPct val="100000"/>
                </a:lnSpc>
                <a:spcBef>
                  <a:spcPct val="50000"/>
                </a:spcBef>
                <a:spcAft>
                  <a:spcPts val="0"/>
                </a:spcAft>
                <a:buClrTx/>
                <a:buSzTx/>
                <a:buFontTx/>
                <a:buNone/>
                <a:defRPr/>
              </a:pPr>
              <a:r>
                <a:rPr kumimoji="1" lang="en-US" altLang="zh-CN" sz="2100" b="1"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mn-cs"/>
                </a:rPr>
                <a:t>R(s)</a:t>
              </a:r>
            </a:p>
          </p:txBody>
        </p:sp>
        <p:sp>
          <p:nvSpPr>
            <p:cNvPr id="269320" name="Text Box 8"/>
            <p:cNvSpPr txBox="1">
              <a:spLocks noChangeArrowheads="1"/>
            </p:cNvSpPr>
            <p:nvPr/>
          </p:nvSpPr>
          <p:spPr bwMode="auto">
            <a:xfrm>
              <a:off x="1968" y="2256"/>
              <a:ext cx="528" cy="348"/>
            </a:xfrm>
            <a:prstGeom prst="rect">
              <a:avLst/>
            </a:prstGeom>
            <a:noFill/>
            <a:ln w="28575">
              <a:noFill/>
              <a:miter lim="800000"/>
            </a:ln>
            <a:effectLst/>
          </p:spPr>
          <p:txBody>
            <a:bodyPr>
              <a:spAutoFit/>
            </a:bodyPr>
            <a:lstStyle/>
            <a:p>
              <a:pPr marL="0" marR="0" lvl="0" indent="0" algn="l" defTabSz="914400" rtl="0" eaLnBrk="1" fontAlgn="auto" latinLnBrk="0" hangingPunct="1">
                <a:lnSpc>
                  <a:spcPct val="100000"/>
                </a:lnSpc>
                <a:spcBef>
                  <a:spcPct val="50000"/>
                </a:spcBef>
                <a:spcAft>
                  <a:spcPts val="0"/>
                </a:spcAft>
                <a:buClrTx/>
                <a:buSzTx/>
                <a:buFontTx/>
                <a:buNone/>
                <a:defRPr/>
              </a:pPr>
              <a:r>
                <a:rPr kumimoji="1" lang="en-US" altLang="zh-CN" sz="2100" b="1"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mn-cs"/>
                </a:rPr>
                <a:t>C(s)</a:t>
              </a:r>
            </a:p>
          </p:txBody>
        </p:sp>
        <p:sp>
          <p:nvSpPr>
            <p:cNvPr id="269321" name="AutoShape 9"/>
            <p:cNvSpPr>
              <a:spLocks noChangeArrowheads="1"/>
            </p:cNvSpPr>
            <p:nvPr/>
          </p:nvSpPr>
          <p:spPr bwMode="auto">
            <a:xfrm>
              <a:off x="1614" y="2453"/>
              <a:ext cx="265" cy="267"/>
            </a:xfrm>
            <a:prstGeom prst="flowChartSummingJunction">
              <a:avLst/>
            </a:prstGeom>
            <a:solidFill>
              <a:schemeClr val="accent1"/>
            </a:solidFill>
            <a:ln w="28575">
              <a:solidFill>
                <a:schemeClr val="tx1"/>
              </a:solidFill>
              <a:miter lim="800000"/>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endParaRPr>
            </a:p>
          </p:txBody>
        </p:sp>
        <p:sp>
          <p:nvSpPr>
            <p:cNvPr id="269322" name="Line 10"/>
            <p:cNvSpPr>
              <a:spLocks noChangeShapeType="1"/>
            </p:cNvSpPr>
            <p:nvPr/>
          </p:nvSpPr>
          <p:spPr bwMode="auto">
            <a:xfrm flipV="1">
              <a:off x="1747" y="2720"/>
              <a:ext cx="0" cy="400"/>
            </a:xfrm>
            <a:prstGeom prst="line">
              <a:avLst/>
            </a:prstGeom>
            <a:noFill/>
            <a:ln w="28575">
              <a:solidFill>
                <a:schemeClr val="tx1"/>
              </a:solidFill>
              <a:miter lim="800000"/>
              <a:tailEnd type="triangle" w="med" len="med"/>
            </a:ln>
            <a:effec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endParaRPr>
            </a:p>
          </p:txBody>
        </p:sp>
        <p:sp>
          <p:nvSpPr>
            <p:cNvPr id="269323" name="Rectangle 11"/>
            <p:cNvSpPr>
              <a:spLocks noChangeArrowheads="1"/>
            </p:cNvSpPr>
            <p:nvPr/>
          </p:nvSpPr>
          <p:spPr bwMode="auto">
            <a:xfrm>
              <a:off x="1747" y="2676"/>
              <a:ext cx="233" cy="251"/>
            </a:xfrm>
            <a:prstGeom prst="rect">
              <a:avLst/>
            </a:prstGeom>
            <a:noFill/>
            <a:ln w="28575">
              <a:noFill/>
              <a:miter lim="800000"/>
            </a:ln>
            <a:effec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en-US" altLang="zh-CN" sz="1350" b="1"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sym typeface="Symbol" panose="05050102010706020507" pitchFamily="18" charset="2"/>
                </a:rPr>
                <a:t></a:t>
              </a:r>
            </a:p>
          </p:txBody>
        </p:sp>
        <p:sp>
          <p:nvSpPr>
            <p:cNvPr id="269324" name="Text Box 12"/>
            <p:cNvSpPr txBox="1">
              <a:spLocks noChangeArrowheads="1"/>
            </p:cNvSpPr>
            <p:nvPr/>
          </p:nvSpPr>
          <p:spPr bwMode="auto">
            <a:xfrm>
              <a:off x="1248" y="2736"/>
              <a:ext cx="441" cy="619"/>
            </a:xfrm>
            <a:prstGeom prst="rect">
              <a:avLst/>
            </a:prstGeom>
            <a:noFill/>
            <a:ln w="28575">
              <a:noFill/>
              <a:miter lim="800000"/>
            </a:ln>
            <a:effectLst/>
          </p:spPr>
          <p:txBody>
            <a:bodyPr>
              <a:spAutoFit/>
            </a:bodyPr>
            <a:lstStyle/>
            <a:p>
              <a:pPr marL="0" marR="0" lvl="0" indent="0" algn="l" defTabSz="914400" rtl="0" eaLnBrk="1" fontAlgn="auto" latinLnBrk="0" hangingPunct="1">
                <a:lnSpc>
                  <a:spcPct val="100000"/>
                </a:lnSpc>
                <a:spcBef>
                  <a:spcPct val="50000"/>
                </a:spcBef>
                <a:spcAft>
                  <a:spcPts val="0"/>
                </a:spcAft>
                <a:buClrTx/>
                <a:buSzTx/>
                <a:buFontTx/>
                <a:buNone/>
                <a:defRPr/>
              </a:pPr>
              <a:r>
                <a:rPr kumimoji="1" lang="en-US" altLang="zh-CN" sz="2100" b="1"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mn-cs"/>
                </a:rPr>
                <a:t>Y(s)</a:t>
              </a:r>
            </a:p>
          </p:txBody>
        </p:sp>
        <p:sp>
          <p:nvSpPr>
            <p:cNvPr id="269325" name="AutoShape 13"/>
            <p:cNvSpPr>
              <a:spLocks noChangeArrowheads="1"/>
            </p:cNvSpPr>
            <p:nvPr/>
          </p:nvSpPr>
          <p:spPr bwMode="auto">
            <a:xfrm>
              <a:off x="865" y="2453"/>
              <a:ext cx="264" cy="267"/>
            </a:xfrm>
            <a:prstGeom prst="flowChartSummingJunction">
              <a:avLst/>
            </a:prstGeom>
            <a:solidFill>
              <a:schemeClr val="accent1"/>
            </a:solidFill>
            <a:ln w="28575">
              <a:solidFill>
                <a:schemeClr val="tx1"/>
              </a:solidFill>
              <a:miter lim="800000"/>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endParaRPr>
            </a:p>
          </p:txBody>
        </p:sp>
        <p:sp>
          <p:nvSpPr>
            <p:cNvPr id="269326" name="Line 14"/>
            <p:cNvSpPr>
              <a:spLocks noChangeShapeType="1"/>
            </p:cNvSpPr>
            <p:nvPr/>
          </p:nvSpPr>
          <p:spPr bwMode="auto">
            <a:xfrm>
              <a:off x="997" y="1964"/>
              <a:ext cx="0" cy="489"/>
            </a:xfrm>
            <a:prstGeom prst="line">
              <a:avLst/>
            </a:prstGeom>
            <a:noFill/>
            <a:ln w="28575">
              <a:solidFill>
                <a:schemeClr val="tx1"/>
              </a:solidFill>
              <a:miter lim="800000"/>
              <a:tailEnd type="triangle" w="med" len="med"/>
            </a:ln>
            <a:effec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endParaRPr>
            </a:p>
          </p:txBody>
        </p:sp>
        <p:sp>
          <p:nvSpPr>
            <p:cNvPr id="269327" name="Text Box 15"/>
            <p:cNvSpPr txBox="1">
              <a:spLocks noChangeArrowheads="1"/>
            </p:cNvSpPr>
            <p:nvPr/>
          </p:nvSpPr>
          <p:spPr bwMode="auto">
            <a:xfrm>
              <a:off x="997" y="1920"/>
              <a:ext cx="441" cy="619"/>
            </a:xfrm>
            <a:prstGeom prst="rect">
              <a:avLst/>
            </a:prstGeom>
            <a:noFill/>
            <a:ln w="28575">
              <a:noFill/>
              <a:miter lim="800000"/>
            </a:ln>
            <a:effectLst/>
          </p:spPr>
          <p:txBody>
            <a:bodyPr>
              <a:spAutoFit/>
            </a:bodyPr>
            <a:lstStyle/>
            <a:p>
              <a:pPr marL="0" marR="0" lvl="0" indent="0" algn="l" defTabSz="914400" rtl="0" eaLnBrk="1" fontAlgn="auto" latinLnBrk="0" hangingPunct="1">
                <a:lnSpc>
                  <a:spcPct val="100000"/>
                </a:lnSpc>
                <a:spcBef>
                  <a:spcPct val="50000"/>
                </a:spcBef>
                <a:spcAft>
                  <a:spcPts val="0"/>
                </a:spcAft>
                <a:buClrTx/>
                <a:buSzTx/>
                <a:buFontTx/>
                <a:buNone/>
                <a:defRPr/>
              </a:pPr>
              <a:r>
                <a:rPr kumimoji="1" lang="en-US" altLang="zh-CN" sz="2100" b="1"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mn-cs"/>
                </a:rPr>
                <a:t>X(s)</a:t>
              </a:r>
            </a:p>
          </p:txBody>
        </p:sp>
        <p:sp>
          <p:nvSpPr>
            <p:cNvPr id="269328" name="Rectangle 16"/>
            <p:cNvSpPr>
              <a:spLocks noChangeArrowheads="1"/>
            </p:cNvSpPr>
            <p:nvPr/>
          </p:nvSpPr>
          <p:spPr bwMode="auto">
            <a:xfrm>
              <a:off x="1041" y="2231"/>
              <a:ext cx="233" cy="251"/>
            </a:xfrm>
            <a:prstGeom prst="rect">
              <a:avLst/>
            </a:prstGeom>
            <a:noFill/>
            <a:ln w="28575">
              <a:noFill/>
              <a:miter lim="800000"/>
            </a:ln>
            <a:effec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en-US" altLang="zh-CN" sz="1350" b="1"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sym typeface="Symbol" panose="05050102010706020507" pitchFamily="18" charset="2"/>
                </a:rPr>
                <a:t></a:t>
              </a:r>
            </a:p>
          </p:txBody>
        </p:sp>
      </p:grpSp>
      <p:grpSp>
        <p:nvGrpSpPr>
          <p:cNvPr id="3" name="Group 17"/>
          <p:cNvGrpSpPr/>
          <p:nvPr/>
        </p:nvGrpSpPr>
        <p:grpSpPr bwMode="auto">
          <a:xfrm>
            <a:off x="5054207" y="2518166"/>
            <a:ext cx="2628900" cy="1674019"/>
            <a:chOff x="3312" y="1920"/>
            <a:chExt cx="2208" cy="1406"/>
          </a:xfrm>
          <a:effectLst>
            <a:outerShdw blurRad="50800" dist="38100" dir="8100000" algn="tr" rotWithShape="0">
              <a:prstClr val="black">
                <a:alpha val="40000"/>
              </a:prstClr>
            </a:outerShdw>
          </a:effectLst>
        </p:grpSpPr>
        <p:sp>
          <p:nvSpPr>
            <p:cNvPr id="269330" name="Line 18"/>
            <p:cNvSpPr>
              <a:spLocks noChangeShapeType="1"/>
            </p:cNvSpPr>
            <p:nvPr/>
          </p:nvSpPr>
          <p:spPr bwMode="auto">
            <a:xfrm>
              <a:off x="4118" y="2610"/>
              <a:ext cx="464" cy="0"/>
            </a:xfrm>
            <a:prstGeom prst="line">
              <a:avLst/>
            </a:prstGeom>
            <a:noFill/>
            <a:ln w="28575">
              <a:solidFill>
                <a:schemeClr val="tx1"/>
              </a:solidFill>
              <a:miter lim="800000"/>
              <a:tailEnd type="triangle" w="med" len="med"/>
            </a:ln>
            <a:effec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endParaRPr>
            </a:p>
          </p:txBody>
        </p:sp>
        <p:sp>
          <p:nvSpPr>
            <p:cNvPr id="269331" name="Line 19"/>
            <p:cNvSpPr>
              <a:spLocks noChangeShapeType="1"/>
            </p:cNvSpPr>
            <p:nvPr/>
          </p:nvSpPr>
          <p:spPr bwMode="auto">
            <a:xfrm>
              <a:off x="4834" y="2610"/>
              <a:ext cx="590" cy="0"/>
            </a:xfrm>
            <a:prstGeom prst="line">
              <a:avLst/>
            </a:prstGeom>
            <a:noFill/>
            <a:ln w="28575">
              <a:solidFill>
                <a:schemeClr val="tx1"/>
              </a:solidFill>
              <a:miter lim="800000"/>
              <a:tailEnd type="triangle" w="med" len="med"/>
            </a:ln>
            <a:effec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endParaRPr>
            </a:p>
          </p:txBody>
        </p:sp>
        <p:sp>
          <p:nvSpPr>
            <p:cNvPr id="269332" name="Line 20"/>
            <p:cNvSpPr>
              <a:spLocks noChangeShapeType="1"/>
            </p:cNvSpPr>
            <p:nvPr/>
          </p:nvSpPr>
          <p:spPr bwMode="auto">
            <a:xfrm>
              <a:off x="3360" y="2610"/>
              <a:ext cx="505" cy="0"/>
            </a:xfrm>
            <a:prstGeom prst="line">
              <a:avLst/>
            </a:prstGeom>
            <a:noFill/>
            <a:ln w="28575">
              <a:solidFill>
                <a:schemeClr val="tx1"/>
              </a:solidFill>
              <a:miter lim="800000"/>
              <a:tailEnd type="triangle" w="med" len="med"/>
            </a:ln>
            <a:effec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endParaRPr>
            </a:p>
          </p:txBody>
        </p:sp>
        <p:sp>
          <p:nvSpPr>
            <p:cNvPr id="269333" name="Text Box 21"/>
            <p:cNvSpPr txBox="1">
              <a:spLocks noChangeArrowheads="1"/>
            </p:cNvSpPr>
            <p:nvPr/>
          </p:nvSpPr>
          <p:spPr bwMode="auto">
            <a:xfrm>
              <a:off x="3312" y="2256"/>
              <a:ext cx="480" cy="348"/>
            </a:xfrm>
            <a:prstGeom prst="rect">
              <a:avLst/>
            </a:prstGeom>
            <a:noFill/>
            <a:ln w="28575">
              <a:noFill/>
              <a:miter lim="800000"/>
            </a:ln>
            <a:effectLst/>
          </p:spPr>
          <p:txBody>
            <a:bodyPr>
              <a:spAutoFit/>
            </a:bodyPr>
            <a:lstStyle/>
            <a:p>
              <a:pPr marL="0" marR="0" lvl="0" indent="0" algn="l" defTabSz="914400" rtl="0" eaLnBrk="1" fontAlgn="auto" latinLnBrk="0" hangingPunct="1">
                <a:lnSpc>
                  <a:spcPct val="100000"/>
                </a:lnSpc>
                <a:spcBef>
                  <a:spcPct val="50000"/>
                </a:spcBef>
                <a:spcAft>
                  <a:spcPts val="0"/>
                </a:spcAft>
                <a:buClrTx/>
                <a:buSzTx/>
                <a:buFontTx/>
                <a:buNone/>
                <a:defRPr/>
              </a:pPr>
              <a:r>
                <a:rPr kumimoji="1" lang="en-US" altLang="zh-CN" sz="2100" b="1"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mn-cs"/>
                </a:rPr>
                <a:t>R(s)</a:t>
              </a:r>
            </a:p>
          </p:txBody>
        </p:sp>
        <p:sp>
          <p:nvSpPr>
            <p:cNvPr id="269334" name="Text Box 22"/>
            <p:cNvSpPr txBox="1">
              <a:spLocks noChangeArrowheads="1"/>
            </p:cNvSpPr>
            <p:nvPr/>
          </p:nvSpPr>
          <p:spPr bwMode="auto">
            <a:xfrm>
              <a:off x="4992" y="2640"/>
              <a:ext cx="528" cy="348"/>
            </a:xfrm>
            <a:prstGeom prst="rect">
              <a:avLst/>
            </a:prstGeom>
            <a:noFill/>
            <a:ln w="28575">
              <a:noFill/>
              <a:miter lim="800000"/>
            </a:ln>
            <a:effectLst/>
          </p:spPr>
          <p:txBody>
            <a:bodyPr>
              <a:spAutoFit/>
            </a:bodyPr>
            <a:lstStyle/>
            <a:p>
              <a:pPr marL="0" marR="0" lvl="0" indent="0" algn="l" defTabSz="914400" rtl="0" eaLnBrk="1" fontAlgn="auto" latinLnBrk="0" hangingPunct="1">
                <a:lnSpc>
                  <a:spcPct val="100000"/>
                </a:lnSpc>
                <a:spcBef>
                  <a:spcPct val="50000"/>
                </a:spcBef>
                <a:spcAft>
                  <a:spcPts val="0"/>
                </a:spcAft>
                <a:buClrTx/>
                <a:buSzTx/>
                <a:buFontTx/>
                <a:buNone/>
                <a:defRPr/>
              </a:pPr>
              <a:r>
                <a:rPr kumimoji="1" lang="en-US" altLang="zh-CN" sz="2100" b="1"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mn-cs"/>
                </a:rPr>
                <a:t>C(s)</a:t>
              </a:r>
            </a:p>
          </p:txBody>
        </p:sp>
        <p:sp>
          <p:nvSpPr>
            <p:cNvPr id="269335" name="AutoShape 23"/>
            <p:cNvSpPr>
              <a:spLocks noChangeArrowheads="1"/>
            </p:cNvSpPr>
            <p:nvPr/>
          </p:nvSpPr>
          <p:spPr bwMode="auto">
            <a:xfrm>
              <a:off x="4582" y="2472"/>
              <a:ext cx="252" cy="276"/>
            </a:xfrm>
            <a:prstGeom prst="flowChartSummingJunction">
              <a:avLst/>
            </a:prstGeom>
            <a:solidFill>
              <a:schemeClr val="accent1"/>
            </a:solidFill>
            <a:ln w="28575">
              <a:solidFill>
                <a:schemeClr val="tx1"/>
              </a:solidFill>
              <a:miter lim="800000"/>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endParaRPr>
            </a:p>
          </p:txBody>
        </p:sp>
        <p:sp>
          <p:nvSpPr>
            <p:cNvPr id="269336" name="Line 24"/>
            <p:cNvSpPr>
              <a:spLocks noChangeShapeType="1"/>
            </p:cNvSpPr>
            <p:nvPr/>
          </p:nvSpPr>
          <p:spPr bwMode="auto">
            <a:xfrm flipV="1">
              <a:off x="3992" y="2748"/>
              <a:ext cx="0" cy="414"/>
            </a:xfrm>
            <a:prstGeom prst="line">
              <a:avLst/>
            </a:prstGeom>
            <a:noFill/>
            <a:ln w="28575">
              <a:solidFill>
                <a:schemeClr val="tx1"/>
              </a:solidFill>
              <a:miter lim="800000"/>
              <a:tailEnd type="triangle" w="med" len="med"/>
            </a:ln>
            <a:effec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endParaRPr>
            </a:p>
          </p:txBody>
        </p:sp>
        <p:sp>
          <p:nvSpPr>
            <p:cNvPr id="269337" name="Rectangle 25"/>
            <p:cNvSpPr>
              <a:spLocks noChangeArrowheads="1"/>
            </p:cNvSpPr>
            <p:nvPr/>
          </p:nvSpPr>
          <p:spPr bwMode="auto">
            <a:xfrm>
              <a:off x="3992" y="2702"/>
              <a:ext cx="233" cy="251"/>
            </a:xfrm>
            <a:prstGeom prst="rect">
              <a:avLst/>
            </a:prstGeom>
            <a:noFill/>
            <a:ln w="28575">
              <a:noFill/>
              <a:miter lim="800000"/>
            </a:ln>
            <a:effec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en-US" altLang="zh-CN" sz="1350" b="1"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sym typeface="Symbol" panose="05050102010706020507" pitchFamily="18" charset="2"/>
                </a:rPr>
                <a:t></a:t>
              </a:r>
            </a:p>
          </p:txBody>
        </p:sp>
        <p:sp>
          <p:nvSpPr>
            <p:cNvPr id="269338" name="Text Box 26"/>
            <p:cNvSpPr txBox="1">
              <a:spLocks noChangeArrowheads="1"/>
            </p:cNvSpPr>
            <p:nvPr/>
          </p:nvSpPr>
          <p:spPr bwMode="auto">
            <a:xfrm>
              <a:off x="3992" y="2978"/>
              <a:ext cx="505" cy="348"/>
            </a:xfrm>
            <a:prstGeom prst="rect">
              <a:avLst/>
            </a:prstGeom>
            <a:noFill/>
            <a:ln w="28575">
              <a:noFill/>
              <a:miter lim="800000"/>
            </a:ln>
            <a:effectLst/>
          </p:spPr>
          <p:txBody>
            <a:bodyPr>
              <a:spAutoFit/>
            </a:bodyPr>
            <a:lstStyle/>
            <a:p>
              <a:pPr marL="0" marR="0" lvl="0" indent="0" algn="l" defTabSz="914400" rtl="0" eaLnBrk="1" fontAlgn="auto" latinLnBrk="0" hangingPunct="1">
                <a:lnSpc>
                  <a:spcPct val="100000"/>
                </a:lnSpc>
                <a:spcBef>
                  <a:spcPct val="50000"/>
                </a:spcBef>
                <a:spcAft>
                  <a:spcPts val="0"/>
                </a:spcAft>
                <a:buClrTx/>
                <a:buSzTx/>
                <a:buFontTx/>
                <a:buNone/>
                <a:defRPr/>
              </a:pPr>
              <a:r>
                <a:rPr kumimoji="1" lang="en-US" altLang="zh-CN" sz="2100" b="1"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mn-cs"/>
                </a:rPr>
                <a:t>Y(s)</a:t>
              </a:r>
            </a:p>
          </p:txBody>
        </p:sp>
        <p:sp>
          <p:nvSpPr>
            <p:cNvPr id="269339" name="AutoShape 27"/>
            <p:cNvSpPr>
              <a:spLocks noChangeArrowheads="1"/>
            </p:cNvSpPr>
            <p:nvPr/>
          </p:nvSpPr>
          <p:spPr bwMode="auto">
            <a:xfrm>
              <a:off x="3865" y="2472"/>
              <a:ext cx="253" cy="276"/>
            </a:xfrm>
            <a:prstGeom prst="flowChartSummingJunction">
              <a:avLst/>
            </a:prstGeom>
            <a:solidFill>
              <a:schemeClr val="accent1"/>
            </a:solidFill>
            <a:ln w="28575">
              <a:solidFill>
                <a:schemeClr val="tx1"/>
              </a:solidFill>
              <a:miter lim="800000"/>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endParaRPr>
            </a:p>
          </p:txBody>
        </p:sp>
        <p:sp>
          <p:nvSpPr>
            <p:cNvPr id="269340" name="Line 28"/>
            <p:cNvSpPr>
              <a:spLocks noChangeShapeType="1"/>
            </p:cNvSpPr>
            <p:nvPr/>
          </p:nvSpPr>
          <p:spPr bwMode="auto">
            <a:xfrm>
              <a:off x="4708" y="1966"/>
              <a:ext cx="0" cy="506"/>
            </a:xfrm>
            <a:prstGeom prst="line">
              <a:avLst/>
            </a:prstGeom>
            <a:noFill/>
            <a:ln w="28575">
              <a:solidFill>
                <a:schemeClr val="tx1"/>
              </a:solidFill>
              <a:miter lim="800000"/>
              <a:tailEnd type="triangle" w="med" len="med"/>
            </a:ln>
            <a:effec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endParaRPr>
            </a:p>
          </p:txBody>
        </p:sp>
        <p:sp>
          <p:nvSpPr>
            <p:cNvPr id="269341" name="Text Box 29"/>
            <p:cNvSpPr txBox="1">
              <a:spLocks noChangeArrowheads="1"/>
            </p:cNvSpPr>
            <p:nvPr/>
          </p:nvSpPr>
          <p:spPr bwMode="auto">
            <a:xfrm>
              <a:off x="4800" y="1920"/>
              <a:ext cx="528" cy="348"/>
            </a:xfrm>
            <a:prstGeom prst="rect">
              <a:avLst/>
            </a:prstGeom>
            <a:noFill/>
            <a:ln w="28575">
              <a:noFill/>
              <a:miter lim="800000"/>
            </a:ln>
            <a:effectLst/>
          </p:spPr>
          <p:txBody>
            <a:bodyPr>
              <a:spAutoFit/>
            </a:bodyPr>
            <a:lstStyle/>
            <a:p>
              <a:pPr marL="0" marR="0" lvl="0" indent="0" algn="l" defTabSz="914400" rtl="0" eaLnBrk="1" fontAlgn="auto" latinLnBrk="0" hangingPunct="1">
                <a:lnSpc>
                  <a:spcPct val="100000"/>
                </a:lnSpc>
                <a:spcBef>
                  <a:spcPct val="50000"/>
                </a:spcBef>
                <a:spcAft>
                  <a:spcPts val="0"/>
                </a:spcAft>
                <a:buClrTx/>
                <a:buSzTx/>
                <a:buFontTx/>
                <a:buNone/>
                <a:defRPr/>
              </a:pPr>
              <a:r>
                <a:rPr kumimoji="1" lang="en-US" altLang="zh-CN" sz="2100" b="1"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mn-cs"/>
                </a:rPr>
                <a:t>X(s)</a:t>
              </a:r>
            </a:p>
          </p:txBody>
        </p:sp>
        <p:sp>
          <p:nvSpPr>
            <p:cNvPr id="269342" name="Rectangle 30"/>
            <p:cNvSpPr>
              <a:spLocks noChangeArrowheads="1"/>
            </p:cNvSpPr>
            <p:nvPr/>
          </p:nvSpPr>
          <p:spPr bwMode="auto">
            <a:xfrm>
              <a:off x="4464" y="2208"/>
              <a:ext cx="233" cy="251"/>
            </a:xfrm>
            <a:prstGeom prst="rect">
              <a:avLst/>
            </a:prstGeom>
            <a:noFill/>
            <a:ln w="28575">
              <a:noFill/>
              <a:miter lim="800000"/>
            </a:ln>
            <a:effec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en-US" altLang="zh-CN" sz="1350" b="1"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sym typeface="Symbol" panose="05050102010706020507" pitchFamily="18" charset="2"/>
                </a:rPr>
                <a:t></a:t>
              </a:r>
            </a:p>
          </p:txBody>
        </p:sp>
      </p:grpSp>
      <p:sp>
        <p:nvSpPr>
          <p:cNvPr id="269343" name="AutoShape 31"/>
          <p:cNvSpPr>
            <a:spLocks noChangeArrowheads="1"/>
          </p:cNvSpPr>
          <p:nvPr/>
        </p:nvSpPr>
        <p:spPr bwMode="auto">
          <a:xfrm>
            <a:off x="4254104" y="3146822"/>
            <a:ext cx="742950" cy="342900"/>
          </a:xfrm>
          <a:prstGeom prst="leftRightArrow">
            <a:avLst>
              <a:gd name="adj1" fmla="val 50000"/>
              <a:gd name="adj2" fmla="val 43333"/>
            </a:avLst>
          </a:prstGeom>
          <a:solidFill>
            <a:srgbClr val="0000FF"/>
          </a:solidFill>
          <a:ln w="9525">
            <a:solidFill>
              <a:schemeClr val="tx1"/>
            </a:solidFill>
            <a:miter lim="800000"/>
          </a:ln>
          <a:effectLst>
            <a:outerShdw blurRad="50800" dist="38100" dir="8100000" algn="tr" rotWithShape="0">
              <a:prstClr val="black">
                <a:alpha val="40000"/>
              </a:prstClr>
            </a:outerShdw>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1" lang="zh-CN" altLang="zh-CN" sz="1350" b="0" i="0" u="none" strike="noStrike" kern="1200" cap="none" spc="0" normalizeH="0" baseline="0" noProof="0" dirty="0">
              <a:ln>
                <a:noFill/>
              </a:ln>
              <a:solidFill>
                <a:srgbClr val="0000FF"/>
              </a:solidFill>
              <a:effectLst/>
              <a:uLnTx/>
              <a:uFillTx/>
              <a:latin typeface="+mn-lt"/>
              <a:ea typeface="微软雅黑" panose="020B0503020204020204" pitchFamily="34" charset="-122"/>
              <a:cs typeface="+mn-cs"/>
            </a:endParaRPr>
          </a:p>
        </p:txBody>
      </p:sp>
      <p:sp>
        <p:nvSpPr>
          <p:cNvPr id="33" name="Rectangle 4"/>
          <p:cNvSpPr>
            <a:spLocks noChangeArrowheads="1"/>
          </p:cNvSpPr>
          <p:nvPr/>
        </p:nvSpPr>
        <p:spPr bwMode="auto">
          <a:xfrm>
            <a:off x="1410891" y="4346972"/>
            <a:ext cx="6400800" cy="1241822"/>
          </a:xfrm>
          <a:prstGeom prst="rect">
            <a:avLst/>
          </a:prstGeom>
          <a:solidFill>
            <a:schemeClr val="bg1"/>
          </a:solidFill>
          <a:ln w="9525">
            <a:solidFill>
              <a:schemeClr val="tx1"/>
            </a:solidFill>
            <a:miter lim="800000"/>
          </a:ln>
          <a:effectLst>
            <a:outerShdw blurRad="76200" dir="13500000" sy="23000" kx="1200000" algn="br" rotWithShape="0">
              <a:prstClr val="black">
                <a:alpha val="20000"/>
              </a:prstClr>
            </a:outerShdw>
          </a:effec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en-US" altLang="zh-CN" sz="2100" b="1" i="0" u="none" strike="noStrike" kern="1200" cap="none" spc="0" normalizeH="0" baseline="0" noProof="0" dirty="0">
                <a:ln>
                  <a:noFill/>
                </a:ln>
                <a:solidFill>
                  <a:srgbClr val="FF0000"/>
                </a:solidFill>
                <a:effectLst/>
                <a:uLnTx/>
                <a:uFillTx/>
                <a:latin typeface="Times New Roman" panose="02020603050405020304" pitchFamily="18" charset="0"/>
                <a:ea typeface="微软雅黑" panose="020B0503020204020204" pitchFamily="34" charset="-122"/>
                <a:cs typeface="+mn-cs"/>
              </a:rPr>
              <a:t>Conclusion: the composition points can change position </a:t>
            </a:r>
          </a:p>
          <a:p>
            <a:pPr marL="0" marR="0" lvl="0" indent="0" algn="ctr" defTabSz="914400" rtl="0" eaLnBrk="1" fontAlgn="base" latinLnBrk="0" hangingPunct="1">
              <a:lnSpc>
                <a:spcPct val="100000"/>
              </a:lnSpc>
              <a:spcBef>
                <a:spcPct val="0"/>
              </a:spcBef>
              <a:spcAft>
                <a:spcPct val="0"/>
              </a:spcAft>
              <a:buClrTx/>
              <a:buSzTx/>
              <a:buFontTx/>
              <a:buNone/>
              <a:defRPr/>
            </a:pPr>
            <a:r>
              <a:rPr kumimoji="1" lang="en-US" altLang="zh-CN" sz="2100" b="1" i="0" u="none" strike="noStrike" kern="1200" cap="none" spc="0" normalizeH="0" baseline="0" noProof="0" dirty="0">
                <a:ln>
                  <a:noFill/>
                </a:ln>
                <a:solidFill>
                  <a:srgbClr val="FF0000"/>
                </a:solidFill>
                <a:effectLst/>
                <a:uLnTx/>
                <a:uFillTx/>
                <a:latin typeface="Times New Roman" panose="02020603050405020304" pitchFamily="18" charset="0"/>
                <a:ea typeface="微软雅黑" panose="020B0503020204020204" pitchFamily="34" charset="-122"/>
                <a:cs typeface="+mn-cs"/>
              </a:rPr>
              <a:t>freely.</a:t>
            </a:r>
          </a:p>
          <a:p>
            <a:pPr marL="0" marR="0" lvl="0" indent="0" algn="ctr" defTabSz="914400" rtl="0" eaLnBrk="1" fontAlgn="base" latinLnBrk="0" hangingPunct="1">
              <a:lnSpc>
                <a:spcPct val="100000"/>
              </a:lnSpc>
              <a:spcBef>
                <a:spcPct val="0"/>
              </a:spcBef>
              <a:spcAft>
                <a:spcPct val="0"/>
              </a:spcAft>
              <a:buClrTx/>
              <a:buSzTx/>
              <a:buFontTx/>
              <a:buNone/>
              <a:defRPr/>
            </a:pPr>
            <a:r>
              <a:rPr kumimoji="1" lang="zh-CN" altLang="en-US" sz="18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结论：多个相邻的综合点可以随意交换位置。</a:t>
            </a:r>
          </a:p>
        </p:txBody>
      </p:sp>
    </p:spTree>
  </p:cSld>
  <p:clrMapOvr>
    <a:masterClrMapping/>
  </p:clrMapOvr>
  <p:transition>
    <p:cover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grpId="0" nodeType="clickEffect">
                                  <p:stCondLst>
                                    <p:cond delay="0"/>
                                  </p:stCondLst>
                                  <p:childTnLst>
                                    <p:set>
                                      <p:cBhvr>
                                        <p:cTn id="12" dur="1" fill="hold">
                                          <p:stCondLst>
                                            <p:cond delay="0"/>
                                          </p:stCondLst>
                                        </p:cTn>
                                        <p:tgtEl>
                                          <p:spTgt spid="269343"/>
                                        </p:tgtEl>
                                        <p:attrNameLst>
                                          <p:attrName>style.visibility</p:attrName>
                                        </p:attrNameLst>
                                      </p:cBhvr>
                                      <p:to>
                                        <p:strVal val="visible"/>
                                      </p:to>
                                    </p:set>
                                    <p:animEffect transition="in" filter="blinds(horizontal)">
                                      <p:cBhvr>
                                        <p:cTn id="13" dur="500"/>
                                        <p:tgtEl>
                                          <p:spTgt spid="269343"/>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2" fill="hold" nodeType="clickEffect">
                                  <p:stCondLst>
                                    <p:cond delay="0"/>
                                  </p:stCondLst>
                                  <p:childTnLst>
                                    <p:set>
                                      <p:cBhvr>
                                        <p:cTn id="17" dur="1" fill="hold">
                                          <p:stCondLst>
                                            <p:cond delay="0"/>
                                          </p:stCondLst>
                                        </p:cTn>
                                        <p:tgtEl>
                                          <p:spTgt spid="3"/>
                                        </p:tgtEl>
                                        <p:attrNameLst>
                                          <p:attrName>style.visibility</p:attrName>
                                        </p:attrNameLst>
                                      </p:cBhvr>
                                      <p:to>
                                        <p:strVal val="visible"/>
                                      </p:to>
                                    </p:set>
                                    <p:anim calcmode="lin" valueType="num">
                                      <p:cBhvr additive="base">
                                        <p:cTn id="18" dur="500" fill="hold"/>
                                        <p:tgtEl>
                                          <p:spTgt spid="3"/>
                                        </p:tgtEl>
                                        <p:attrNameLst>
                                          <p:attrName>ppt_x</p:attrName>
                                        </p:attrNameLst>
                                      </p:cBhvr>
                                      <p:tavLst>
                                        <p:tav tm="0">
                                          <p:val>
                                            <p:strVal val="1+#ppt_w/2"/>
                                          </p:val>
                                        </p:tav>
                                        <p:tav tm="100000">
                                          <p:val>
                                            <p:strVal val="#ppt_x"/>
                                          </p:val>
                                        </p:tav>
                                      </p:tavLst>
                                    </p:anim>
                                    <p:anim calcmode="lin" valueType="num">
                                      <p:cBhvr additive="base">
                                        <p:cTn id="19"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2" presetClass="entr" presetSubtype="4" fill="hold" grpId="0" nodeType="clickEffect">
                                  <p:stCondLst>
                                    <p:cond delay="0"/>
                                  </p:stCondLst>
                                  <p:childTnLst>
                                    <p:set>
                                      <p:cBhvr>
                                        <p:cTn id="23" dur="1" fill="hold">
                                          <p:stCondLst>
                                            <p:cond delay="0"/>
                                          </p:stCondLst>
                                        </p:cTn>
                                        <p:tgtEl>
                                          <p:spTgt spid="33"/>
                                        </p:tgtEl>
                                        <p:attrNameLst>
                                          <p:attrName>style.visibility</p:attrName>
                                        </p:attrNameLst>
                                      </p:cBhvr>
                                      <p:to>
                                        <p:strVal val="visible"/>
                                      </p:to>
                                    </p:set>
                                    <p:animEffect transition="in" filter="slide(fromBottom)">
                                      <p:cBhvr>
                                        <p:cTn id="24"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9343" grpId="0" bldLvl="0" animBg="1"/>
      <p:bldP spid="33" grpId="0" bldLvl="0" animBg="1"/>
    </p:bldLst>
  </p:timing>
</p:sld>
</file>

<file path=ppt/slides/slide82.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97282" name="灯片编号占位符 4"/>
          <p:cNvSpPr txBox="1">
            <a:spLocks noGrp="1"/>
          </p:cNvSpPr>
          <p:nvPr>
            <p:ph type="sldNum" sz="quarter" idx="4"/>
          </p:nvPr>
        </p:nvSpPr>
        <p:spPr>
          <a:xfrm>
            <a:off x="3486150" y="5624513"/>
            <a:ext cx="2171700" cy="273844"/>
          </a:xfrm>
          <a:noFill/>
          <a:ln>
            <a:noFill/>
          </a:ln>
        </p:spPr>
        <p:txBody>
          <a:bodyPr anchor="ctr" anchorCtr="0"/>
          <a:lstStyle/>
          <a:p>
            <a:pPr marL="0" indent="0" algn="ctr" eaLnBrk="1" hangingPunct="1">
              <a:spcBef>
                <a:spcPct val="0"/>
              </a:spcBef>
              <a:buFontTx/>
              <a:buNone/>
            </a:pPr>
            <a:fld id="{9A0DB2DC-4C9A-4742-B13C-FB6460FD3503}" type="slidenum">
              <a:rPr lang="en-US" altLang="zh-CN" sz="900" kern="1200" dirty="0">
                <a:solidFill>
                  <a:srgbClr val="898989"/>
                </a:solidFill>
                <a:latin typeface="+mn-lt"/>
                <a:cs typeface="+mn-cs"/>
              </a:rPr>
              <a:t>82</a:t>
            </a:fld>
            <a:endParaRPr lang="en-US" altLang="zh-CN" sz="900" kern="1200" dirty="0">
              <a:solidFill>
                <a:srgbClr val="898989"/>
              </a:solidFill>
              <a:latin typeface="+mn-lt"/>
              <a:cs typeface="+mn-cs"/>
            </a:endParaRPr>
          </a:p>
        </p:txBody>
      </p:sp>
      <p:sp>
        <p:nvSpPr>
          <p:cNvPr id="97283" name="Rectangle 2"/>
          <p:cNvSpPr>
            <a:spLocks noGrp="1"/>
          </p:cNvSpPr>
          <p:nvPr>
            <p:ph type="title"/>
          </p:nvPr>
        </p:nvSpPr>
        <p:spPr>
          <a:xfrm>
            <a:off x="1419276" y="983219"/>
            <a:ext cx="6048275" cy="721519"/>
          </a:xfrm>
        </p:spPr>
        <p:txBody>
          <a:bodyPr vert="horz" wrap="square" lIns="68580" tIns="34290" rIns="68580" bIns="34290" anchor="ctr" anchorCtr="0"/>
          <a:lstStyle/>
          <a:p>
            <a:pPr eaLnBrk="1" hangingPunct="1">
              <a:lnSpc>
                <a:spcPct val="150000"/>
              </a:lnSpc>
            </a:pPr>
            <a:r>
              <a:rPr lang="en-US" altLang="zh-CN" sz="2800" b="1" dirty="0">
                <a:solidFill>
                  <a:srgbClr val="C00000"/>
                </a:solidFill>
                <a:latin typeface="Times New Roman" panose="02020603050405020304" pitchFamily="18" charset="0"/>
                <a:ea typeface="微软雅黑" panose="020B0503020204020204" pitchFamily="34" charset="-122"/>
              </a:rPr>
              <a:t>(7)Equivalent diagram after moving take off point back</a:t>
            </a:r>
            <a:r>
              <a:rPr lang="zh-CN" altLang="en-US" sz="2000" b="1" dirty="0">
                <a:latin typeface="微软雅黑" panose="020B0503020204020204" pitchFamily="34" charset="-122"/>
                <a:ea typeface="微软雅黑" panose="020B0503020204020204" pitchFamily="34" charset="-122"/>
              </a:rPr>
              <a:t>引出点后移等效变换图</a:t>
            </a:r>
            <a:endParaRPr lang="zh-CN" altLang="en-US" sz="1800" b="1" dirty="0">
              <a:latin typeface="微软雅黑" panose="020B0503020204020204" pitchFamily="34" charset="-122"/>
              <a:ea typeface="微软雅黑" panose="020B0503020204020204" pitchFamily="34" charset="-122"/>
            </a:endParaRPr>
          </a:p>
        </p:txBody>
      </p:sp>
      <p:grpSp>
        <p:nvGrpSpPr>
          <p:cNvPr id="2" name="Group 3"/>
          <p:cNvGrpSpPr/>
          <p:nvPr/>
        </p:nvGrpSpPr>
        <p:grpSpPr bwMode="auto">
          <a:xfrm>
            <a:off x="1871664" y="2451020"/>
            <a:ext cx="2914650" cy="1422797"/>
            <a:chOff x="336" y="1920"/>
            <a:chExt cx="2448" cy="1195"/>
          </a:xfrm>
          <a:effectLst>
            <a:outerShdw blurRad="50800" dist="38100" dir="8100000" algn="tr" rotWithShape="0">
              <a:prstClr val="black">
                <a:alpha val="40000"/>
              </a:prstClr>
            </a:outerShdw>
          </a:effectLst>
        </p:grpSpPr>
        <p:sp>
          <p:nvSpPr>
            <p:cNvPr id="272388" name="Rectangle 4"/>
            <p:cNvSpPr>
              <a:spLocks noChangeArrowheads="1"/>
            </p:cNvSpPr>
            <p:nvPr/>
          </p:nvSpPr>
          <p:spPr bwMode="auto">
            <a:xfrm>
              <a:off x="1267" y="2010"/>
              <a:ext cx="832" cy="479"/>
            </a:xfrm>
            <a:prstGeom prst="rect">
              <a:avLst/>
            </a:prstGeom>
            <a:solidFill>
              <a:schemeClr val="bg1"/>
            </a:solidFill>
            <a:ln w="28575">
              <a:solidFill>
                <a:schemeClr val="tx1"/>
              </a:solidFill>
              <a:miter lim="800000"/>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en-US" altLang="zh-CN" sz="2400" b="1"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mn-cs"/>
                </a:rPr>
                <a:t>G(s)</a:t>
              </a:r>
            </a:p>
          </p:txBody>
        </p:sp>
        <p:sp>
          <p:nvSpPr>
            <p:cNvPr id="272389" name="Line 5"/>
            <p:cNvSpPr>
              <a:spLocks noChangeShapeType="1"/>
            </p:cNvSpPr>
            <p:nvPr/>
          </p:nvSpPr>
          <p:spPr bwMode="auto">
            <a:xfrm>
              <a:off x="2099" y="2283"/>
              <a:ext cx="685" cy="0"/>
            </a:xfrm>
            <a:prstGeom prst="line">
              <a:avLst/>
            </a:prstGeom>
            <a:noFill/>
            <a:ln w="28575">
              <a:solidFill>
                <a:schemeClr val="tx1"/>
              </a:solidFill>
              <a:miter lim="800000"/>
              <a:tailEnd type="triangle" w="med" len="med"/>
            </a:ln>
            <a:effectLst/>
          </p:spPr>
          <p:txBody>
            <a:bodyPr wrap="none"/>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endParaRPr>
            </a:p>
          </p:txBody>
        </p:sp>
        <p:sp>
          <p:nvSpPr>
            <p:cNvPr id="272390" name="Line 6"/>
            <p:cNvSpPr>
              <a:spLocks noChangeShapeType="1"/>
            </p:cNvSpPr>
            <p:nvPr/>
          </p:nvSpPr>
          <p:spPr bwMode="auto">
            <a:xfrm>
              <a:off x="336" y="2283"/>
              <a:ext cx="931" cy="0"/>
            </a:xfrm>
            <a:prstGeom prst="line">
              <a:avLst/>
            </a:prstGeom>
            <a:noFill/>
            <a:ln w="28575">
              <a:solidFill>
                <a:schemeClr val="tx1"/>
              </a:solidFill>
              <a:miter lim="800000"/>
              <a:tailEnd type="triangle" w="med" len="med"/>
            </a:ln>
            <a:effectLst/>
          </p:spPr>
          <p:txBody>
            <a:bodyPr wrap="none"/>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endParaRPr>
            </a:p>
          </p:txBody>
        </p:sp>
        <p:sp>
          <p:nvSpPr>
            <p:cNvPr id="272391" name="Text Box 7"/>
            <p:cNvSpPr txBox="1">
              <a:spLocks noChangeArrowheads="1"/>
            </p:cNvSpPr>
            <p:nvPr/>
          </p:nvSpPr>
          <p:spPr bwMode="auto">
            <a:xfrm>
              <a:off x="384" y="1920"/>
              <a:ext cx="528" cy="348"/>
            </a:xfrm>
            <a:prstGeom prst="rect">
              <a:avLst/>
            </a:prstGeom>
            <a:noFill/>
            <a:ln w="9525">
              <a:noFill/>
              <a:miter lim="800000"/>
            </a:ln>
            <a:effectLst/>
          </p:spPr>
          <p:txBody>
            <a:bodyPr>
              <a:spAutoFit/>
            </a:bodyPr>
            <a:lstStyle/>
            <a:p>
              <a:pPr marL="0" marR="0" lvl="0" indent="0" algn="ctr" defTabSz="914400" rtl="0" eaLnBrk="1" fontAlgn="auto" latinLnBrk="0" hangingPunct="1">
                <a:lnSpc>
                  <a:spcPct val="100000"/>
                </a:lnSpc>
                <a:spcBef>
                  <a:spcPct val="50000"/>
                </a:spcBef>
                <a:spcAft>
                  <a:spcPts val="0"/>
                </a:spcAft>
                <a:buClrTx/>
                <a:buSzTx/>
                <a:buFontTx/>
                <a:buNone/>
                <a:defRPr/>
              </a:pPr>
              <a:r>
                <a:rPr kumimoji="1" lang="en-US" altLang="zh-CN" sz="2100" b="1"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mn-cs"/>
                </a:rPr>
                <a:t>R(s)</a:t>
              </a:r>
            </a:p>
          </p:txBody>
        </p:sp>
        <p:sp>
          <p:nvSpPr>
            <p:cNvPr id="272392" name="Text Box 8"/>
            <p:cNvSpPr txBox="1">
              <a:spLocks noChangeArrowheads="1"/>
            </p:cNvSpPr>
            <p:nvPr/>
          </p:nvSpPr>
          <p:spPr bwMode="auto">
            <a:xfrm>
              <a:off x="2208" y="1920"/>
              <a:ext cx="576" cy="348"/>
            </a:xfrm>
            <a:prstGeom prst="rect">
              <a:avLst/>
            </a:prstGeom>
            <a:noFill/>
            <a:ln w="9525">
              <a:noFill/>
              <a:miter lim="800000"/>
            </a:ln>
            <a:effectLst/>
          </p:spPr>
          <p:txBody>
            <a:bodyPr>
              <a:spAutoFit/>
            </a:bodyPr>
            <a:lstStyle/>
            <a:p>
              <a:pPr marL="0" marR="0" lvl="0" indent="0" algn="ctr" defTabSz="914400" rtl="0" eaLnBrk="1" fontAlgn="auto" latinLnBrk="0" hangingPunct="1">
                <a:lnSpc>
                  <a:spcPct val="100000"/>
                </a:lnSpc>
                <a:spcBef>
                  <a:spcPct val="50000"/>
                </a:spcBef>
                <a:spcAft>
                  <a:spcPts val="0"/>
                </a:spcAft>
                <a:buClrTx/>
                <a:buSzTx/>
                <a:buFontTx/>
                <a:buNone/>
                <a:defRPr/>
              </a:pPr>
              <a:r>
                <a:rPr kumimoji="1" lang="en-US" altLang="zh-CN" sz="2100" b="1"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mn-cs"/>
                </a:rPr>
                <a:t>C(s)</a:t>
              </a:r>
            </a:p>
          </p:txBody>
        </p:sp>
        <p:sp>
          <p:nvSpPr>
            <p:cNvPr id="272393" name="Line 9"/>
            <p:cNvSpPr>
              <a:spLocks noChangeShapeType="1"/>
            </p:cNvSpPr>
            <p:nvPr/>
          </p:nvSpPr>
          <p:spPr bwMode="auto">
            <a:xfrm>
              <a:off x="825" y="2283"/>
              <a:ext cx="0" cy="549"/>
            </a:xfrm>
            <a:prstGeom prst="line">
              <a:avLst/>
            </a:prstGeom>
            <a:noFill/>
            <a:ln w="28575">
              <a:solidFill>
                <a:schemeClr val="tx1"/>
              </a:solidFill>
              <a:miter lim="800000"/>
              <a:headEnd type="oval" w="med" len="med"/>
            </a:ln>
            <a:effectLst/>
          </p:spPr>
          <p:txBody>
            <a:bodyPr wrap="none"/>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endParaRPr>
            </a:p>
          </p:txBody>
        </p:sp>
        <p:sp>
          <p:nvSpPr>
            <p:cNvPr id="272394" name="Line 10"/>
            <p:cNvSpPr>
              <a:spLocks noChangeShapeType="1"/>
            </p:cNvSpPr>
            <p:nvPr/>
          </p:nvSpPr>
          <p:spPr bwMode="auto">
            <a:xfrm>
              <a:off x="825" y="2832"/>
              <a:ext cx="1616" cy="0"/>
            </a:xfrm>
            <a:prstGeom prst="line">
              <a:avLst/>
            </a:prstGeom>
            <a:noFill/>
            <a:ln w="28575">
              <a:solidFill>
                <a:schemeClr val="tx1"/>
              </a:solidFill>
              <a:miter lim="800000"/>
              <a:tailEnd type="triangle" w="med" len="med"/>
            </a:ln>
            <a:effectLst/>
          </p:spPr>
          <p:txBody>
            <a:bodyPr wrap="none"/>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endParaRPr>
            </a:p>
          </p:txBody>
        </p:sp>
        <p:sp>
          <p:nvSpPr>
            <p:cNvPr id="272395" name="Text Box 11"/>
            <p:cNvSpPr txBox="1">
              <a:spLocks noChangeArrowheads="1"/>
            </p:cNvSpPr>
            <p:nvPr/>
          </p:nvSpPr>
          <p:spPr bwMode="auto">
            <a:xfrm>
              <a:off x="1968" y="2496"/>
              <a:ext cx="467" cy="619"/>
            </a:xfrm>
            <a:prstGeom prst="rect">
              <a:avLst/>
            </a:prstGeom>
            <a:noFill/>
            <a:ln w="9525">
              <a:noFill/>
              <a:miter lim="800000"/>
            </a:ln>
            <a:effectLst/>
          </p:spPr>
          <p:txBody>
            <a:bodyPr>
              <a:spAutoFit/>
            </a:bodyPr>
            <a:lstStyle/>
            <a:p>
              <a:pPr marL="0" marR="0" lvl="0" indent="0" algn="ctr" defTabSz="914400" rtl="0" eaLnBrk="1" fontAlgn="auto" latinLnBrk="0" hangingPunct="1">
                <a:lnSpc>
                  <a:spcPct val="100000"/>
                </a:lnSpc>
                <a:spcBef>
                  <a:spcPct val="50000"/>
                </a:spcBef>
                <a:spcAft>
                  <a:spcPts val="0"/>
                </a:spcAft>
                <a:buClrTx/>
                <a:buSzTx/>
                <a:buFontTx/>
                <a:buNone/>
                <a:defRPr/>
              </a:pPr>
              <a:r>
                <a:rPr kumimoji="1" lang="en-US" altLang="zh-CN" sz="2100" b="1"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mn-cs"/>
                </a:rPr>
                <a:t>R(s)</a:t>
              </a:r>
            </a:p>
          </p:txBody>
        </p:sp>
      </p:grpSp>
      <p:grpSp>
        <p:nvGrpSpPr>
          <p:cNvPr id="3" name="Group 12"/>
          <p:cNvGrpSpPr/>
          <p:nvPr/>
        </p:nvGrpSpPr>
        <p:grpSpPr bwMode="auto">
          <a:xfrm>
            <a:off x="4114800" y="4447699"/>
            <a:ext cx="3483769" cy="1257300"/>
            <a:chOff x="2592" y="2928"/>
            <a:chExt cx="2926" cy="1056"/>
          </a:xfrm>
          <a:effectLst>
            <a:outerShdw blurRad="50800" dist="38100" dir="8100000" algn="tr" rotWithShape="0">
              <a:prstClr val="black">
                <a:alpha val="40000"/>
              </a:prstClr>
            </a:outerShdw>
          </a:effectLst>
        </p:grpSpPr>
        <p:sp>
          <p:nvSpPr>
            <p:cNvPr id="272397" name="Line 13"/>
            <p:cNvSpPr>
              <a:spLocks noChangeShapeType="1"/>
            </p:cNvSpPr>
            <p:nvPr/>
          </p:nvSpPr>
          <p:spPr bwMode="auto">
            <a:xfrm>
              <a:off x="2784" y="3280"/>
              <a:ext cx="447" cy="0"/>
            </a:xfrm>
            <a:prstGeom prst="line">
              <a:avLst/>
            </a:prstGeom>
            <a:noFill/>
            <a:ln w="28575">
              <a:solidFill>
                <a:schemeClr val="tx1"/>
              </a:solidFill>
              <a:miter lim="800000"/>
              <a:tailEnd type="triangle" w="med" len="med"/>
            </a:ln>
            <a:effec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endParaRPr>
            </a:p>
          </p:txBody>
        </p:sp>
        <p:sp>
          <p:nvSpPr>
            <p:cNvPr id="272398" name="Line 14"/>
            <p:cNvSpPr>
              <a:spLocks noChangeShapeType="1"/>
            </p:cNvSpPr>
            <p:nvPr/>
          </p:nvSpPr>
          <p:spPr bwMode="auto">
            <a:xfrm>
              <a:off x="3864" y="3280"/>
              <a:ext cx="1305" cy="0"/>
            </a:xfrm>
            <a:prstGeom prst="line">
              <a:avLst/>
            </a:prstGeom>
            <a:noFill/>
            <a:ln w="28575">
              <a:solidFill>
                <a:schemeClr val="tx1"/>
              </a:solidFill>
              <a:miter lim="800000"/>
              <a:tailEnd type="triangle" w="med" len="med"/>
            </a:ln>
            <a:effec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endParaRPr>
            </a:p>
          </p:txBody>
        </p:sp>
        <p:sp>
          <p:nvSpPr>
            <p:cNvPr id="272399" name="Rectangle 15"/>
            <p:cNvSpPr>
              <a:spLocks noChangeArrowheads="1"/>
            </p:cNvSpPr>
            <p:nvPr/>
          </p:nvSpPr>
          <p:spPr bwMode="auto">
            <a:xfrm>
              <a:off x="3231" y="3088"/>
              <a:ext cx="633" cy="448"/>
            </a:xfrm>
            <a:prstGeom prst="rect">
              <a:avLst/>
            </a:prstGeom>
            <a:solidFill>
              <a:schemeClr val="bg1"/>
            </a:solidFill>
            <a:ln w="28575">
              <a:solidFill>
                <a:schemeClr val="tx1"/>
              </a:solidFill>
              <a:miter lim="800000"/>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r>
                <a:rPr kumimoji="1" lang="en-US" altLang="zh-CN" sz="2400" b="1"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mn-cs"/>
                </a:rPr>
                <a:t>G(s)</a:t>
              </a:r>
            </a:p>
          </p:txBody>
        </p:sp>
        <p:sp>
          <p:nvSpPr>
            <p:cNvPr id="272400" name="Text Box 16"/>
            <p:cNvSpPr txBox="1">
              <a:spLocks noChangeArrowheads="1"/>
            </p:cNvSpPr>
            <p:nvPr/>
          </p:nvSpPr>
          <p:spPr bwMode="auto">
            <a:xfrm>
              <a:off x="2592" y="2928"/>
              <a:ext cx="480" cy="348"/>
            </a:xfrm>
            <a:prstGeom prst="rect">
              <a:avLst/>
            </a:prstGeom>
            <a:noFill/>
            <a:ln w="9525">
              <a:noFill/>
              <a:miter lim="800000"/>
            </a:ln>
            <a:effectLst/>
          </p:spPr>
          <p:txBody>
            <a:bodyPr>
              <a:spAutoFit/>
            </a:bodyPr>
            <a:lstStyle/>
            <a:p>
              <a:pPr marL="0" marR="0" lvl="0" indent="0" algn="l" defTabSz="914400" rtl="0" eaLnBrk="1" fontAlgn="auto" latinLnBrk="0" hangingPunct="1">
                <a:lnSpc>
                  <a:spcPct val="100000"/>
                </a:lnSpc>
                <a:spcBef>
                  <a:spcPct val="50000"/>
                </a:spcBef>
                <a:spcAft>
                  <a:spcPts val="0"/>
                </a:spcAft>
                <a:buClrTx/>
                <a:buSzTx/>
                <a:buFontTx/>
                <a:buNone/>
                <a:defRPr/>
              </a:pPr>
              <a:r>
                <a:rPr kumimoji="1" lang="en-US" altLang="zh-CN" sz="2100" b="1"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mn-cs"/>
                </a:rPr>
                <a:t>R(s)</a:t>
              </a:r>
            </a:p>
          </p:txBody>
        </p:sp>
        <p:sp>
          <p:nvSpPr>
            <p:cNvPr id="272401" name="Text Box 17"/>
            <p:cNvSpPr txBox="1">
              <a:spLocks noChangeArrowheads="1"/>
            </p:cNvSpPr>
            <p:nvPr/>
          </p:nvSpPr>
          <p:spPr bwMode="auto">
            <a:xfrm>
              <a:off x="4608" y="2928"/>
              <a:ext cx="480" cy="348"/>
            </a:xfrm>
            <a:prstGeom prst="rect">
              <a:avLst/>
            </a:prstGeom>
            <a:noFill/>
            <a:ln w="9525">
              <a:noFill/>
              <a:miter lim="800000"/>
            </a:ln>
            <a:effectLst/>
          </p:spPr>
          <p:txBody>
            <a:bodyPr>
              <a:spAutoFit/>
            </a:bodyPr>
            <a:lstStyle/>
            <a:p>
              <a:pPr marL="0" marR="0" lvl="0" indent="0" algn="l" defTabSz="914400" rtl="0" eaLnBrk="1" fontAlgn="auto" latinLnBrk="0" hangingPunct="1">
                <a:lnSpc>
                  <a:spcPct val="100000"/>
                </a:lnSpc>
                <a:spcBef>
                  <a:spcPct val="50000"/>
                </a:spcBef>
                <a:spcAft>
                  <a:spcPts val="0"/>
                </a:spcAft>
                <a:buClrTx/>
                <a:buSzTx/>
                <a:buFontTx/>
                <a:buNone/>
                <a:defRPr/>
              </a:pPr>
              <a:r>
                <a:rPr kumimoji="1" lang="en-US" altLang="zh-CN" sz="2100" b="1"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mn-cs"/>
                </a:rPr>
                <a:t>C(s)</a:t>
              </a:r>
            </a:p>
          </p:txBody>
        </p:sp>
        <p:sp>
          <p:nvSpPr>
            <p:cNvPr id="272402" name="Rectangle 18"/>
            <p:cNvSpPr>
              <a:spLocks noChangeArrowheads="1"/>
            </p:cNvSpPr>
            <p:nvPr/>
          </p:nvSpPr>
          <p:spPr bwMode="auto">
            <a:xfrm>
              <a:off x="4257" y="3600"/>
              <a:ext cx="681" cy="384"/>
            </a:xfrm>
            <a:prstGeom prst="rect">
              <a:avLst/>
            </a:prstGeom>
            <a:solidFill>
              <a:srgbClr val="FFFFCC"/>
            </a:solidFill>
            <a:ln w="28575">
              <a:solidFill>
                <a:schemeClr val="hlink"/>
              </a:solidFill>
              <a:miter lim="800000"/>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r>
                <a:rPr kumimoji="1" lang="en-US" altLang="zh-CN" sz="2100" b="1" i="0" u="none" strike="noStrike" kern="1200" cap="none" spc="0" normalizeH="0" baseline="0" noProof="0" dirty="0">
                  <a:ln>
                    <a:noFill/>
                  </a:ln>
                  <a:solidFill>
                    <a:schemeClr val="hlink"/>
                  </a:solidFill>
                  <a:effectLst/>
                  <a:uLnTx/>
                  <a:uFillTx/>
                  <a:latin typeface="Times New Roman" panose="02020603050405020304" pitchFamily="18" charset="0"/>
                  <a:ea typeface="微软雅黑" panose="020B0503020204020204" pitchFamily="34" charset="-122"/>
                  <a:cs typeface="+mn-cs"/>
                </a:rPr>
                <a:t>1/G(s)</a:t>
              </a:r>
            </a:p>
          </p:txBody>
        </p:sp>
        <p:sp>
          <p:nvSpPr>
            <p:cNvPr id="272403" name="Line 19"/>
            <p:cNvSpPr>
              <a:spLocks noChangeShapeType="1"/>
            </p:cNvSpPr>
            <p:nvPr/>
          </p:nvSpPr>
          <p:spPr bwMode="auto">
            <a:xfrm>
              <a:off x="4051" y="3280"/>
              <a:ext cx="0" cy="512"/>
            </a:xfrm>
            <a:prstGeom prst="line">
              <a:avLst/>
            </a:prstGeom>
            <a:noFill/>
            <a:ln w="28575">
              <a:solidFill>
                <a:schemeClr val="tx1"/>
              </a:solidFill>
              <a:miter lim="800000"/>
              <a:headEnd type="oval" w="med" len="med"/>
            </a:ln>
            <a:effec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endParaRPr>
            </a:p>
          </p:txBody>
        </p:sp>
        <p:sp>
          <p:nvSpPr>
            <p:cNvPr id="272404" name="Line 20"/>
            <p:cNvSpPr>
              <a:spLocks noChangeShapeType="1"/>
            </p:cNvSpPr>
            <p:nvPr/>
          </p:nvSpPr>
          <p:spPr bwMode="auto">
            <a:xfrm>
              <a:off x="4051" y="3792"/>
              <a:ext cx="223" cy="0"/>
            </a:xfrm>
            <a:prstGeom prst="line">
              <a:avLst/>
            </a:prstGeom>
            <a:noFill/>
            <a:ln w="28575">
              <a:solidFill>
                <a:schemeClr val="tx1"/>
              </a:solidFill>
              <a:miter lim="800000"/>
              <a:tailEnd type="triangle" w="med" len="med"/>
            </a:ln>
            <a:effec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endParaRPr>
            </a:p>
          </p:txBody>
        </p:sp>
        <p:sp>
          <p:nvSpPr>
            <p:cNvPr id="272405" name="Text Box 21"/>
            <p:cNvSpPr txBox="1">
              <a:spLocks noChangeArrowheads="1"/>
            </p:cNvSpPr>
            <p:nvPr/>
          </p:nvSpPr>
          <p:spPr bwMode="auto">
            <a:xfrm>
              <a:off x="4992" y="3408"/>
              <a:ext cx="526" cy="348"/>
            </a:xfrm>
            <a:prstGeom prst="rect">
              <a:avLst/>
            </a:prstGeom>
            <a:noFill/>
            <a:ln w="9525">
              <a:noFill/>
              <a:miter lim="800000"/>
            </a:ln>
            <a:effectLst/>
          </p:spPr>
          <p:txBody>
            <a:bodyPr>
              <a:spAutoFit/>
            </a:bodyPr>
            <a:lstStyle/>
            <a:p>
              <a:pPr marL="0" marR="0" lvl="0" indent="0" algn="l" defTabSz="914400" rtl="0" eaLnBrk="1" fontAlgn="auto" latinLnBrk="0" hangingPunct="1">
                <a:lnSpc>
                  <a:spcPct val="100000"/>
                </a:lnSpc>
                <a:spcBef>
                  <a:spcPct val="50000"/>
                </a:spcBef>
                <a:spcAft>
                  <a:spcPts val="0"/>
                </a:spcAft>
                <a:buClrTx/>
                <a:buSzTx/>
                <a:buFontTx/>
                <a:buNone/>
                <a:defRPr/>
              </a:pPr>
              <a:r>
                <a:rPr kumimoji="1" lang="en-US" altLang="zh-CN" sz="2100" b="1"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mn-cs"/>
                </a:rPr>
                <a:t>R(s)</a:t>
              </a:r>
            </a:p>
          </p:txBody>
        </p:sp>
        <p:sp>
          <p:nvSpPr>
            <p:cNvPr id="272406" name="Line 22"/>
            <p:cNvSpPr>
              <a:spLocks noChangeShapeType="1"/>
            </p:cNvSpPr>
            <p:nvPr/>
          </p:nvSpPr>
          <p:spPr bwMode="auto">
            <a:xfrm>
              <a:off x="4938" y="3754"/>
              <a:ext cx="396" cy="0"/>
            </a:xfrm>
            <a:prstGeom prst="line">
              <a:avLst/>
            </a:prstGeom>
            <a:noFill/>
            <a:ln w="28575">
              <a:solidFill>
                <a:schemeClr val="tx1"/>
              </a:solidFill>
              <a:miter lim="800000"/>
              <a:tailEnd type="triangle" w="med" len="med"/>
            </a:ln>
            <a:effec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endParaRPr>
            </a:p>
          </p:txBody>
        </p:sp>
      </p:grpSp>
      <p:sp>
        <p:nvSpPr>
          <p:cNvPr id="272407" name="AutoShape 23"/>
          <p:cNvSpPr>
            <a:spLocks noChangeArrowheads="1"/>
          </p:cNvSpPr>
          <p:nvPr/>
        </p:nvSpPr>
        <p:spPr bwMode="auto">
          <a:xfrm rot="3027770">
            <a:off x="4689872" y="3733324"/>
            <a:ext cx="1200150" cy="342900"/>
          </a:xfrm>
          <a:prstGeom prst="leftRightArrow">
            <a:avLst>
              <a:gd name="adj1" fmla="val 50000"/>
              <a:gd name="adj2" fmla="val 70000"/>
            </a:avLst>
          </a:prstGeom>
          <a:solidFill>
            <a:srgbClr val="FFFF00"/>
          </a:solidFill>
          <a:ln w="28575">
            <a:solidFill>
              <a:srgbClr val="FFFF00"/>
            </a:solidFill>
            <a:miter lim="800000"/>
          </a:ln>
          <a:effectLst>
            <a:outerShdw blurRad="50800" dist="38100" dir="8100000" algn="tr" rotWithShape="0">
              <a:prstClr val="black">
                <a:alpha val="40000"/>
              </a:prstClr>
            </a:outerShdw>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endParaRPr>
          </a:p>
        </p:txBody>
      </p:sp>
    </p:spTree>
  </p:cSld>
  <p:clrMapOvr>
    <a:masterClrMapping/>
  </p:clrMapOvr>
  <p:transition>
    <p:cover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272"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strVal val="2/3*#ppt_w"/>
                                          </p:val>
                                        </p:tav>
                                        <p:tav tm="100000">
                                          <p:val>
                                            <p:strVal val="#ppt_w"/>
                                          </p:val>
                                        </p:tav>
                                      </p:tavLst>
                                    </p:anim>
                                    <p:anim calcmode="lin" valueType="num">
                                      <p:cBhvr>
                                        <p:cTn id="8" dur="500" fill="hold"/>
                                        <p:tgtEl>
                                          <p:spTgt spid="2"/>
                                        </p:tgtEl>
                                        <p:attrNameLst>
                                          <p:attrName>ppt_h</p:attrName>
                                        </p:attrNameLst>
                                      </p:cBhvr>
                                      <p:tavLst>
                                        <p:tav tm="0">
                                          <p:val>
                                            <p:strVal val="2/3*#ppt_h"/>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272" fill="hold" grpId="0" nodeType="clickEffect">
                                  <p:stCondLst>
                                    <p:cond delay="0"/>
                                  </p:stCondLst>
                                  <p:childTnLst>
                                    <p:set>
                                      <p:cBhvr>
                                        <p:cTn id="12" dur="1" fill="hold">
                                          <p:stCondLst>
                                            <p:cond delay="0"/>
                                          </p:stCondLst>
                                        </p:cTn>
                                        <p:tgtEl>
                                          <p:spTgt spid="272407"/>
                                        </p:tgtEl>
                                        <p:attrNameLst>
                                          <p:attrName>style.visibility</p:attrName>
                                        </p:attrNameLst>
                                      </p:cBhvr>
                                      <p:to>
                                        <p:strVal val="visible"/>
                                      </p:to>
                                    </p:set>
                                    <p:anim calcmode="lin" valueType="num">
                                      <p:cBhvr>
                                        <p:cTn id="13" dur="500" fill="hold"/>
                                        <p:tgtEl>
                                          <p:spTgt spid="272407"/>
                                        </p:tgtEl>
                                        <p:attrNameLst>
                                          <p:attrName>ppt_w</p:attrName>
                                        </p:attrNameLst>
                                      </p:cBhvr>
                                      <p:tavLst>
                                        <p:tav tm="0">
                                          <p:val>
                                            <p:strVal val="2/3*#ppt_w"/>
                                          </p:val>
                                        </p:tav>
                                        <p:tav tm="100000">
                                          <p:val>
                                            <p:strVal val="#ppt_w"/>
                                          </p:val>
                                        </p:tav>
                                      </p:tavLst>
                                    </p:anim>
                                    <p:anim calcmode="lin" valueType="num">
                                      <p:cBhvr>
                                        <p:cTn id="14" dur="500" fill="hold"/>
                                        <p:tgtEl>
                                          <p:spTgt spid="272407"/>
                                        </p:tgtEl>
                                        <p:attrNameLst>
                                          <p:attrName>ppt_h</p:attrName>
                                        </p:attrNameLst>
                                      </p:cBhvr>
                                      <p:tavLst>
                                        <p:tav tm="0">
                                          <p:val>
                                            <p:strVal val="2/3*#ppt_h"/>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23" presetClass="entr" presetSubtype="272"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p:cTn id="19" dur="500" fill="hold"/>
                                        <p:tgtEl>
                                          <p:spTgt spid="3"/>
                                        </p:tgtEl>
                                        <p:attrNameLst>
                                          <p:attrName>ppt_w</p:attrName>
                                        </p:attrNameLst>
                                      </p:cBhvr>
                                      <p:tavLst>
                                        <p:tav tm="0">
                                          <p:val>
                                            <p:strVal val="2/3*#ppt_w"/>
                                          </p:val>
                                        </p:tav>
                                        <p:tav tm="100000">
                                          <p:val>
                                            <p:strVal val="#ppt_w"/>
                                          </p:val>
                                        </p:tav>
                                      </p:tavLst>
                                    </p:anim>
                                    <p:anim calcmode="lin" valueType="num">
                                      <p:cBhvr>
                                        <p:cTn id="20" dur="500" fill="hold"/>
                                        <p:tgtEl>
                                          <p:spTgt spid="3"/>
                                        </p:tgtEl>
                                        <p:attrNameLst>
                                          <p:attrName>ppt_h</p:attrName>
                                        </p:attrNameLst>
                                      </p:cBhvr>
                                      <p:tavLst>
                                        <p:tav tm="0">
                                          <p:val>
                                            <p:strVal val="2/3*#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2407" grpId="0" bldLvl="0" animBg="1"/>
    </p:bldLst>
  </p:timing>
</p:sld>
</file>

<file path=ppt/slides/slide83.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98306" name="Rectangle 2"/>
          <p:cNvSpPr>
            <a:spLocks noGrp="1"/>
          </p:cNvSpPr>
          <p:nvPr>
            <p:ph type="title"/>
          </p:nvPr>
        </p:nvSpPr>
        <p:spPr>
          <a:xfrm>
            <a:off x="1199706" y="1161446"/>
            <a:ext cx="6264299" cy="585788"/>
          </a:xfrm>
        </p:spPr>
        <p:txBody>
          <a:bodyPr vert="horz" wrap="square" lIns="68580" tIns="34290" rIns="68580" bIns="34290" anchor="ctr" anchorCtr="0"/>
          <a:lstStyle/>
          <a:p>
            <a:pPr eaLnBrk="1" hangingPunct="1"/>
            <a:r>
              <a:rPr lang="en-US" altLang="zh-CN" sz="3200" b="1" dirty="0">
                <a:solidFill>
                  <a:schemeClr val="folHlink"/>
                </a:solidFill>
                <a:latin typeface="Times New Roman" panose="02020603050405020304" pitchFamily="18" charset="0"/>
                <a:ea typeface="微软雅黑" panose="020B0503020204020204" pitchFamily="34" charset="-122"/>
              </a:rPr>
              <a:t>(8)Equivalent diagram after moving take off point forward</a:t>
            </a:r>
            <a:br>
              <a:rPr lang="en-US" altLang="zh-CN" sz="3200" b="1" dirty="0">
                <a:solidFill>
                  <a:schemeClr val="folHlink"/>
                </a:solidFill>
                <a:latin typeface="Times New Roman" panose="02020603050405020304" pitchFamily="18" charset="0"/>
                <a:ea typeface="微软雅黑" panose="020B0503020204020204" pitchFamily="34" charset="-122"/>
              </a:rPr>
            </a:br>
            <a:r>
              <a:rPr lang="zh-CN" altLang="en-US" sz="2000" b="1" dirty="0">
                <a:latin typeface="微软雅黑" panose="020B0503020204020204" pitchFamily="34" charset="-122"/>
                <a:ea typeface="微软雅黑" panose="020B0503020204020204" pitchFamily="34" charset="-122"/>
              </a:rPr>
              <a:t>引出点前移等效变换图</a:t>
            </a:r>
          </a:p>
        </p:txBody>
      </p:sp>
      <p:sp>
        <p:nvSpPr>
          <p:cNvPr id="274435" name="AutoShape 3"/>
          <p:cNvSpPr>
            <a:spLocks noChangeArrowheads="1"/>
          </p:cNvSpPr>
          <p:nvPr/>
        </p:nvSpPr>
        <p:spPr bwMode="auto">
          <a:xfrm rot="2078858">
            <a:off x="4613672" y="3600450"/>
            <a:ext cx="1200150" cy="342900"/>
          </a:xfrm>
          <a:prstGeom prst="leftRightArrow">
            <a:avLst>
              <a:gd name="adj1" fmla="val 50000"/>
              <a:gd name="adj2" fmla="val 70000"/>
            </a:avLst>
          </a:prstGeom>
          <a:solidFill>
            <a:srgbClr val="FFFF66"/>
          </a:solidFill>
          <a:ln w="28575">
            <a:noFill/>
            <a:miter lim="800000"/>
          </a:ln>
          <a:effectLst>
            <a:outerShdw blurRad="50800" dist="38100" dir="8100000" algn="tr" rotWithShape="0">
              <a:prstClr val="black">
                <a:alpha val="40000"/>
              </a:prstClr>
            </a:outerShdw>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endParaRPr>
          </a:p>
        </p:txBody>
      </p:sp>
      <p:grpSp>
        <p:nvGrpSpPr>
          <p:cNvPr id="2" name="Group 4"/>
          <p:cNvGrpSpPr/>
          <p:nvPr/>
        </p:nvGrpSpPr>
        <p:grpSpPr bwMode="auto">
          <a:xfrm>
            <a:off x="1710929" y="2464587"/>
            <a:ext cx="2914650" cy="1085850"/>
            <a:chOff x="240" y="1440"/>
            <a:chExt cx="2304" cy="768"/>
          </a:xfrm>
          <a:effectLst>
            <a:outerShdw blurRad="50800" dist="38100" dir="8100000" algn="tr" rotWithShape="0">
              <a:prstClr val="black">
                <a:alpha val="40000"/>
              </a:prstClr>
            </a:outerShdw>
          </a:effectLst>
        </p:grpSpPr>
        <p:sp>
          <p:nvSpPr>
            <p:cNvPr id="274437" name="Rectangle 5"/>
            <p:cNvSpPr>
              <a:spLocks noChangeArrowheads="1"/>
            </p:cNvSpPr>
            <p:nvPr/>
          </p:nvSpPr>
          <p:spPr bwMode="auto">
            <a:xfrm>
              <a:off x="816" y="1584"/>
              <a:ext cx="720" cy="384"/>
            </a:xfrm>
            <a:prstGeom prst="rect">
              <a:avLst/>
            </a:prstGeom>
            <a:solidFill>
              <a:schemeClr val="bg1"/>
            </a:solidFill>
            <a:ln w="28575">
              <a:solidFill>
                <a:schemeClr val="tx1"/>
              </a:solidFill>
              <a:miter lim="800000"/>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en-US" altLang="zh-CN" sz="2100" b="1"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mn-cs"/>
                </a:rPr>
                <a:t>G(s)</a:t>
              </a:r>
            </a:p>
          </p:txBody>
        </p:sp>
        <p:sp>
          <p:nvSpPr>
            <p:cNvPr id="274438" name="Text Box 6"/>
            <p:cNvSpPr txBox="1">
              <a:spLocks noChangeArrowheads="1"/>
            </p:cNvSpPr>
            <p:nvPr/>
          </p:nvSpPr>
          <p:spPr bwMode="auto">
            <a:xfrm>
              <a:off x="240" y="1440"/>
              <a:ext cx="490" cy="293"/>
            </a:xfrm>
            <a:prstGeom prst="rect">
              <a:avLst/>
            </a:prstGeom>
            <a:noFill/>
            <a:ln w="9525">
              <a:noFill/>
              <a:miter lim="800000"/>
            </a:ln>
            <a:effectLst/>
          </p:spPr>
          <p:txBody>
            <a:bodyPr>
              <a:spAutoFit/>
            </a:bodyPr>
            <a:lstStyle/>
            <a:p>
              <a:pPr marL="0" marR="0" lvl="0" indent="0" algn="ctr" defTabSz="914400" rtl="0" eaLnBrk="1" fontAlgn="auto" latinLnBrk="0" hangingPunct="1">
                <a:lnSpc>
                  <a:spcPct val="100000"/>
                </a:lnSpc>
                <a:spcBef>
                  <a:spcPct val="50000"/>
                </a:spcBef>
                <a:spcAft>
                  <a:spcPts val="0"/>
                </a:spcAft>
                <a:buClrTx/>
                <a:buSzTx/>
                <a:buFontTx/>
                <a:buNone/>
                <a:defRPr/>
              </a:pPr>
              <a:r>
                <a:rPr kumimoji="1" lang="en-US" altLang="zh-CN" sz="2100" b="1"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mn-cs"/>
                </a:rPr>
                <a:t>R(s)</a:t>
              </a:r>
            </a:p>
          </p:txBody>
        </p:sp>
        <p:sp>
          <p:nvSpPr>
            <p:cNvPr id="274439" name="Text Box 7"/>
            <p:cNvSpPr txBox="1">
              <a:spLocks noChangeArrowheads="1"/>
            </p:cNvSpPr>
            <p:nvPr/>
          </p:nvSpPr>
          <p:spPr bwMode="auto">
            <a:xfrm>
              <a:off x="1920" y="1440"/>
              <a:ext cx="576" cy="293"/>
            </a:xfrm>
            <a:prstGeom prst="rect">
              <a:avLst/>
            </a:prstGeom>
            <a:noFill/>
            <a:ln w="9525">
              <a:noFill/>
              <a:miter lim="800000"/>
            </a:ln>
            <a:effectLst/>
          </p:spPr>
          <p:txBody>
            <a:bodyPr>
              <a:spAutoFit/>
            </a:bodyPr>
            <a:lstStyle/>
            <a:p>
              <a:pPr marL="0" marR="0" lvl="0" indent="0" algn="ctr" defTabSz="914400" rtl="0" eaLnBrk="1" fontAlgn="auto" latinLnBrk="0" hangingPunct="1">
                <a:lnSpc>
                  <a:spcPct val="100000"/>
                </a:lnSpc>
                <a:spcBef>
                  <a:spcPct val="50000"/>
                </a:spcBef>
                <a:spcAft>
                  <a:spcPts val="0"/>
                </a:spcAft>
                <a:buClrTx/>
                <a:buSzTx/>
                <a:buFontTx/>
                <a:buNone/>
                <a:defRPr/>
              </a:pPr>
              <a:r>
                <a:rPr kumimoji="1" lang="en-US" altLang="zh-CN" sz="2100" b="1"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mn-cs"/>
                </a:rPr>
                <a:t>C(s)</a:t>
              </a:r>
            </a:p>
          </p:txBody>
        </p:sp>
        <p:sp>
          <p:nvSpPr>
            <p:cNvPr id="274440" name="Line 8"/>
            <p:cNvSpPr>
              <a:spLocks noChangeShapeType="1"/>
            </p:cNvSpPr>
            <p:nvPr/>
          </p:nvSpPr>
          <p:spPr bwMode="auto">
            <a:xfrm>
              <a:off x="1776" y="1776"/>
              <a:ext cx="0" cy="432"/>
            </a:xfrm>
            <a:prstGeom prst="line">
              <a:avLst/>
            </a:prstGeom>
            <a:noFill/>
            <a:ln w="28575">
              <a:solidFill>
                <a:schemeClr val="tx1"/>
              </a:solidFill>
              <a:miter lim="800000"/>
              <a:headEnd type="oval" w="med" len="med"/>
            </a:ln>
            <a:effectLst/>
          </p:spPr>
          <p:txBody>
            <a:bodyPr wrap="none"/>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endParaRPr>
            </a:p>
          </p:txBody>
        </p:sp>
        <p:sp>
          <p:nvSpPr>
            <p:cNvPr id="274441" name="Line 9"/>
            <p:cNvSpPr>
              <a:spLocks noChangeShapeType="1"/>
            </p:cNvSpPr>
            <p:nvPr/>
          </p:nvSpPr>
          <p:spPr bwMode="auto">
            <a:xfrm>
              <a:off x="1776" y="2208"/>
              <a:ext cx="761" cy="0"/>
            </a:xfrm>
            <a:prstGeom prst="line">
              <a:avLst/>
            </a:prstGeom>
            <a:noFill/>
            <a:ln w="28575">
              <a:solidFill>
                <a:schemeClr val="tx1"/>
              </a:solidFill>
              <a:miter lim="800000"/>
              <a:tailEnd type="triangle" w="med" len="med"/>
            </a:ln>
            <a:effectLst/>
          </p:spPr>
          <p:txBody>
            <a:bodyPr wrap="none"/>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endParaRPr>
            </a:p>
          </p:txBody>
        </p:sp>
        <p:sp>
          <p:nvSpPr>
            <p:cNvPr id="274442" name="Text Box 10"/>
            <p:cNvSpPr txBox="1">
              <a:spLocks noChangeArrowheads="1"/>
            </p:cNvSpPr>
            <p:nvPr/>
          </p:nvSpPr>
          <p:spPr bwMode="auto">
            <a:xfrm>
              <a:off x="1920" y="1872"/>
              <a:ext cx="467" cy="293"/>
            </a:xfrm>
            <a:prstGeom prst="rect">
              <a:avLst/>
            </a:prstGeom>
            <a:noFill/>
            <a:ln w="9525">
              <a:noFill/>
              <a:miter lim="800000"/>
            </a:ln>
            <a:effectLst/>
          </p:spPr>
          <p:txBody>
            <a:bodyPr>
              <a:spAutoFit/>
            </a:bodyPr>
            <a:lstStyle/>
            <a:p>
              <a:pPr marL="0" marR="0" lvl="0" indent="0" algn="ctr" defTabSz="914400" rtl="0" eaLnBrk="1" fontAlgn="auto" latinLnBrk="0" hangingPunct="1">
                <a:lnSpc>
                  <a:spcPct val="100000"/>
                </a:lnSpc>
                <a:spcBef>
                  <a:spcPct val="50000"/>
                </a:spcBef>
                <a:spcAft>
                  <a:spcPts val="0"/>
                </a:spcAft>
                <a:buClrTx/>
                <a:buSzTx/>
                <a:buFontTx/>
                <a:buNone/>
                <a:defRPr/>
              </a:pPr>
              <a:r>
                <a:rPr kumimoji="1" lang="en-US" altLang="zh-CN" sz="2100" b="1"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mn-cs"/>
                </a:rPr>
                <a:t>C(s)</a:t>
              </a:r>
            </a:p>
          </p:txBody>
        </p:sp>
        <p:sp>
          <p:nvSpPr>
            <p:cNvPr id="274443" name="Line 11"/>
            <p:cNvSpPr>
              <a:spLocks noChangeShapeType="1"/>
            </p:cNvSpPr>
            <p:nvPr/>
          </p:nvSpPr>
          <p:spPr bwMode="auto">
            <a:xfrm>
              <a:off x="288" y="1776"/>
              <a:ext cx="528" cy="0"/>
            </a:xfrm>
            <a:prstGeom prst="line">
              <a:avLst/>
            </a:prstGeom>
            <a:noFill/>
            <a:ln w="28575">
              <a:solidFill>
                <a:schemeClr val="tx1"/>
              </a:solidFill>
              <a:miter lim="800000"/>
              <a:tailEnd type="triangle" w="med" len="med"/>
            </a:ln>
            <a:effectLst/>
          </p:spPr>
          <p:txBody>
            <a:bodyPr wrap="none"/>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endParaRPr>
            </a:p>
          </p:txBody>
        </p:sp>
        <p:sp>
          <p:nvSpPr>
            <p:cNvPr id="274444" name="Line 12"/>
            <p:cNvSpPr>
              <a:spLocks noChangeShapeType="1"/>
            </p:cNvSpPr>
            <p:nvPr/>
          </p:nvSpPr>
          <p:spPr bwMode="auto">
            <a:xfrm>
              <a:off x="1536" y="1776"/>
              <a:ext cx="1008" cy="0"/>
            </a:xfrm>
            <a:prstGeom prst="line">
              <a:avLst/>
            </a:prstGeom>
            <a:noFill/>
            <a:ln w="28575">
              <a:solidFill>
                <a:schemeClr val="tx1"/>
              </a:solidFill>
              <a:miter lim="800000"/>
              <a:tailEnd type="triangle" w="med" len="med"/>
            </a:ln>
            <a:effectLst/>
          </p:spPr>
          <p:txBody>
            <a:bodyPr wrap="none"/>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endParaRPr>
            </a:p>
          </p:txBody>
        </p:sp>
      </p:grpSp>
      <p:grpSp>
        <p:nvGrpSpPr>
          <p:cNvPr id="3" name="Group 13"/>
          <p:cNvGrpSpPr/>
          <p:nvPr/>
        </p:nvGrpSpPr>
        <p:grpSpPr bwMode="auto">
          <a:xfrm>
            <a:off x="4229100" y="4114800"/>
            <a:ext cx="3429000" cy="1543050"/>
            <a:chOff x="2640" y="2976"/>
            <a:chExt cx="2544" cy="1056"/>
          </a:xfrm>
          <a:effectLst>
            <a:outerShdw blurRad="50800" dist="38100" dir="8100000" algn="tr" rotWithShape="0">
              <a:prstClr val="black">
                <a:alpha val="40000"/>
              </a:prstClr>
            </a:outerShdw>
          </a:effectLst>
        </p:grpSpPr>
        <p:sp>
          <p:nvSpPr>
            <p:cNvPr id="274446" name="Rectangle 14"/>
            <p:cNvSpPr>
              <a:spLocks noChangeArrowheads="1"/>
            </p:cNvSpPr>
            <p:nvPr/>
          </p:nvSpPr>
          <p:spPr bwMode="auto">
            <a:xfrm>
              <a:off x="3648" y="3120"/>
              <a:ext cx="633" cy="336"/>
            </a:xfrm>
            <a:prstGeom prst="rect">
              <a:avLst/>
            </a:prstGeom>
            <a:solidFill>
              <a:schemeClr val="bg1"/>
            </a:solidFill>
            <a:ln w="28575">
              <a:solidFill>
                <a:schemeClr val="tx1"/>
              </a:solidFill>
              <a:miter lim="800000"/>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en-US" altLang="zh-CN" sz="2100" b="1"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mn-cs"/>
                </a:rPr>
                <a:t>G(s)</a:t>
              </a:r>
            </a:p>
          </p:txBody>
        </p:sp>
        <p:sp>
          <p:nvSpPr>
            <p:cNvPr id="274447" name="Text Box 15"/>
            <p:cNvSpPr txBox="1">
              <a:spLocks noChangeArrowheads="1"/>
            </p:cNvSpPr>
            <p:nvPr/>
          </p:nvSpPr>
          <p:spPr bwMode="auto">
            <a:xfrm>
              <a:off x="2640" y="2976"/>
              <a:ext cx="453" cy="283"/>
            </a:xfrm>
            <a:prstGeom prst="rect">
              <a:avLst/>
            </a:prstGeom>
            <a:noFill/>
            <a:ln w="9525">
              <a:noFill/>
              <a:miter lim="800000"/>
            </a:ln>
            <a:effectLst/>
          </p:spPr>
          <p:txBody>
            <a:bodyPr>
              <a:spAutoFit/>
            </a:bodyPr>
            <a:lstStyle/>
            <a:p>
              <a:pPr marL="0" marR="0" lvl="0" indent="0" algn="ctr" defTabSz="914400" rtl="0" eaLnBrk="1" fontAlgn="auto" latinLnBrk="0" hangingPunct="1">
                <a:lnSpc>
                  <a:spcPct val="100000"/>
                </a:lnSpc>
                <a:spcBef>
                  <a:spcPct val="50000"/>
                </a:spcBef>
                <a:spcAft>
                  <a:spcPts val="0"/>
                </a:spcAft>
                <a:buClrTx/>
                <a:buSzTx/>
                <a:buFontTx/>
                <a:buNone/>
                <a:defRPr/>
              </a:pPr>
              <a:r>
                <a:rPr kumimoji="1" lang="en-US" altLang="zh-CN" sz="2100" b="1"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mn-cs"/>
                </a:rPr>
                <a:t>R(s)</a:t>
              </a:r>
            </a:p>
          </p:txBody>
        </p:sp>
        <p:sp>
          <p:nvSpPr>
            <p:cNvPr id="274448" name="Text Box 16"/>
            <p:cNvSpPr txBox="1">
              <a:spLocks noChangeArrowheads="1"/>
            </p:cNvSpPr>
            <p:nvPr/>
          </p:nvSpPr>
          <p:spPr bwMode="auto">
            <a:xfrm>
              <a:off x="4608" y="2976"/>
              <a:ext cx="443" cy="283"/>
            </a:xfrm>
            <a:prstGeom prst="rect">
              <a:avLst/>
            </a:prstGeom>
            <a:noFill/>
            <a:ln w="9525">
              <a:noFill/>
              <a:miter lim="800000"/>
            </a:ln>
            <a:effectLst/>
          </p:spPr>
          <p:txBody>
            <a:bodyPr>
              <a:spAutoFit/>
            </a:bodyPr>
            <a:lstStyle/>
            <a:p>
              <a:pPr marL="0" marR="0" lvl="0" indent="0" algn="ctr" defTabSz="914400" rtl="0" eaLnBrk="1" fontAlgn="auto" latinLnBrk="0" hangingPunct="1">
                <a:lnSpc>
                  <a:spcPct val="100000"/>
                </a:lnSpc>
                <a:spcBef>
                  <a:spcPct val="50000"/>
                </a:spcBef>
                <a:spcAft>
                  <a:spcPts val="0"/>
                </a:spcAft>
                <a:buClrTx/>
                <a:buSzTx/>
                <a:buFontTx/>
                <a:buNone/>
                <a:defRPr/>
              </a:pPr>
              <a:r>
                <a:rPr kumimoji="1" lang="en-US" altLang="zh-CN" sz="2100" b="1"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mn-cs"/>
                </a:rPr>
                <a:t>C(s)</a:t>
              </a:r>
            </a:p>
          </p:txBody>
        </p:sp>
        <p:sp>
          <p:nvSpPr>
            <p:cNvPr id="274449" name="Rectangle 17"/>
            <p:cNvSpPr>
              <a:spLocks noChangeArrowheads="1"/>
            </p:cNvSpPr>
            <p:nvPr/>
          </p:nvSpPr>
          <p:spPr bwMode="auto">
            <a:xfrm>
              <a:off x="3744" y="3648"/>
              <a:ext cx="681" cy="384"/>
            </a:xfrm>
            <a:prstGeom prst="rect">
              <a:avLst/>
            </a:prstGeom>
            <a:solidFill>
              <a:srgbClr val="FFFFCC"/>
            </a:solidFill>
            <a:ln w="28575">
              <a:solidFill>
                <a:schemeClr val="hlink"/>
              </a:solidFill>
              <a:miter lim="800000"/>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en-US" altLang="zh-CN" sz="2100" b="1" i="0" u="none" strike="noStrike" kern="1200" cap="none" spc="0" normalizeH="0" baseline="0" noProof="0" dirty="0">
                  <a:ln>
                    <a:noFill/>
                  </a:ln>
                  <a:solidFill>
                    <a:schemeClr val="hlink"/>
                  </a:solidFill>
                  <a:effectLst/>
                  <a:uLnTx/>
                  <a:uFillTx/>
                  <a:latin typeface="Times New Roman" panose="02020603050405020304" pitchFamily="18" charset="0"/>
                  <a:ea typeface="微软雅黑" panose="020B0503020204020204" pitchFamily="34" charset="-122"/>
                  <a:cs typeface="+mn-cs"/>
                </a:rPr>
                <a:t>G(s)</a:t>
              </a:r>
            </a:p>
          </p:txBody>
        </p:sp>
        <p:sp>
          <p:nvSpPr>
            <p:cNvPr id="274450" name="Line 18"/>
            <p:cNvSpPr>
              <a:spLocks noChangeShapeType="1"/>
            </p:cNvSpPr>
            <p:nvPr/>
          </p:nvSpPr>
          <p:spPr bwMode="auto">
            <a:xfrm>
              <a:off x="3264" y="3840"/>
              <a:ext cx="463" cy="0"/>
            </a:xfrm>
            <a:prstGeom prst="line">
              <a:avLst/>
            </a:prstGeom>
            <a:noFill/>
            <a:ln w="28575">
              <a:solidFill>
                <a:schemeClr val="tx1"/>
              </a:solidFill>
              <a:miter lim="800000"/>
              <a:tailEnd type="triangle" w="med" len="med"/>
            </a:ln>
            <a:effectLst/>
          </p:spPr>
          <p:txBody>
            <a:bodyPr wrap="none"/>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endParaRPr>
            </a:p>
          </p:txBody>
        </p:sp>
        <p:sp>
          <p:nvSpPr>
            <p:cNvPr id="274451" name="Text Box 19"/>
            <p:cNvSpPr txBox="1">
              <a:spLocks noChangeArrowheads="1"/>
            </p:cNvSpPr>
            <p:nvPr/>
          </p:nvSpPr>
          <p:spPr bwMode="auto">
            <a:xfrm>
              <a:off x="4656" y="3456"/>
              <a:ext cx="528" cy="283"/>
            </a:xfrm>
            <a:prstGeom prst="rect">
              <a:avLst/>
            </a:prstGeom>
            <a:noFill/>
            <a:ln w="9525">
              <a:noFill/>
              <a:miter lim="800000"/>
            </a:ln>
            <a:effectLst/>
          </p:spPr>
          <p:txBody>
            <a:bodyPr>
              <a:spAutoFit/>
            </a:bodyPr>
            <a:lstStyle/>
            <a:p>
              <a:pPr marL="0" marR="0" lvl="0" indent="0" algn="ctr" defTabSz="914400" rtl="0" eaLnBrk="1" fontAlgn="auto" latinLnBrk="0" hangingPunct="1">
                <a:lnSpc>
                  <a:spcPct val="100000"/>
                </a:lnSpc>
                <a:spcBef>
                  <a:spcPct val="50000"/>
                </a:spcBef>
                <a:spcAft>
                  <a:spcPts val="0"/>
                </a:spcAft>
                <a:buClrTx/>
                <a:buSzTx/>
                <a:buFontTx/>
                <a:buNone/>
                <a:defRPr/>
              </a:pPr>
              <a:r>
                <a:rPr kumimoji="1" lang="en-US" altLang="zh-CN" sz="2100" b="1"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mn-cs"/>
                </a:rPr>
                <a:t>C(s)</a:t>
              </a:r>
            </a:p>
          </p:txBody>
        </p:sp>
        <p:sp>
          <p:nvSpPr>
            <p:cNvPr id="274452" name="Line 20"/>
            <p:cNvSpPr>
              <a:spLocks noChangeShapeType="1"/>
            </p:cNvSpPr>
            <p:nvPr/>
          </p:nvSpPr>
          <p:spPr bwMode="auto">
            <a:xfrm>
              <a:off x="4416" y="3792"/>
              <a:ext cx="624" cy="0"/>
            </a:xfrm>
            <a:prstGeom prst="line">
              <a:avLst/>
            </a:prstGeom>
            <a:noFill/>
            <a:ln w="28575">
              <a:solidFill>
                <a:schemeClr val="tx1"/>
              </a:solidFill>
              <a:miter lim="800000"/>
              <a:tailEnd type="triangle" w="med" len="med"/>
            </a:ln>
            <a:effectLst/>
          </p:spPr>
          <p:txBody>
            <a:bodyPr wrap="none"/>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endParaRPr>
            </a:p>
          </p:txBody>
        </p:sp>
        <p:sp>
          <p:nvSpPr>
            <p:cNvPr id="274453" name="Line 21"/>
            <p:cNvSpPr>
              <a:spLocks noChangeShapeType="1"/>
            </p:cNvSpPr>
            <p:nvPr/>
          </p:nvSpPr>
          <p:spPr bwMode="auto">
            <a:xfrm>
              <a:off x="2736" y="3312"/>
              <a:ext cx="912" cy="0"/>
            </a:xfrm>
            <a:prstGeom prst="line">
              <a:avLst/>
            </a:prstGeom>
            <a:noFill/>
            <a:ln w="28575">
              <a:solidFill>
                <a:schemeClr val="tx1"/>
              </a:solidFill>
              <a:miter lim="800000"/>
              <a:tailEnd type="triangle" w="med" len="med"/>
            </a:ln>
            <a:effectLst/>
          </p:spPr>
          <p:txBody>
            <a:bodyPr wrap="none"/>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endParaRPr>
            </a:p>
          </p:txBody>
        </p:sp>
        <p:sp>
          <p:nvSpPr>
            <p:cNvPr id="274454" name="Line 22"/>
            <p:cNvSpPr>
              <a:spLocks noChangeShapeType="1"/>
            </p:cNvSpPr>
            <p:nvPr/>
          </p:nvSpPr>
          <p:spPr bwMode="auto">
            <a:xfrm>
              <a:off x="4272" y="3312"/>
              <a:ext cx="768" cy="0"/>
            </a:xfrm>
            <a:prstGeom prst="line">
              <a:avLst/>
            </a:prstGeom>
            <a:noFill/>
            <a:ln w="28575">
              <a:solidFill>
                <a:schemeClr val="tx1"/>
              </a:solidFill>
              <a:miter lim="800000"/>
              <a:tailEnd type="triangle" w="med" len="med"/>
            </a:ln>
            <a:effectLst/>
          </p:spPr>
          <p:txBody>
            <a:bodyPr wrap="none"/>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endParaRPr>
            </a:p>
          </p:txBody>
        </p:sp>
        <p:sp>
          <p:nvSpPr>
            <p:cNvPr id="274455" name="Line 23"/>
            <p:cNvSpPr>
              <a:spLocks noChangeShapeType="1"/>
            </p:cNvSpPr>
            <p:nvPr/>
          </p:nvSpPr>
          <p:spPr bwMode="auto">
            <a:xfrm>
              <a:off x="3264" y="3312"/>
              <a:ext cx="0" cy="528"/>
            </a:xfrm>
            <a:prstGeom prst="line">
              <a:avLst/>
            </a:prstGeom>
            <a:noFill/>
            <a:ln w="28575">
              <a:solidFill>
                <a:schemeClr val="tx1"/>
              </a:solidFill>
              <a:miter lim="800000"/>
              <a:headEnd type="oval" w="med" len="med"/>
            </a:ln>
            <a:effectLst/>
          </p:spPr>
          <p:txBody>
            <a:bodyPr wrap="none"/>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endParaRPr>
            </a:p>
          </p:txBody>
        </p:sp>
      </p:grpSp>
    </p:spTree>
  </p:cSld>
  <p:clrMapOvr>
    <a:masterClrMapping/>
  </p:clrMapOvr>
  <p:transition>
    <p:cover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74435"/>
                                        </p:tgtEl>
                                        <p:attrNameLst>
                                          <p:attrName>style.visibility</p:attrName>
                                        </p:attrNameLst>
                                      </p:cBhvr>
                                      <p:to>
                                        <p:strVal val="visible"/>
                                      </p:to>
                                    </p:set>
                                    <p:animEffect transition="in" filter="blinds(horizontal)">
                                      <p:cBhvr>
                                        <p:cTn id="7" dur="500"/>
                                        <p:tgtEl>
                                          <p:spTgt spid="27443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horizontal)">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4435" grpId="0" bldLvl="0" animBg="1"/>
    </p:bldLst>
  </p:timing>
</p:sld>
</file>

<file path=ppt/slides/slide84.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99330" name="Rectangle 2"/>
          <p:cNvSpPr>
            <a:spLocks noGrp="1"/>
          </p:cNvSpPr>
          <p:nvPr>
            <p:ph type="title"/>
          </p:nvPr>
        </p:nvSpPr>
        <p:spPr>
          <a:xfrm>
            <a:off x="2321719" y="1178719"/>
            <a:ext cx="4464844" cy="658416"/>
          </a:xfrm>
        </p:spPr>
        <p:txBody>
          <a:bodyPr vert="horz" wrap="square" lIns="68580" tIns="34290" rIns="68580" bIns="34290" anchor="ctr" anchorCtr="0"/>
          <a:lstStyle/>
          <a:p>
            <a:pPr eaLnBrk="1" hangingPunct="1"/>
            <a:r>
              <a:rPr lang="en-US" altLang="zh-CN" sz="3200" b="1" dirty="0">
                <a:solidFill>
                  <a:srgbClr val="C00000"/>
                </a:solidFill>
                <a:latin typeface="Times New Roman" panose="02020603050405020304" pitchFamily="18" charset="0"/>
                <a:ea typeface="微软雅黑" panose="020B0503020204020204" pitchFamily="34" charset="-122"/>
              </a:rPr>
              <a:t>(9)Moving take off point</a:t>
            </a:r>
            <a:br>
              <a:rPr lang="en-US" altLang="zh-CN" sz="3200" b="1" dirty="0">
                <a:solidFill>
                  <a:srgbClr val="C00000"/>
                </a:solidFill>
                <a:latin typeface="微软雅黑" panose="020B0503020204020204" pitchFamily="34" charset="-122"/>
                <a:ea typeface="微软雅黑" panose="020B0503020204020204" pitchFamily="34" charset="-122"/>
              </a:rPr>
            </a:br>
            <a:r>
              <a:rPr lang="zh-CN" altLang="en-US" sz="2800" b="1" dirty="0">
                <a:latin typeface="微软雅黑" panose="020B0503020204020204" pitchFamily="34" charset="-122"/>
                <a:ea typeface="微软雅黑" panose="020B0503020204020204" pitchFamily="34" charset="-122"/>
              </a:rPr>
              <a:t>引出点之间的移动</a:t>
            </a:r>
          </a:p>
        </p:txBody>
      </p:sp>
      <p:grpSp>
        <p:nvGrpSpPr>
          <p:cNvPr id="2" name="Group 3"/>
          <p:cNvGrpSpPr/>
          <p:nvPr/>
        </p:nvGrpSpPr>
        <p:grpSpPr bwMode="auto">
          <a:xfrm>
            <a:off x="1714500" y="2678901"/>
            <a:ext cx="2400300" cy="1257300"/>
            <a:chOff x="480" y="1920"/>
            <a:chExt cx="2016" cy="1056"/>
          </a:xfrm>
          <a:effectLst>
            <a:outerShdw blurRad="50800" dist="38100" dir="8100000" algn="tr" rotWithShape="0">
              <a:prstClr val="black">
                <a:alpha val="40000"/>
              </a:prstClr>
            </a:outerShdw>
          </a:effectLst>
        </p:grpSpPr>
        <p:sp>
          <p:nvSpPr>
            <p:cNvPr id="275460" name="Line 4"/>
            <p:cNvSpPr>
              <a:spLocks noChangeShapeType="1"/>
            </p:cNvSpPr>
            <p:nvPr/>
          </p:nvSpPr>
          <p:spPr bwMode="auto">
            <a:xfrm>
              <a:off x="480" y="2448"/>
              <a:ext cx="1920" cy="0"/>
            </a:xfrm>
            <a:prstGeom prst="line">
              <a:avLst/>
            </a:prstGeom>
            <a:noFill/>
            <a:ln w="28575">
              <a:solidFill>
                <a:schemeClr val="tx1"/>
              </a:solidFill>
              <a:miter lim="800000"/>
              <a:tailEnd type="triangle" w="med" len="med"/>
            </a:ln>
            <a:effec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endParaRPr>
            </a:p>
          </p:txBody>
        </p:sp>
        <p:sp>
          <p:nvSpPr>
            <p:cNvPr id="275461" name="Line 5"/>
            <p:cNvSpPr>
              <a:spLocks noChangeShapeType="1"/>
            </p:cNvSpPr>
            <p:nvPr/>
          </p:nvSpPr>
          <p:spPr bwMode="auto">
            <a:xfrm flipV="1">
              <a:off x="672" y="1920"/>
              <a:ext cx="0" cy="528"/>
            </a:xfrm>
            <a:prstGeom prst="line">
              <a:avLst/>
            </a:prstGeom>
            <a:noFill/>
            <a:ln w="28575">
              <a:solidFill>
                <a:schemeClr val="tx1"/>
              </a:solidFill>
              <a:miter lim="800000"/>
              <a:headEnd type="oval" w="med" len="med"/>
            </a:ln>
            <a:effec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endParaRPr>
            </a:p>
          </p:txBody>
        </p:sp>
        <p:sp>
          <p:nvSpPr>
            <p:cNvPr id="275462" name="Line 6"/>
            <p:cNvSpPr>
              <a:spLocks noChangeShapeType="1"/>
            </p:cNvSpPr>
            <p:nvPr/>
          </p:nvSpPr>
          <p:spPr bwMode="auto">
            <a:xfrm>
              <a:off x="672" y="1920"/>
              <a:ext cx="1056" cy="0"/>
            </a:xfrm>
            <a:prstGeom prst="line">
              <a:avLst/>
            </a:prstGeom>
            <a:noFill/>
            <a:ln w="28575">
              <a:solidFill>
                <a:schemeClr val="tx1"/>
              </a:solidFill>
              <a:miter lim="800000"/>
              <a:tailEnd type="triangle" w="med" len="med"/>
            </a:ln>
            <a:effec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endParaRPr>
            </a:p>
          </p:txBody>
        </p:sp>
        <p:sp>
          <p:nvSpPr>
            <p:cNvPr id="275463" name="Line 7"/>
            <p:cNvSpPr>
              <a:spLocks noChangeShapeType="1"/>
            </p:cNvSpPr>
            <p:nvPr/>
          </p:nvSpPr>
          <p:spPr bwMode="auto">
            <a:xfrm>
              <a:off x="1824" y="2448"/>
              <a:ext cx="0" cy="528"/>
            </a:xfrm>
            <a:prstGeom prst="line">
              <a:avLst/>
            </a:prstGeom>
            <a:noFill/>
            <a:ln w="28575">
              <a:solidFill>
                <a:schemeClr val="tx1"/>
              </a:solidFill>
              <a:miter lim="800000"/>
              <a:headEnd type="oval" w="lg" len="med"/>
            </a:ln>
            <a:effec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endParaRPr>
            </a:p>
          </p:txBody>
        </p:sp>
        <p:sp>
          <p:nvSpPr>
            <p:cNvPr id="275464" name="Line 8"/>
            <p:cNvSpPr>
              <a:spLocks noChangeShapeType="1"/>
            </p:cNvSpPr>
            <p:nvPr/>
          </p:nvSpPr>
          <p:spPr bwMode="auto">
            <a:xfrm flipH="1">
              <a:off x="768" y="2976"/>
              <a:ext cx="1056" cy="0"/>
            </a:xfrm>
            <a:prstGeom prst="line">
              <a:avLst/>
            </a:prstGeom>
            <a:noFill/>
            <a:ln w="28575">
              <a:solidFill>
                <a:schemeClr val="tx1"/>
              </a:solidFill>
              <a:miter lim="800000"/>
              <a:tailEnd type="triangle" w="med" len="med"/>
            </a:ln>
            <a:effec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endParaRPr>
            </a:p>
          </p:txBody>
        </p:sp>
        <p:sp>
          <p:nvSpPr>
            <p:cNvPr id="275465" name="Text Box 9"/>
            <p:cNvSpPr txBox="1">
              <a:spLocks noChangeArrowheads="1"/>
            </p:cNvSpPr>
            <p:nvPr/>
          </p:nvSpPr>
          <p:spPr bwMode="auto">
            <a:xfrm>
              <a:off x="576" y="2496"/>
              <a:ext cx="240" cy="251"/>
            </a:xfrm>
            <a:prstGeom prst="rect">
              <a:avLst/>
            </a:prstGeom>
            <a:noFill/>
            <a:ln w="28575">
              <a:noFill/>
              <a:miter lim="800000"/>
            </a:ln>
            <a:effectLst/>
          </p:spPr>
          <p:txBody>
            <a:bodyPr>
              <a:spAutoFit/>
            </a:bodyPr>
            <a:lstStyle/>
            <a:p>
              <a:pPr marL="0" marR="0" lvl="0" indent="0" algn="l" defTabSz="914400" rtl="0" eaLnBrk="1" fontAlgn="auto" latinLnBrk="0" hangingPunct="1">
                <a:lnSpc>
                  <a:spcPct val="100000"/>
                </a:lnSpc>
                <a:spcBef>
                  <a:spcPct val="50000"/>
                </a:spcBef>
                <a:spcAft>
                  <a:spcPts val="0"/>
                </a:spcAft>
                <a:buClrTx/>
                <a:buSzTx/>
                <a:buFontTx/>
                <a:buNone/>
                <a:defRPr/>
              </a:pPr>
              <a:r>
                <a:rPr kumimoji="1" lang="en-US" altLang="zh-CN" sz="1350" b="1"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rPr>
                <a:t>A</a:t>
              </a:r>
            </a:p>
          </p:txBody>
        </p:sp>
        <p:sp>
          <p:nvSpPr>
            <p:cNvPr id="275466" name="Text Box 10"/>
            <p:cNvSpPr txBox="1">
              <a:spLocks noChangeArrowheads="1"/>
            </p:cNvSpPr>
            <p:nvPr/>
          </p:nvSpPr>
          <p:spPr bwMode="auto">
            <a:xfrm>
              <a:off x="1728" y="2112"/>
              <a:ext cx="336" cy="251"/>
            </a:xfrm>
            <a:prstGeom prst="rect">
              <a:avLst/>
            </a:prstGeom>
            <a:noFill/>
            <a:ln w="28575">
              <a:noFill/>
              <a:miter lim="800000"/>
            </a:ln>
            <a:effectLst/>
          </p:spPr>
          <p:txBody>
            <a:bodyPr>
              <a:spAutoFit/>
            </a:bodyPr>
            <a:lstStyle/>
            <a:p>
              <a:pPr marL="0" marR="0" lvl="0" indent="0" algn="l" defTabSz="914400" rtl="0" eaLnBrk="1" fontAlgn="auto" latinLnBrk="0" hangingPunct="1">
                <a:lnSpc>
                  <a:spcPct val="100000"/>
                </a:lnSpc>
                <a:spcBef>
                  <a:spcPct val="50000"/>
                </a:spcBef>
                <a:spcAft>
                  <a:spcPts val="0"/>
                </a:spcAft>
                <a:buClrTx/>
                <a:buSzTx/>
                <a:buFontTx/>
                <a:buNone/>
                <a:defRPr/>
              </a:pPr>
              <a:r>
                <a:rPr kumimoji="1" lang="en-US" altLang="zh-CN" sz="1350" b="1"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rPr>
                <a:t>B</a:t>
              </a:r>
            </a:p>
          </p:txBody>
        </p:sp>
        <p:sp>
          <p:nvSpPr>
            <p:cNvPr id="275467" name="Text Box 11"/>
            <p:cNvSpPr txBox="1">
              <a:spLocks noChangeArrowheads="1"/>
            </p:cNvSpPr>
            <p:nvPr/>
          </p:nvSpPr>
          <p:spPr bwMode="auto">
            <a:xfrm>
              <a:off x="2016" y="2112"/>
              <a:ext cx="480" cy="251"/>
            </a:xfrm>
            <a:prstGeom prst="rect">
              <a:avLst/>
            </a:prstGeom>
            <a:noFill/>
            <a:ln w="28575">
              <a:noFill/>
              <a:miter lim="800000"/>
            </a:ln>
            <a:effectLst/>
          </p:spPr>
          <p:txBody>
            <a:bodyPr>
              <a:spAutoFit/>
            </a:bodyPr>
            <a:lstStyle/>
            <a:p>
              <a:pPr marL="0" marR="0" lvl="0" indent="0" algn="l" defTabSz="914400" rtl="0" eaLnBrk="1" fontAlgn="auto" latinLnBrk="0" hangingPunct="1">
                <a:lnSpc>
                  <a:spcPct val="100000"/>
                </a:lnSpc>
                <a:spcBef>
                  <a:spcPct val="50000"/>
                </a:spcBef>
                <a:spcAft>
                  <a:spcPts val="0"/>
                </a:spcAft>
                <a:buClrTx/>
                <a:buSzTx/>
                <a:buFontTx/>
                <a:buNone/>
                <a:defRPr/>
              </a:pPr>
              <a:r>
                <a:rPr kumimoji="1" lang="en-US" altLang="zh-CN" sz="1350" b="1"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mn-cs"/>
                </a:rPr>
                <a:t>R(s)</a:t>
              </a:r>
            </a:p>
          </p:txBody>
        </p:sp>
      </p:grpSp>
      <p:grpSp>
        <p:nvGrpSpPr>
          <p:cNvPr id="3" name="Group 12"/>
          <p:cNvGrpSpPr/>
          <p:nvPr/>
        </p:nvGrpSpPr>
        <p:grpSpPr bwMode="auto">
          <a:xfrm>
            <a:off x="5086350" y="2678901"/>
            <a:ext cx="2514600" cy="1314450"/>
            <a:chOff x="3312" y="1920"/>
            <a:chExt cx="2112" cy="1104"/>
          </a:xfrm>
          <a:effectLst>
            <a:outerShdw blurRad="50800" dist="38100" dir="8100000" algn="tr" rotWithShape="0">
              <a:prstClr val="black">
                <a:alpha val="40000"/>
              </a:prstClr>
            </a:outerShdw>
          </a:effectLst>
        </p:grpSpPr>
        <p:sp>
          <p:nvSpPr>
            <p:cNvPr id="275469" name="Line 13"/>
            <p:cNvSpPr>
              <a:spLocks noChangeShapeType="1"/>
            </p:cNvSpPr>
            <p:nvPr/>
          </p:nvSpPr>
          <p:spPr bwMode="auto">
            <a:xfrm>
              <a:off x="3408" y="2448"/>
              <a:ext cx="2016" cy="0"/>
            </a:xfrm>
            <a:prstGeom prst="line">
              <a:avLst/>
            </a:prstGeom>
            <a:noFill/>
            <a:ln w="28575">
              <a:solidFill>
                <a:schemeClr val="tx1"/>
              </a:solidFill>
              <a:miter lim="800000"/>
              <a:tailEnd type="triangle" w="med" len="med"/>
            </a:ln>
            <a:effec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endParaRPr>
            </a:p>
          </p:txBody>
        </p:sp>
        <p:sp>
          <p:nvSpPr>
            <p:cNvPr id="275470" name="Line 14"/>
            <p:cNvSpPr>
              <a:spLocks noChangeShapeType="1"/>
            </p:cNvSpPr>
            <p:nvPr/>
          </p:nvSpPr>
          <p:spPr bwMode="auto">
            <a:xfrm>
              <a:off x="3936" y="2448"/>
              <a:ext cx="0" cy="576"/>
            </a:xfrm>
            <a:prstGeom prst="line">
              <a:avLst/>
            </a:prstGeom>
            <a:noFill/>
            <a:ln w="28575">
              <a:solidFill>
                <a:schemeClr val="tx1"/>
              </a:solidFill>
              <a:miter lim="800000"/>
              <a:headEnd type="oval" w="lg" len="med"/>
            </a:ln>
            <a:effec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endParaRPr>
            </a:p>
          </p:txBody>
        </p:sp>
        <p:sp>
          <p:nvSpPr>
            <p:cNvPr id="275471" name="Line 15"/>
            <p:cNvSpPr>
              <a:spLocks noChangeShapeType="1"/>
            </p:cNvSpPr>
            <p:nvPr/>
          </p:nvSpPr>
          <p:spPr bwMode="auto">
            <a:xfrm flipH="1">
              <a:off x="3312" y="3024"/>
              <a:ext cx="624" cy="0"/>
            </a:xfrm>
            <a:prstGeom prst="line">
              <a:avLst/>
            </a:prstGeom>
            <a:noFill/>
            <a:ln w="28575">
              <a:solidFill>
                <a:schemeClr val="tx1"/>
              </a:solidFill>
              <a:miter lim="800000"/>
              <a:tailEnd type="triangle" w="med" len="med"/>
            </a:ln>
            <a:effec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endParaRPr>
            </a:p>
          </p:txBody>
        </p:sp>
        <p:sp>
          <p:nvSpPr>
            <p:cNvPr id="275472" name="Line 16"/>
            <p:cNvSpPr>
              <a:spLocks noChangeShapeType="1"/>
            </p:cNvSpPr>
            <p:nvPr/>
          </p:nvSpPr>
          <p:spPr bwMode="auto">
            <a:xfrm flipV="1">
              <a:off x="4656" y="1920"/>
              <a:ext cx="0" cy="528"/>
            </a:xfrm>
            <a:prstGeom prst="line">
              <a:avLst/>
            </a:prstGeom>
            <a:noFill/>
            <a:ln w="28575">
              <a:solidFill>
                <a:schemeClr val="tx1"/>
              </a:solidFill>
              <a:miter lim="800000"/>
              <a:headEnd type="oval" w="lg" len="med"/>
            </a:ln>
            <a:effec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endParaRPr>
            </a:p>
          </p:txBody>
        </p:sp>
        <p:sp>
          <p:nvSpPr>
            <p:cNvPr id="275473" name="Line 17"/>
            <p:cNvSpPr>
              <a:spLocks noChangeShapeType="1"/>
            </p:cNvSpPr>
            <p:nvPr/>
          </p:nvSpPr>
          <p:spPr bwMode="auto">
            <a:xfrm>
              <a:off x="4656" y="1920"/>
              <a:ext cx="720" cy="0"/>
            </a:xfrm>
            <a:prstGeom prst="line">
              <a:avLst/>
            </a:prstGeom>
            <a:noFill/>
            <a:ln w="28575">
              <a:solidFill>
                <a:schemeClr val="tx1"/>
              </a:solidFill>
              <a:miter lim="800000"/>
              <a:tailEnd type="triangle" w="med" len="med"/>
            </a:ln>
            <a:effec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endParaRPr>
            </a:p>
          </p:txBody>
        </p:sp>
        <p:sp>
          <p:nvSpPr>
            <p:cNvPr id="275474" name="Text Box 18"/>
            <p:cNvSpPr txBox="1">
              <a:spLocks noChangeArrowheads="1"/>
            </p:cNvSpPr>
            <p:nvPr/>
          </p:nvSpPr>
          <p:spPr bwMode="auto">
            <a:xfrm>
              <a:off x="3840" y="2112"/>
              <a:ext cx="240" cy="251"/>
            </a:xfrm>
            <a:prstGeom prst="rect">
              <a:avLst/>
            </a:prstGeom>
            <a:noFill/>
            <a:ln w="28575">
              <a:noFill/>
              <a:miter lim="800000"/>
            </a:ln>
            <a:effectLst/>
          </p:spPr>
          <p:txBody>
            <a:bodyPr>
              <a:spAutoFit/>
            </a:bodyPr>
            <a:lstStyle/>
            <a:p>
              <a:pPr marL="0" marR="0" lvl="0" indent="0" algn="l" defTabSz="914400" rtl="0" eaLnBrk="1" fontAlgn="auto" latinLnBrk="0" hangingPunct="1">
                <a:lnSpc>
                  <a:spcPct val="100000"/>
                </a:lnSpc>
                <a:spcBef>
                  <a:spcPct val="50000"/>
                </a:spcBef>
                <a:spcAft>
                  <a:spcPts val="0"/>
                </a:spcAft>
                <a:buClrTx/>
                <a:buSzTx/>
                <a:buFontTx/>
                <a:buNone/>
                <a:defRPr/>
              </a:pPr>
              <a:r>
                <a:rPr kumimoji="1" lang="en-US" altLang="zh-CN" sz="1350" b="1"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rPr>
                <a:t>B</a:t>
              </a:r>
            </a:p>
          </p:txBody>
        </p:sp>
        <p:sp>
          <p:nvSpPr>
            <p:cNvPr id="275475" name="Text Box 19"/>
            <p:cNvSpPr txBox="1">
              <a:spLocks noChangeArrowheads="1"/>
            </p:cNvSpPr>
            <p:nvPr/>
          </p:nvSpPr>
          <p:spPr bwMode="auto">
            <a:xfrm>
              <a:off x="4560" y="2544"/>
              <a:ext cx="240" cy="251"/>
            </a:xfrm>
            <a:prstGeom prst="rect">
              <a:avLst/>
            </a:prstGeom>
            <a:noFill/>
            <a:ln w="28575">
              <a:noFill/>
              <a:miter lim="800000"/>
            </a:ln>
            <a:effectLst/>
          </p:spPr>
          <p:txBody>
            <a:bodyPr>
              <a:spAutoFit/>
            </a:bodyPr>
            <a:lstStyle/>
            <a:p>
              <a:pPr marL="0" marR="0" lvl="0" indent="0" algn="l" defTabSz="914400" rtl="0" eaLnBrk="1" fontAlgn="auto" latinLnBrk="0" hangingPunct="1">
                <a:lnSpc>
                  <a:spcPct val="100000"/>
                </a:lnSpc>
                <a:spcBef>
                  <a:spcPct val="50000"/>
                </a:spcBef>
                <a:spcAft>
                  <a:spcPts val="0"/>
                </a:spcAft>
                <a:buClrTx/>
                <a:buSzTx/>
                <a:buFontTx/>
                <a:buNone/>
                <a:defRPr/>
              </a:pPr>
              <a:r>
                <a:rPr kumimoji="1" lang="en-US" altLang="zh-CN" sz="1350" b="1"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rPr>
                <a:t>A</a:t>
              </a:r>
            </a:p>
          </p:txBody>
        </p:sp>
        <p:sp>
          <p:nvSpPr>
            <p:cNvPr id="275476" name="Text Box 20"/>
            <p:cNvSpPr txBox="1">
              <a:spLocks noChangeArrowheads="1"/>
            </p:cNvSpPr>
            <p:nvPr/>
          </p:nvSpPr>
          <p:spPr bwMode="auto">
            <a:xfrm>
              <a:off x="4848" y="2160"/>
              <a:ext cx="480" cy="251"/>
            </a:xfrm>
            <a:prstGeom prst="rect">
              <a:avLst/>
            </a:prstGeom>
            <a:noFill/>
            <a:ln w="28575">
              <a:noFill/>
              <a:miter lim="800000"/>
            </a:ln>
            <a:effectLst/>
          </p:spPr>
          <p:txBody>
            <a:bodyPr>
              <a:spAutoFit/>
            </a:bodyPr>
            <a:lstStyle/>
            <a:p>
              <a:pPr marL="0" marR="0" lvl="0" indent="0" algn="l" defTabSz="914400" rtl="0" eaLnBrk="1" fontAlgn="auto" latinLnBrk="0" hangingPunct="1">
                <a:lnSpc>
                  <a:spcPct val="100000"/>
                </a:lnSpc>
                <a:spcBef>
                  <a:spcPct val="50000"/>
                </a:spcBef>
                <a:spcAft>
                  <a:spcPts val="0"/>
                </a:spcAft>
                <a:buClrTx/>
                <a:buSzTx/>
                <a:buFontTx/>
                <a:buNone/>
                <a:defRPr/>
              </a:pPr>
              <a:r>
                <a:rPr kumimoji="1" lang="en-US" altLang="zh-CN" sz="1350" b="1"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mn-cs"/>
                </a:rPr>
                <a:t>R(s)</a:t>
              </a:r>
            </a:p>
          </p:txBody>
        </p:sp>
      </p:grpSp>
      <p:sp>
        <p:nvSpPr>
          <p:cNvPr id="275477" name="AutoShape 21"/>
          <p:cNvSpPr>
            <a:spLocks noChangeArrowheads="1"/>
          </p:cNvSpPr>
          <p:nvPr/>
        </p:nvSpPr>
        <p:spPr bwMode="auto">
          <a:xfrm>
            <a:off x="4229100" y="3136106"/>
            <a:ext cx="857250" cy="400050"/>
          </a:xfrm>
          <a:prstGeom prst="leftRightArrow">
            <a:avLst>
              <a:gd name="adj1" fmla="val 50000"/>
              <a:gd name="adj2" fmla="val 42857"/>
            </a:avLst>
          </a:prstGeom>
          <a:solidFill>
            <a:srgbClr val="FFFF00"/>
          </a:solidFill>
          <a:ln w="28575">
            <a:noFill/>
            <a:miter lim="800000"/>
          </a:ln>
          <a:effectLst>
            <a:outerShdw blurRad="50800" dist="38100" dir="8100000" algn="tr" rotWithShape="0">
              <a:prstClr val="black">
                <a:alpha val="40000"/>
              </a:prstClr>
            </a:outerShdw>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chemeClr val="tx1"/>
              </a:solidFill>
              <a:effectLst/>
              <a:uLnTx/>
              <a:uFillTx/>
              <a:latin typeface="+mn-lt"/>
              <a:ea typeface="微软雅黑" panose="020B0503020204020204" pitchFamily="34" charset="-122"/>
              <a:cs typeface="+mn-cs"/>
            </a:endParaRPr>
          </a:p>
        </p:txBody>
      </p:sp>
      <p:sp>
        <p:nvSpPr>
          <p:cNvPr id="23" name="Rectangle 3"/>
          <p:cNvSpPr>
            <a:spLocks noChangeArrowheads="1"/>
          </p:cNvSpPr>
          <p:nvPr/>
        </p:nvSpPr>
        <p:spPr bwMode="auto">
          <a:xfrm>
            <a:off x="1656160" y="4400550"/>
            <a:ext cx="6115050" cy="1134666"/>
          </a:xfrm>
          <a:prstGeom prst="rect">
            <a:avLst/>
          </a:prstGeom>
          <a:solidFill>
            <a:srgbClr val="FFFF00"/>
          </a:solidFill>
          <a:ln w="9525">
            <a:solidFill>
              <a:srgbClr val="FFFF00"/>
            </a:solidFill>
            <a:miter lim="800000"/>
          </a:ln>
          <a:effectLst>
            <a:outerShdw blurRad="76200" dir="13500000" sy="23000" kx="1200000" algn="br" rotWithShape="0">
              <a:prstClr val="black">
                <a:alpha val="20000"/>
              </a:prstClr>
            </a:outerShdw>
          </a:effec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en-US" altLang="zh-CN" sz="2100" b="1" i="0" u="none" strike="noStrike" kern="1200" cap="none" spc="0" normalizeH="0" baseline="0" noProof="0" dirty="0">
                <a:ln>
                  <a:noFill/>
                </a:ln>
                <a:solidFill>
                  <a:schemeClr val="hlink"/>
                </a:solidFill>
                <a:effectLst/>
                <a:uLnTx/>
                <a:uFillTx/>
                <a:latin typeface="Times New Roman" panose="02020603050405020304" pitchFamily="18" charset="0"/>
                <a:ea typeface="微软雅黑" panose="020B0503020204020204" pitchFamily="34" charset="-122"/>
                <a:cs typeface="+mn-cs"/>
              </a:rPr>
              <a:t>Exchanging the position of adjacent take off point </a:t>
            </a:r>
          </a:p>
          <a:p>
            <a:pPr marL="0" marR="0" lvl="0" indent="0" algn="ctr" defTabSz="914400" rtl="0" eaLnBrk="1" fontAlgn="base" latinLnBrk="0" hangingPunct="1">
              <a:lnSpc>
                <a:spcPct val="100000"/>
              </a:lnSpc>
              <a:spcBef>
                <a:spcPct val="0"/>
              </a:spcBef>
              <a:spcAft>
                <a:spcPct val="0"/>
              </a:spcAft>
              <a:buClrTx/>
              <a:buSzTx/>
              <a:buFontTx/>
              <a:buNone/>
              <a:defRPr/>
            </a:pPr>
            <a:r>
              <a:rPr kumimoji="1" lang="en-US" altLang="zh-CN" sz="2100" b="1" i="0" u="none" strike="noStrike" kern="1200" cap="none" spc="0" normalizeH="0" baseline="0" noProof="0" dirty="0">
                <a:ln>
                  <a:noFill/>
                </a:ln>
                <a:solidFill>
                  <a:schemeClr val="hlink"/>
                </a:solidFill>
                <a:effectLst/>
                <a:uLnTx/>
                <a:uFillTx/>
                <a:latin typeface="Times New Roman" panose="02020603050405020304" pitchFamily="18" charset="0"/>
                <a:ea typeface="微软雅黑" panose="020B0503020204020204" pitchFamily="34" charset="-122"/>
                <a:cs typeface="+mn-cs"/>
              </a:rPr>
              <a:t>doesn’t change the property of the signal.</a:t>
            </a:r>
            <a:r>
              <a:rPr kumimoji="1" lang="en-US" altLang="zh-CN" sz="2100" b="1"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mn-cs"/>
              </a:rPr>
              <a:t> </a:t>
            </a:r>
          </a:p>
          <a:p>
            <a:pPr marL="0" marR="0" lvl="0" indent="0" algn="ctr" defTabSz="914400" rtl="0" eaLnBrk="1" fontAlgn="base" latinLnBrk="0" hangingPunct="1">
              <a:lnSpc>
                <a:spcPct val="100000"/>
              </a:lnSpc>
              <a:spcBef>
                <a:spcPct val="0"/>
              </a:spcBef>
              <a:spcAft>
                <a:spcPct val="0"/>
              </a:spcAft>
              <a:buClrTx/>
              <a:buSzTx/>
              <a:buFontTx/>
              <a:buNone/>
              <a:defRPr/>
            </a:pPr>
            <a:r>
              <a:rPr kumimoji="1" lang="zh-CN" altLang="en-US" sz="2100" b="1" i="0" u="none" strike="noStrike" kern="1200" cap="none" spc="0" normalizeH="0" baseline="0" noProof="0" dirty="0">
                <a:ln>
                  <a:noFill/>
                </a:ln>
                <a:solidFill>
                  <a:schemeClr val="tx1"/>
                </a:solidFill>
                <a:effectLst/>
                <a:uLnTx/>
                <a:uFillTx/>
                <a:latin typeface="Calibri" panose="020F0502020204030204" pitchFamily="34" charset="0"/>
                <a:ea typeface="微软雅黑" panose="020B0503020204020204" pitchFamily="34" charset="-122"/>
                <a:cs typeface="+mn-cs"/>
              </a:rPr>
              <a:t>相邻引出点交换位置，不改变信号的性质。</a:t>
            </a:r>
          </a:p>
        </p:txBody>
      </p:sp>
    </p:spTree>
  </p:cSld>
  <p:clrMapOvr>
    <a:masterClrMapping/>
  </p:clrMapOvr>
  <p:transition>
    <p:cover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heckerboard(across)">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275477"/>
                                        </p:tgtEl>
                                        <p:attrNameLst>
                                          <p:attrName>style.visibility</p:attrName>
                                        </p:attrNameLst>
                                      </p:cBhvr>
                                      <p:to>
                                        <p:strVal val="visible"/>
                                      </p:to>
                                    </p:set>
                                    <p:animEffect transition="in" filter="checkerboard(across)">
                                      <p:cBhvr>
                                        <p:cTn id="12" dur="500"/>
                                        <p:tgtEl>
                                          <p:spTgt spid="275477"/>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checkerboard(across)">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dissolve">
                                      <p:cBhvr>
                                        <p:cTn id="22"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5477" grpId="0" bldLvl="0" animBg="1"/>
      <p:bldP spid="23" grpId="0" bldLvl="0" animBg="1"/>
    </p:bldLst>
  </p:timing>
</p:sld>
</file>

<file path=ppt/slides/slide85.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7188" name="Text Box 20"/>
          <p:cNvSpPr txBox="1">
            <a:spLocks noChangeArrowheads="1"/>
          </p:cNvSpPr>
          <p:nvPr/>
        </p:nvSpPr>
        <p:spPr bwMode="auto">
          <a:xfrm>
            <a:off x="1653778" y="4876800"/>
            <a:ext cx="6400800" cy="414020"/>
          </a:xfrm>
          <a:prstGeom prst="rect">
            <a:avLst/>
          </a:prstGeom>
          <a:noFill/>
          <a:ln w="9525">
            <a:noFill/>
            <a:miter lim="800000"/>
          </a:ln>
          <a:effectLst>
            <a:outerShdw blurRad="50800" dist="38100" dir="8100000" algn="tr" rotWithShape="0">
              <a:prstClr val="black">
                <a:alpha val="40000"/>
              </a:prstClr>
            </a:outerShdw>
          </a:effectLst>
        </p:spPr>
        <p:txBody>
          <a:bodyPr>
            <a:spAutoFit/>
          </a:bodyPr>
          <a:lstStyle/>
          <a:p>
            <a:pPr marR="0" defTabSz="914400" eaLnBrk="1" fontAlgn="auto" hangingPunct="1">
              <a:spcBef>
                <a:spcPct val="50000"/>
              </a:spcBef>
              <a:spcAft>
                <a:spcPts val="0"/>
              </a:spcAft>
              <a:buClrTx/>
              <a:buSzTx/>
              <a:buFontTx/>
              <a:buNone/>
              <a:defRPr/>
            </a:pPr>
            <a:r>
              <a:rPr kumimoji="0" lang="en-US" altLang="zh-CN" sz="2100" b="1" kern="1200" cap="none" spc="0" normalizeH="0" baseline="0" noProof="0" dirty="0">
                <a:solidFill>
                  <a:schemeClr val="hlink"/>
                </a:solidFill>
                <a:latin typeface="+mn-lt"/>
                <a:ea typeface="微软雅黑" panose="020B0503020204020204" pitchFamily="34" charset="-122"/>
                <a:cs typeface="+mn-cs"/>
              </a:rPr>
              <a:t>2  </a:t>
            </a:r>
            <a:r>
              <a:rPr kumimoji="0" lang="zh-CN" altLang="en-US" sz="2100" b="1" kern="1200" cap="none" spc="0" normalizeH="0" baseline="0" noProof="0" dirty="0">
                <a:solidFill>
                  <a:schemeClr val="hlink"/>
                </a:solidFill>
                <a:latin typeface="+mn-lt"/>
                <a:ea typeface="微软雅黑" panose="020B0503020204020204" pitchFamily="34" charset="-122"/>
                <a:cs typeface="+mn-cs"/>
              </a:rPr>
              <a:t>引出点综合点</a:t>
            </a:r>
            <a:r>
              <a:rPr kumimoji="0" lang="zh-CN" altLang="en-US" sz="2100" b="1" i="1" kern="1200" cap="none" spc="0" normalizeH="0" baseline="0" noProof="0" dirty="0">
                <a:solidFill>
                  <a:srgbClr val="FF0000"/>
                </a:solidFill>
                <a:latin typeface="+mn-lt"/>
                <a:ea typeface="微软雅黑" panose="020B0503020204020204" pitchFamily="34" charset="-122"/>
                <a:cs typeface="+mn-cs"/>
              </a:rPr>
              <a:t>相邻，不可</a:t>
            </a:r>
            <a:r>
              <a:rPr kumimoji="0" lang="zh-CN" altLang="en-US" sz="2100" b="1" kern="1200" cap="none" spc="0" normalizeH="0" baseline="0" noProof="0" dirty="0">
                <a:solidFill>
                  <a:schemeClr val="hlink"/>
                </a:solidFill>
                <a:latin typeface="+mn-lt"/>
                <a:ea typeface="微软雅黑" panose="020B0503020204020204" pitchFamily="34" charset="-122"/>
                <a:cs typeface="+mn-cs"/>
              </a:rPr>
              <a:t>互换位置</a:t>
            </a:r>
          </a:p>
        </p:txBody>
      </p:sp>
      <p:sp>
        <p:nvSpPr>
          <p:cNvPr id="7185" name="Text Box 17"/>
          <p:cNvSpPr txBox="1">
            <a:spLocks noChangeArrowheads="1"/>
          </p:cNvSpPr>
          <p:nvPr/>
        </p:nvSpPr>
        <p:spPr bwMode="auto">
          <a:xfrm>
            <a:off x="1654969" y="4341019"/>
            <a:ext cx="5595938" cy="414020"/>
          </a:xfrm>
          <a:prstGeom prst="rect">
            <a:avLst/>
          </a:prstGeom>
          <a:noFill/>
          <a:ln w="9525">
            <a:noFill/>
            <a:miter lim="800000"/>
          </a:ln>
          <a:effectLst>
            <a:outerShdw blurRad="50800" dist="38100" dir="8100000" algn="tr" rotWithShape="0">
              <a:prstClr val="black">
                <a:alpha val="40000"/>
              </a:prstClr>
            </a:outerShdw>
          </a:effectLst>
        </p:spPr>
        <p:txBody>
          <a:bodyPr>
            <a:spAutoFit/>
          </a:bodyPr>
          <a:lstStyle/>
          <a:p>
            <a:pPr marR="0" defTabSz="914400" eaLnBrk="1" fontAlgn="auto" hangingPunct="1">
              <a:spcBef>
                <a:spcPct val="50000"/>
              </a:spcBef>
              <a:spcAft>
                <a:spcPts val="0"/>
              </a:spcAft>
              <a:buClrTx/>
              <a:buSzTx/>
              <a:buFontTx/>
              <a:buNone/>
              <a:defRPr/>
            </a:pPr>
            <a:r>
              <a:rPr kumimoji="0" lang="en-US" altLang="zh-CN" sz="2100" b="1" kern="1200" cap="none" spc="0" normalizeH="0" baseline="0" noProof="0" dirty="0">
                <a:solidFill>
                  <a:schemeClr val="hlink"/>
                </a:solidFill>
                <a:latin typeface="+mn-lt"/>
                <a:ea typeface="微软雅黑" panose="020B0503020204020204" pitchFamily="34" charset="-122"/>
                <a:cs typeface="+mn-cs"/>
              </a:rPr>
              <a:t>1  </a:t>
            </a:r>
            <a:r>
              <a:rPr kumimoji="0" lang="zh-CN" altLang="en-US" sz="2100" b="1" i="1" kern="1200" cap="none" spc="0" normalizeH="0" baseline="0" noProof="0" dirty="0">
                <a:solidFill>
                  <a:srgbClr val="FF0000"/>
                </a:solidFill>
                <a:latin typeface="+mn-lt"/>
                <a:ea typeface="微软雅黑" panose="020B0503020204020204" pitchFamily="34" charset="-122"/>
                <a:cs typeface="+mn-cs"/>
              </a:rPr>
              <a:t>不是</a:t>
            </a:r>
            <a:r>
              <a:rPr kumimoji="0" lang="zh-CN" altLang="en-US" sz="2100" b="1" kern="1200" cap="none" spc="0" normalizeH="0" baseline="0" noProof="0" dirty="0">
                <a:solidFill>
                  <a:schemeClr val="hlink"/>
                </a:solidFill>
                <a:latin typeface="+mn-lt"/>
                <a:ea typeface="微软雅黑" panose="020B0503020204020204" pitchFamily="34" charset="-122"/>
                <a:cs typeface="+mn-cs"/>
              </a:rPr>
              <a:t>典型结构</a:t>
            </a:r>
            <a:r>
              <a:rPr kumimoji="0" lang="zh-CN" altLang="en-US" sz="2100" b="1" i="1" kern="1200" cap="none" spc="0" normalizeH="0" baseline="0" noProof="0" dirty="0">
                <a:solidFill>
                  <a:srgbClr val="FF0000"/>
                </a:solidFill>
                <a:latin typeface="+mn-lt"/>
                <a:ea typeface="微软雅黑" panose="020B0503020204020204" pitchFamily="34" charset="-122"/>
                <a:cs typeface="+mn-cs"/>
              </a:rPr>
              <a:t>不可</a:t>
            </a:r>
            <a:r>
              <a:rPr kumimoji="0" lang="zh-CN" altLang="en-US" sz="2100" b="1" kern="1200" cap="none" spc="0" normalizeH="0" baseline="0" noProof="0" dirty="0">
                <a:solidFill>
                  <a:schemeClr val="hlink"/>
                </a:solidFill>
                <a:latin typeface="+mn-lt"/>
                <a:ea typeface="微软雅黑" panose="020B0503020204020204" pitchFamily="34" charset="-122"/>
                <a:cs typeface="+mn-cs"/>
              </a:rPr>
              <a:t>直接用公式</a:t>
            </a:r>
          </a:p>
        </p:txBody>
      </p:sp>
      <p:sp>
        <p:nvSpPr>
          <p:cNvPr id="100356" name="Text Box 14"/>
          <p:cNvSpPr txBox="1"/>
          <p:nvPr/>
        </p:nvSpPr>
        <p:spPr>
          <a:xfrm>
            <a:off x="1571625" y="3590925"/>
            <a:ext cx="2290763" cy="460375"/>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50000"/>
              </a:spcBef>
              <a:buFontTx/>
              <a:buNone/>
            </a:pPr>
            <a:r>
              <a:rPr lang="en-US" altLang="zh-CN" sz="2400" b="1" dirty="0">
                <a:solidFill>
                  <a:srgbClr val="FF0000"/>
                </a:solidFill>
                <a:latin typeface="微软雅黑" panose="020B0503020204020204" pitchFamily="34" charset="-122"/>
                <a:ea typeface="微软雅黑" panose="020B0503020204020204" pitchFamily="34" charset="-122"/>
              </a:rPr>
              <a:t>  </a:t>
            </a:r>
            <a:r>
              <a:rPr lang="zh-CN" altLang="en-US" sz="2400" b="1" dirty="0">
                <a:solidFill>
                  <a:srgbClr val="FF0000"/>
                </a:solidFill>
                <a:latin typeface="微软雅黑" panose="020B0503020204020204" pitchFamily="34" charset="-122"/>
                <a:ea typeface="微软雅黑" panose="020B0503020204020204" pitchFamily="34" charset="-122"/>
              </a:rPr>
              <a:t>注意事项：</a:t>
            </a:r>
          </a:p>
        </p:txBody>
      </p:sp>
      <p:sp>
        <p:nvSpPr>
          <p:cNvPr id="7179" name="Text Box 11"/>
          <p:cNvSpPr txBox="1">
            <a:spLocks noChangeArrowheads="1"/>
          </p:cNvSpPr>
          <p:nvPr/>
        </p:nvSpPr>
        <p:spPr bwMode="auto">
          <a:xfrm>
            <a:off x="1657350" y="3103960"/>
            <a:ext cx="6343650" cy="414020"/>
          </a:xfrm>
          <a:prstGeom prst="rect">
            <a:avLst/>
          </a:prstGeom>
          <a:noFill/>
          <a:ln w="9525">
            <a:noFill/>
            <a:miter lim="800000"/>
          </a:ln>
          <a:effectLst>
            <a:outerShdw blurRad="50800" dist="38100" dir="8100000" algn="tr" rotWithShape="0">
              <a:prstClr val="black">
                <a:alpha val="40000"/>
              </a:prstClr>
            </a:outerShdw>
          </a:effectLst>
        </p:spPr>
        <p:txBody>
          <a:bodyPr>
            <a:spAutoFit/>
          </a:bodyPr>
          <a:lstStyle/>
          <a:p>
            <a:pPr marR="0" defTabSz="914400" eaLnBrk="1" fontAlgn="auto" hangingPunct="1">
              <a:spcBef>
                <a:spcPct val="50000"/>
              </a:spcBef>
              <a:spcAft>
                <a:spcPts val="0"/>
              </a:spcAft>
              <a:buClrTx/>
              <a:buSzTx/>
              <a:buFontTx/>
              <a:buNone/>
              <a:defRPr/>
            </a:pPr>
            <a:r>
              <a:rPr kumimoji="0" lang="en-US" altLang="zh-CN" sz="2100" b="1" kern="1200" cap="none" spc="0" normalizeH="0" baseline="0" noProof="0" dirty="0">
                <a:solidFill>
                  <a:schemeClr val="hlink"/>
                </a:solidFill>
                <a:latin typeface="+mn-lt"/>
                <a:ea typeface="微软雅黑" panose="020B0503020204020204" pitchFamily="34" charset="-122"/>
                <a:cs typeface="+mn-cs"/>
              </a:rPr>
              <a:t>3  </a:t>
            </a:r>
            <a:r>
              <a:rPr kumimoji="0" lang="zh-CN" altLang="en-US" sz="2100" b="1" kern="1200" cap="none" spc="0" normalizeH="0" baseline="0" noProof="0" dirty="0">
                <a:solidFill>
                  <a:schemeClr val="hlink"/>
                </a:solidFill>
                <a:latin typeface="+mn-lt"/>
                <a:ea typeface="微软雅黑" panose="020B0503020204020204" pitchFamily="34" charset="-122"/>
                <a:cs typeface="+mn-cs"/>
              </a:rPr>
              <a:t>相邻引出点可互换位置、可合并</a:t>
            </a:r>
            <a:r>
              <a:rPr kumimoji="0" lang="en-US" altLang="zh-CN" sz="2100" b="1" kern="1200" cap="none" spc="0" normalizeH="0" baseline="0" noProof="0" dirty="0">
                <a:solidFill>
                  <a:srgbClr val="DF0A05"/>
                </a:solidFill>
                <a:latin typeface="+mn-lt"/>
                <a:ea typeface="微软雅黑" panose="020B0503020204020204" pitchFamily="34" charset="-122"/>
                <a:cs typeface="+mn-cs"/>
              </a:rPr>
              <a:t>…</a:t>
            </a:r>
          </a:p>
        </p:txBody>
      </p:sp>
      <p:sp>
        <p:nvSpPr>
          <p:cNvPr id="7172" name="Text Box 4"/>
          <p:cNvSpPr txBox="1">
            <a:spLocks noChangeArrowheads="1"/>
          </p:cNvSpPr>
          <p:nvPr/>
        </p:nvSpPr>
        <p:spPr bwMode="auto">
          <a:xfrm>
            <a:off x="1657350" y="2671763"/>
            <a:ext cx="6343650" cy="414020"/>
          </a:xfrm>
          <a:prstGeom prst="rect">
            <a:avLst/>
          </a:prstGeom>
          <a:noFill/>
          <a:ln w="9525">
            <a:noFill/>
            <a:miter lim="800000"/>
          </a:ln>
          <a:effectLst>
            <a:outerShdw blurRad="50800" dist="38100" dir="8100000" algn="tr" rotWithShape="0">
              <a:prstClr val="black">
                <a:alpha val="40000"/>
              </a:prstClr>
            </a:outerShdw>
          </a:effectLst>
        </p:spPr>
        <p:txBody>
          <a:bodyPr>
            <a:spAutoFit/>
          </a:bodyPr>
          <a:lstStyle/>
          <a:p>
            <a:pPr marR="0" defTabSz="914400" eaLnBrk="1" fontAlgn="auto" hangingPunct="1">
              <a:spcBef>
                <a:spcPct val="50000"/>
              </a:spcBef>
              <a:spcAft>
                <a:spcPts val="0"/>
              </a:spcAft>
              <a:buClrTx/>
              <a:buSzTx/>
              <a:buFontTx/>
              <a:buNone/>
              <a:defRPr/>
            </a:pPr>
            <a:r>
              <a:rPr kumimoji="0" lang="en-US" altLang="zh-CN" sz="2100" b="1" kern="1200" cap="none" spc="0" normalizeH="0" baseline="0" noProof="0" dirty="0">
                <a:solidFill>
                  <a:schemeClr val="hlink"/>
                </a:solidFill>
                <a:latin typeface="+mn-lt"/>
                <a:ea typeface="微软雅黑" panose="020B0503020204020204" pitchFamily="34" charset="-122"/>
                <a:cs typeface="+mn-cs"/>
              </a:rPr>
              <a:t>2  </a:t>
            </a:r>
            <a:r>
              <a:rPr kumimoji="0" lang="zh-CN" altLang="en-US" sz="2100" b="1" kern="1200" cap="none" spc="0" normalizeH="0" baseline="0" noProof="0" dirty="0">
                <a:solidFill>
                  <a:schemeClr val="hlink"/>
                </a:solidFill>
                <a:latin typeface="+mn-lt"/>
                <a:ea typeface="微软雅黑" panose="020B0503020204020204" pitchFamily="34" charset="-122"/>
                <a:cs typeface="+mn-cs"/>
              </a:rPr>
              <a:t>相邻综合点可互换位置、可合并</a:t>
            </a:r>
            <a:r>
              <a:rPr kumimoji="0" lang="en-US" altLang="zh-CN" sz="2100" b="1" kern="1200" cap="none" spc="0" normalizeH="0" baseline="0" noProof="0" dirty="0">
                <a:solidFill>
                  <a:srgbClr val="DF0A05"/>
                </a:solidFill>
                <a:latin typeface="+mn-lt"/>
                <a:ea typeface="微软雅黑" panose="020B0503020204020204" pitchFamily="34" charset="-122"/>
                <a:cs typeface="+mn-cs"/>
              </a:rPr>
              <a:t>…</a:t>
            </a:r>
          </a:p>
        </p:txBody>
      </p:sp>
      <p:sp>
        <p:nvSpPr>
          <p:cNvPr id="100359" name="Rectangle 5"/>
          <p:cNvSpPr>
            <a:spLocks noGrp="1"/>
          </p:cNvSpPr>
          <p:nvPr>
            <p:ph type="title" idx="4294967295"/>
          </p:nvPr>
        </p:nvSpPr>
        <p:spPr>
          <a:xfrm>
            <a:off x="2486025" y="1050097"/>
            <a:ext cx="4171950" cy="571500"/>
          </a:xfrm>
        </p:spPr>
        <p:txBody>
          <a:bodyPr vert="horz" wrap="square" lIns="68580" tIns="34290" rIns="68580" bIns="34290" anchor="ctr" anchorCtr="0"/>
          <a:lstStyle/>
          <a:p>
            <a:pPr eaLnBrk="1" hangingPunct="1"/>
            <a:r>
              <a:rPr lang="zh-CN" altLang="en-US" sz="2800" b="1" dirty="0">
                <a:latin typeface="微软雅黑" panose="020B0503020204020204" pitchFamily="34" charset="-122"/>
                <a:ea typeface="微软雅黑" panose="020B0503020204020204" pitchFamily="34" charset="-122"/>
              </a:rPr>
              <a:t>结构图等效变换方法</a:t>
            </a:r>
          </a:p>
        </p:txBody>
      </p:sp>
      <p:sp>
        <p:nvSpPr>
          <p:cNvPr id="7176" name="Text Box 8"/>
          <p:cNvSpPr txBox="1">
            <a:spLocks noChangeArrowheads="1"/>
          </p:cNvSpPr>
          <p:nvPr/>
        </p:nvSpPr>
        <p:spPr bwMode="auto">
          <a:xfrm>
            <a:off x="1656160" y="2185988"/>
            <a:ext cx="5143500" cy="414020"/>
          </a:xfrm>
          <a:prstGeom prst="rect">
            <a:avLst/>
          </a:prstGeom>
          <a:noFill/>
          <a:ln w="9525">
            <a:noFill/>
            <a:miter lim="800000"/>
          </a:ln>
          <a:effectLst>
            <a:outerShdw blurRad="50800" dist="38100" dir="8100000" algn="tr" rotWithShape="0">
              <a:prstClr val="black">
                <a:alpha val="40000"/>
              </a:prstClr>
            </a:outerShdw>
          </a:effectLst>
        </p:spPr>
        <p:txBody>
          <a:bodyPr>
            <a:spAutoFit/>
          </a:bodyPr>
          <a:lstStyle/>
          <a:p>
            <a:pPr marR="0" defTabSz="914400" eaLnBrk="1" fontAlgn="auto" hangingPunct="1">
              <a:spcBef>
                <a:spcPct val="50000"/>
              </a:spcBef>
              <a:spcAft>
                <a:spcPts val="0"/>
              </a:spcAft>
              <a:buClrTx/>
              <a:buSzTx/>
              <a:buFontTx/>
              <a:buNone/>
              <a:defRPr/>
            </a:pPr>
            <a:r>
              <a:rPr kumimoji="0" lang="en-US" altLang="zh-CN" sz="2100" b="1" kern="1200" cap="none" spc="0" normalizeH="0" baseline="0" noProof="0" dirty="0">
                <a:solidFill>
                  <a:schemeClr val="hlink"/>
                </a:solidFill>
                <a:latin typeface="+mn-lt"/>
                <a:ea typeface="微软雅黑" panose="020B0503020204020204" pitchFamily="34" charset="-122"/>
                <a:cs typeface="+mn-cs"/>
              </a:rPr>
              <a:t>1  </a:t>
            </a:r>
            <a:r>
              <a:rPr kumimoji="0" lang="zh-CN" altLang="en-US" sz="2100" b="1" kern="1200" cap="none" spc="0" normalizeH="0" baseline="0" noProof="0" dirty="0">
                <a:solidFill>
                  <a:schemeClr val="hlink"/>
                </a:solidFill>
                <a:latin typeface="+mn-lt"/>
                <a:ea typeface="微软雅黑" panose="020B0503020204020204" pitchFamily="34" charset="-122"/>
                <a:cs typeface="+mn-cs"/>
              </a:rPr>
              <a:t>三种典型结构可直接用公式</a:t>
            </a:r>
          </a:p>
        </p:txBody>
      </p:sp>
    </p:spTree>
  </p:cSld>
  <p:clrMapOvr>
    <a:masterClrMapping/>
  </p:clrMapOvr>
  <p:transition>
    <p:cover dir="rd"/>
  </p:transition>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title" idx="4294967295"/>
          </p:nvPr>
        </p:nvSpPr>
        <p:spPr>
          <a:xfrm>
            <a:off x="-252412" y="127000"/>
            <a:ext cx="3600450" cy="565150"/>
          </a:xfrm>
        </p:spPr>
        <p:txBody>
          <a:bodyPr vert="horz" wrap="square" lIns="91440" tIns="45720" rIns="91440" bIns="45720" numCol="1" rtlCol="0" anchor="ctr" anchorCtr="0" compatLnSpc="1">
            <a:normAutofit fontScale="90000"/>
          </a:bodyPr>
          <a:lstStyle/>
          <a:p>
            <a:pPr marL="0" marR="0" lvl="0" indent="0" algn="ctr" defTabSz="914400" rtl="0" eaLnBrk="1" fontAlgn="auto" latinLnBrk="0" hangingPunct="1">
              <a:lnSpc>
                <a:spcPct val="100000"/>
              </a:lnSpc>
              <a:spcBef>
                <a:spcPct val="0"/>
              </a:spcBef>
              <a:spcAft>
                <a:spcPts val="0"/>
              </a:spcAft>
              <a:buClrTx/>
              <a:buSzTx/>
              <a:buFontTx/>
              <a:buNone/>
              <a:defRPr/>
            </a:pPr>
            <a:r>
              <a:rPr kumimoji="0" lang="zh-CN" altLang="en-US" sz="4400" b="1" i="0" u="none" strike="noStrike" kern="1200" cap="none" spc="0" normalizeH="0" baseline="0" noProof="0">
                <a:ln>
                  <a:noFill/>
                </a:ln>
                <a:solidFill>
                  <a:srgbClr val="FFFF00"/>
                </a:solidFill>
                <a:effectLst/>
                <a:uLnTx/>
                <a:uFillTx/>
                <a:latin typeface="+mj-lt"/>
                <a:ea typeface="楷体_GB2312" pitchFamily="49" charset="-122"/>
                <a:cs typeface="+mj-cs"/>
              </a:rPr>
              <a:t>引出点移动</a:t>
            </a:r>
          </a:p>
        </p:txBody>
      </p:sp>
      <p:sp>
        <p:nvSpPr>
          <p:cNvPr id="101379" name="Line 3"/>
          <p:cNvSpPr/>
          <p:nvPr/>
        </p:nvSpPr>
        <p:spPr>
          <a:xfrm>
            <a:off x="6729413" y="315913"/>
            <a:ext cx="0" cy="636587"/>
          </a:xfrm>
          <a:prstGeom prst="line">
            <a:avLst/>
          </a:prstGeom>
          <a:ln w="38100">
            <a:noFill/>
          </a:ln>
        </p:spPr>
      </p:sp>
      <p:sp>
        <p:nvSpPr>
          <p:cNvPr id="101380" name="Line 4"/>
          <p:cNvSpPr/>
          <p:nvPr/>
        </p:nvSpPr>
        <p:spPr>
          <a:xfrm>
            <a:off x="1295400" y="952500"/>
            <a:ext cx="574675" cy="0"/>
          </a:xfrm>
          <a:prstGeom prst="line">
            <a:avLst/>
          </a:prstGeom>
          <a:ln w="38100">
            <a:noFill/>
          </a:ln>
        </p:spPr>
      </p:sp>
      <p:sp>
        <p:nvSpPr>
          <p:cNvPr id="101381" name="Line 5"/>
          <p:cNvSpPr/>
          <p:nvPr/>
        </p:nvSpPr>
        <p:spPr>
          <a:xfrm>
            <a:off x="2100263" y="1154113"/>
            <a:ext cx="195262" cy="0"/>
          </a:xfrm>
          <a:prstGeom prst="line">
            <a:avLst/>
          </a:prstGeom>
          <a:ln w="38100">
            <a:noFill/>
          </a:ln>
        </p:spPr>
      </p:sp>
      <p:sp>
        <p:nvSpPr>
          <p:cNvPr id="101382" name="Line 6"/>
          <p:cNvSpPr/>
          <p:nvPr/>
        </p:nvSpPr>
        <p:spPr>
          <a:xfrm>
            <a:off x="5389563" y="1131888"/>
            <a:ext cx="195262" cy="0"/>
          </a:xfrm>
          <a:prstGeom prst="line">
            <a:avLst/>
          </a:prstGeom>
          <a:ln w="38100">
            <a:noFill/>
          </a:ln>
        </p:spPr>
      </p:sp>
      <p:sp>
        <p:nvSpPr>
          <p:cNvPr id="101383" name="Line 7"/>
          <p:cNvSpPr/>
          <p:nvPr/>
        </p:nvSpPr>
        <p:spPr>
          <a:xfrm>
            <a:off x="3679825" y="771525"/>
            <a:ext cx="195263" cy="0"/>
          </a:xfrm>
          <a:prstGeom prst="line">
            <a:avLst/>
          </a:prstGeom>
          <a:ln w="38100">
            <a:noFill/>
          </a:ln>
        </p:spPr>
      </p:sp>
      <p:sp>
        <p:nvSpPr>
          <p:cNvPr id="101384" name="Line 8"/>
          <p:cNvSpPr/>
          <p:nvPr/>
        </p:nvSpPr>
        <p:spPr>
          <a:xfrm>
            <a:off x="2060575" y="952500"/>
            <a:ext cx="382588" cy="0"/>
          </a:xfrm>
          <a:prstGeom prst="line">
            <a:avLst/>
          </a:prstGeom>
          <a:ln w="38100">
            <a:noFill/>
          </a:ln>
        </p:spPr>
      </p:sp>
      <p:sp>
        <p:nvSpPr>
          <p:cNvPr id="101385" name="Line 9"/>
          <p:cNvSpPr/>
          <p:nvPr/>
        </p:nvSpPr>
        <p:spPr>
          <a:xfrm>
            <a:off x="3144838" y="952500"/>
            <a:ext cx="319087" cy="0"/>
          </a:xfrm>
          <a:prstGeom prst="line">
            <a:avLst/>
          </a:prstGeom>
          <a:ln w="38100">
            <a:noFill/>
          </a:ln>
        </p:spPr>
      </p:sp>
      <p:sp>
        <p:nvSpPr>
          <p:cNvPr id="101386" name="Line 10"/>
          <p:cNvSpPr/>
          <p:nvPr/>
        </p:nvSpPr>
        <p:spPr>
          <a:xfrm>
            <a:off x="3656013" y="952500"/>
            <a:ext cx="509587" cy="0"/>
          </a:xfrm>
          <a:prstGeom prst="line">
            <a:avLst/>
          </a:prstGeom>
          <a:ln w="38100">
            <a:noFill/>
          </a:ln>
        </p:spPr>
      </p:sp>
      <p:sp>
        <p:nvSpPr>
          <p:cNvPr id="101387" name="Line 11"/>
          <p:cNvSpPr/>
          <p:nvPr/>
        </p:nvSpPr>
        <p:spPr>
          <a:xfrm>
            <a:off x="4867275" y="952500"/>
            <a:ext cx="319088" cy="0"/>
          </a:xfrm>
          <a:prstGeom prst="line">
            <a:avLst/>
          </a:prstGeom>
          <a:ln w="38100">
            <a:noFill/>
          </a:ln>
        </p:spPr>
      </p:sp>
      <p:sp>
        <p:nvSpPr>
          <p:cNvPr id="101388" name="Line 12"/>
          <p:cNvSpPr/>
          <p:nvPr/>
        </p:nvSpPr>
        <p:spPr>
          <a:xfrm>
            <a:off x="5378450" y="952500"/>
            <a:ext cx="509588" cy="0"/>
          </a:xfrm>
          <a:prstGeom prst="line">
            <a:avLst/>
          </a:prstGeom>
          <a:ln w="38100">
            <a:noFill/>
          </a:ln>
        </p:spPr>
      </p:sp>
      <p:sp>
        <p:nvSpPr>
          <p:cNvPr id="101389" name="Line 13"/>
          <p:cNvSpPr/>
          <p:nvPr/>
        </p:nvSpPr>
        <p:spPr>
          <a:xfrm>
            <a:off x="6602413" y="952500"/>
            <a:ext cx="415925" cy="0"/>
          </a:xfrm>
          <a:prstGeom prst="line">
            <a:avLst/>
          </a:prstGeom>
          <a:ln w="38100">
            <a:noFill/>
          </a:ln>
        </p:spPr>
      </p:sp>
      <p:sp>
        <p:nvSpPr>
          <p:cNvPr id="101390" name="Line 14"/>
          <p:cNvSpPr/>
          <p:nvPr/>
        </p:nvSpPr>
        <p:spPr>
          <a:xfrm>
            <a:off x="7739063" y="952500"/>
            <a:ext cx="1023937" cy="0"/>
          </a:xfrm>
          <a:prstGeom prst="line">
            <a:avLst/>
          </a:prstGeom>
          <a:ln w="38100">
            <a:noFill/>
          </a:ln>
        </p:spPr>
      </p:sp>
      <p:sp>
        <p:nvSpPr>
          <p:cNvPr id="101391" name="Line 15"/>
          <p:cNvSpPr/>
          <p:nvPr/>
        </p:nvSpPr>
        <p:spPr>
          <a:xfrm>
            <a:off x="5395913" y="312738"/>
            <a:ext cx="1352550" cy="0"/>
          </a:xfrm>
          <a:prstGeom prst="line">
            <a:avLst/>
          </a:prstGeom>
          <a:ln w="38100">
            <a:noFill/>
          </a:ln>
        </p:spPr>
      </p:sp>
      <p:sp>
        <p:nvSpPr>
          <p:cNvPr id="101392" name="Line 16"/>
          <p:cNvSpPr/>
          <p:nvPr/>
        </p:nvSpPr>
        <p:spPr>
          <a:xfrm>
            <a:off x="3556000" y="290513"/>
            <a:ext cx="1144588" cy="0"/>
          </a:xfrm>
          <a:prstGeom prst="line">
            <a:avLst/>
          </a:prstGeom>
          <a:ln w="38100">
            <a:noFill/>
          </a:ln>
        </p:spPr>
      </p:sp>
      <p:sp>
        <p:nvSpPr>
          <p:cNvPr id="101393" name="Line 17"/>
          <p:cNvSpPr/>
          <p:nvPr/>
        </p:nvSpPr>
        <p:spPr>
          <a:xfrm>
            <a:off x="3556000" y="290513"/>
            <a:ext cx="0" cy="573087"/>
          </a:xfrm>
          <a:prstGeom prst="line">
            <a:avLst/>
          </a:prstGeom>
          <a:ln w="38100">
            <a:noFill/>
          </a:ln>
        </p:spPr>
      </p:sp>
      <p:sp>
        <p:nvSpPr>
          <p:cNvPr id="101394" name="Line 18"/>
          <p:cNvSpPr/>
          <p:nvPr/>
        </p:nvSpPr>
        <p:spPr>
          <a:xfrm>
            <a:off x="8312150" y="952500"/>
            <a:ext cx="0" cy="836613"/>
          </a:xfrm>
          <a:prstGeom prst="line">
            <a:avLst/>
          </a:prstGeom>
          <a:ln w="38100">
            <a:noFill/>
          </a:ln>
        </p:spPr>
      </p:sp>
      <p:sp>
        <p:nvSpPr>
          <p:cNvPr id="101395" name="Line 19"/>
          <p:cNvSpPr/>
          <p:nvPr/>
        </p:nvSpPr>
        <p:spPr>
          <a:xfrm>
            <a:off x="6891338" y="1782763"/>
            <a:ext cx="1436687" cy="0"/>
          </a:xfrm>
          <a:prstGeom prst="line">
            <a:avLst/>
          </a:prstGeom>
          <a:ln w="38100">
            <a:noFill/>
          </a:ln>
        </p:spPr>
      </p:sp>
      <p:sp>
        <p:nvSpPr>
          <p:cNvPr id="101396" name="Line 20"/>
          <p:cNvSpPr/>
          <p:nvPr/>
        </p:nvSpPr>
        <p:spPr>
          <a:xfrm>
            <a:off x="8312150" y="952500"/>
            <a:ext cx="0" cy="1352550"/>
          </a:xfrm>
          <a:prstGeom prst="line">
            <a:avLst/>
          </a:prstGeom>
          <a:ln w="38100">
            <a:noFill/>
          </a:ln>
        </p:spPr>
      </p:sp>
      <p:sp>
        <p:nvSpPr>
          <p:cNvPr id="101397" name="Line 21"/>
          <p:cNvSpPr/>
          <p:nvPr/>
        </p:nvSpPr>
        <p:spPr>
          <a:xfrm flipV="1">
            <a:off x="5273675" y="1035050"/>
            <a:ext cx="0" cy="752475"/>
          </a:xfrm>
          <a:prstGeom prst="line">
            <a:avLst/>
          </a:prstGeom>
          <a:ln w="38100">
            <a:noFill/>
          </a:ln>
        </p:spPr>
      </p:sp>
      <p:sp>
        <p:nvSpPr>
          <p:cNvPr id="101398" name="Line 22"/>
          <p:cNvSpPr/>
          <p:nvPr/>
        </p:nvSpPr>
        <p:spPr>
          <a:xfrm>
            <a:off x="2001838" y="2297113"/>
            <a:ext cx="2674937" cy="0"/>
          </a:xfrm>
          <a:prstGeom prst="line">
            <a:avLst/>
          </a:prstGeom>
          <a:ln w="38100">
            <a:noFill/>
          </a:ln>
        </p:spPr>
      </p:sp>
      <p:sp>
        <p:nvSpPr>
          <p:cNvPr id="101399" name="Line 23"/>
          <p:cNvSpPr/>
          <p:nvPr/>
        </p:nvSpPr>
        <p:spPr>
          <a:xfrm>
            <a:off x="1997075" y="1060450"/>
            <a:ext cx="0" cy="1257300"/>
          </a:xfrm>
          <a:prstGeom prst="line">
            <a:avLst/>
          </a:prstGeom>
          <a:ln w="38100">
            <a:noFill/>
          </a:ln>
        </p:spPr>
      </p:sp>
      <p:sp>
        <p:nvSpPr>
          <p:cNvPr id="101400" name="Line 24"/>
          <p:cNvSpPr/>
          <p:nvPr/>
        </p:nvSpPr>
        <p:spPr>
          <a:xfrm>
            <a:off x="6626225" y="339725"/>
            <a:ext cx="0" cy="655638"/>
          </a:xfrm>
          <a:prstGeom prst="line">
            <a:avLst/>
          </a:prstGeom>
          <a:ln w="38100" cap="flat" cmpd="sng">
            <a:solidFill>
              <a:srgbClr val="CCFF99"/>
            </a:solidFill>
            <a:prstDash val="solid"/>
            <a:headEnd type="none" w="med" len="med"/>
            <a:tailEnd type="none" w="med" len="med"/>
          </a:ln>
        </p:spPr>
      </p:sp>
      <p:sp>
        <p:nvSpPr>
          <p:cNvPr id="101401" name="Text Box 25"/>
          <p:cNvSpPr txBox="1"/>
          <p:nvPr/>
        </p:nvSpPr>
        <p:spPr>
          <a:xfrm>
            <a:off x="2159000" y="777875"/>
            <a:ext cx="671513" cy="519113"/>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zh-CN" sz="2800" b="1"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G</a:t>
            </a:r>
            <a:r>
              <a:rPr kumimoji="0" lang="en-US" altLang="zh-CN" sz="2800" b="1" i="0" u="none" strike="noStrike" kern="1200" cap="none" spc="0" normalizeH="0" baseline="-25000" noProof="0" dirty="0">
                <a:ln>
                  <a:noFill/>
                </a:ln>
                <a:solidFill>
                  <a:prstClr val="white"/>
                </a:solidFill>
                <a:effectLst/>
                <a:uLnTx/>
                <a:uFillTx/>
                <a:latin typeface="Calibri"/>
                <a:ea typeface="宋体" panose="02010600030101010101" pitchFamily="2" charset="-122"/>
                <a:cs typeface="+mn-cs"/>
              </a:rPr>
              <a:t>1</a:t>
            </a:r>
            <a:endParaRPr kumimoji="0" lang="en-US" altLang="zh-CN" sz="2800" b="1"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101402" name="Text Box 26"/>
          <p:cNvSpPr txBox="1"/>
          <p:nvPr/>
        </p:nvSpPr>
        <p:spPr>
          <a:xfrm>
            <a:off x="3956050" y="763588"/>
            <a:ext cx="669925" cy="519112"/>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zh-CN" sz="2800" b="1"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G</a:t>
            </a:r>
            <a:r>
              <a:rPr kumimoji="0" lang="en-US" altLang="zh-CN" sz="2800" b="1" i="0" u="none" strike="noStrike" kern="1200" cap="none" spc="0" normalizeH="0" baseline="-25000" noProof="0" dirty="0">
                <a:ln>
                  <a:noFill/>
                </a:ln>
                <a:solidFill>
                  <a:prstClr val="white"/>
                </a:solidFill>
                <a:effectLst/>
                <a:uLnTx/>
                <a:uFillTx/>
                <a:latin typeface="Calibri"/>
                <a:ea typeface="宋体" panose="02010600030101010101" pitchFamily="2" charset="-122"/>
                <a:cs typeface="+mn-cs"/>
              </a:rPr>
              <a:t>2</a:t>
            </a:r>
            <a:endParaRPr kumimoji="0" lang="en-US" altLang="zh-CN" sz="2800" b="1"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101403" name="Text Box 27"/>
          <p:cNvSpPr txBox="1"/>
          <p:nvPr/>
        </p:nvSpPr>
        <p:spPr>
          <a:xfrm>
            <a:off x="5780088" y="723900"/>
            <a:ext cx="669925" cy="519113"/>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zh-CN" sz="2800" b="1"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G</a:t>
            </a:r>
            <a:r>
              <a:rPr kumimoji="0" lang="en-US" altLang="zh-CN" sz="2800" b="1" i="0" u="none" strike="noStrike" kern="1200" cap="none" spc="0" normalizeH="0" baseline="-25000" noProof="0" dirty="0">
                <a:ln>
                  <a:noFill/>
                </a:ln>
                <a:solidFill>
                  <a:prstClr val="white"/>
                </a:solidFill>
                <a:effectLst/>
                <a:uLnTx/>
                <a:uFillTx/>
                <a:latin typeface="Calibri"/>
                <a:ea typeface="宋体" panose="02010600030101010101" pitchFamily="2" charset="-122"/>
                <a:cs typeface="+mn-cs"/>
              </a:rPr>
              <a:t>3</a:t>
            </a:r>
            <a:endParaRPr kumimoji="0" lang="en-US" altLang="zh-CN" sz="2800" b="1"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101404" name="Text Box 28"/>
          <p:cNvSpPr txBox="1"/>
          <p:nvPr/>
        </p:nvSpPr>
        <p:spPr>
          <a:xfrm>
            <a:off x="6972300" y="723900"/>
            <a:ext cx="671513" cy="519113"/>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zh-CN" sz="2800" b="1"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G</a:t>
            </a:r>
            <a:r>
              <a:rPr kumimoji="0" lang="en-US" altLang="zh-CN" sz="2800" b="1" i="0" u="none" strike="noStrike" kern="1200" cap="none" spc="0" normalizeH="0" baseline="-25000" noProof="0" dirty="0">
                <a:ln>
                  <a:noFill/>
                </a:ln>
                <a:solidFill>
                  <a:prstClr val="white"/>
                </a:solidFill>
                <a:effectLst/>
                <a:uLnTx/>
                <a:uFillTx/>
                <a:latin typeface="Calibri"/>
                <a:ea typeface="宋体" panose="02010600030101010101" pitchFamily="2" charset="-122"/>
                <a:cs typeface="+mn-cs"/>
              </a:rPr>
              <a:t>4</a:t>
            </a:r>
            <a:endParaRPr kumimoji="0" lang="en-US" altLang="zh-CN" sz="2800" b="1"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101405" name="Text Box 29"/>
          <p:cNvSpPr txBox="1"/>
          <p:nvPr/>
        </p:nvSpPr>
        <p:spPr>
          <a:xfrm>
            <a:off x="6099175" y="1603375"/>
            <a:ext cx="668338" cy="519113"/>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zh-CN" sz="2800" b="1"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H</a:t>
            </a:r>
            <a:r>
              <a:rPr kumimoji="0" lang="en-US" altLang="zh-CN" sz="2800" b="1" i="0" u="none" strike="noStrike" kern="1200" cap="none" spc="0" normalizeH="0" baseline="-25000" noProof="0" dirty="0">
                <a:ln>
                  <a:noFill/>
                </a:ln>
                <a:solidFill>
                  <a:prstClr val="white"/>
                </a:solidFill>
                <a:effectLst/>
                <a:uLnTx/>
                <a:uFillTx/>
                <a:latin typeface="Calibri"/>
                <a:ea typeface="宋体" panose="02010600030101010101" pitchFamily="2" charset="-122"/>
                <a:cs typeface="+mn-cs"/>
              </a:rPr>
              <a:t>3</a:t>
            </a:r>
            <a:endParaRPr kumimoji="0" lang="en-US" altLang="zh-CN" sz="2800" b="1"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101406" name="Text Box 30"/>
          <p:cNvSpPr txBox="1"/>
          <p:nvPr/>
        </p:nvSpPr>
        <p:spPr>
          <a:xfrm>
            <a:off x="4524375" y="57150"/>
            <a:ext cx="669925" cy="519113"/>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zh-CN" sz="2800" b="1"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H</a:t>
            </a:r>
            <a:r>
              <a:rPr kumimoji="0" lang="en-US" altLang="zh-CN" sz="2800" b="1" i="0" u="none" strike="noStrike" kern="1200" cap="none" spc="0" normalizeH="0" baseline="-25000" noProof="0" dirty="0">
                <a:ln>
                  <a:noFill/>
                </a:ln>
                <a:solidFill>
                  <a:prstClr val="white"/>
                </a:solidFill>
                <a:effectLst/>
                <a:uLnTx/>
                <a:uFillTx/>
                <a:latin typeface="Calibri"/>
                <a:ea typeface="宋体" panose="02010600030101010101" pitchFamily="2" charset="-122"/>
                <a:cs typeface="+mn-cs"/>
              </a:rPr>
              <a:t>2</a:t>
            </a:r>
            <a:endParaRPr kumimoji="0" lang="en-US" altLang="zh-CN" sz="2800" b="1"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101407" name="Text Box 31"/>
          <p:cNvSpPr txBox="1"/>
          <p:nvPr/>
        </p:nvSpPr>
        <p:spPr>
          <a:xfrm>
            <a:off x="4516438" y="2105025"/>
            <a:ext cx="669925" cy="519113"/>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zh-CN" sz="2800" b="1"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H</a:t>
            </a:r>
            <a:r>
              <a:rPr kumimoji="0" lang="en-US" altLang="zh-CN" sz="2800" b="1" i="0" u="none" strike="noStrike" kern="1200" cap="none" spc="0" normalizeH="0" baseline="-25000" noProof="0" dirty="0">
                <a:ln>
                  <a:noFill/>
                </a:ln>
                <a:solidFill>
                  <a:prstClr val="white"/>
                </a:solidFill>
                <a:effectLst/>
                <a:uLnTx/>
                <a:uFillTx/>
                <a:latin typeface="Calibri"/>
                <a:ea typeface="宋体" panose="02010600030101010101" pitchFamily="2" charset="-122"/>
                <a:cs typeface="+mn-cs"/>
              </a:rPr>
              <a:t>1</a:t>
            </a:r>
            <a:endParaRPr kumimoji="0" lang="en-US" altLang="zh-CN" sz="2800" b="1"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101408" name="Oval 32"/>
          <p:cNvSpPr/>
          <p:nvPr/>
        </p:nvSpPr>
        <p:spPr>
          <a:xfrm>
            <a:off x="1517650" y="906463"/>
            <a:ext cx="201613" cy="185737"/>
          </a:xfrm>
          <a:prstGeom prst="ellipse">
            <a:avLst/>
          </a:prstGeom>
          <a:noFill/>
          <a:ln w="38100" cap="flat" cmpd="sng">
            <a:solidFill>
              <a:srgbClr val="CCFF99"/>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p:sp>
        <p:nvSpPr>
          <p:cNvPr id="101409" name="Oval 33"/>
          <p:cNvSpPr/>
          <p:nvPr/>
        </p:nvSpPr>
        <p:spPr>
          <a:xfrm>
            <a:off x="3194050" y="906463"/>
            <a:ext cx="201613" cy="185737"/>
          </a:xfrm>
          <a:prstGeom prst="ellipse">
            <a:avLst/>
          </a:prstGeom>
          <a:noFill/>
          <a:ln w="38100" cap="flat" cmpd="sng">
            <a:solidFill>
              <a:srgbClr val="CCFF99"/>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p:sp>
        <p:nvSpPr>
          <p:cNvPr id="101410" name="Oval 34"/>
          <p:cNvSpPr/>
          <p:nvPr/>
        </p:nvSpPr>
        <p:spPr>
          <a:xfrm>
            <a:off x="5003800" y="906463"/>
            <a:ext cx="201613" cy="185737"/>
          </a:xfrm>
          <a:prstGeom prst="ellipse">
            <a:avLst/>
          </a:prstGeom>
          <a:noFill/>
          <a:ln w="38100" cap="flat" cmpd="sng">
            <a:solidFill>
              <a:srgbClr val="CCFF99"/>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p:sp>
        <p:nvSpPr>
          <p:cNvPr id="101411" name="Line 35"/>
          <p:cNvSpPr/>
          <p:nvPr/>
        </p:nvSpPr>
        <p:spPr>
          <a:xfrm>
            <a:off x="914400" y="995363"/>
            <a:ext cx="603250" cy="0"/>
          </a:xfrm>
          <a:prstGeom prst="line">
            <a:avLst/>
          </a:prstGeom>
          <a:ln w="38100" cap="flat" cmpd="sng">
            <a:solidFill>
              <a:srgbClr val="CCFF99"/>
            </a:solidFill>
            <a:prstDash val="solid"/>
            <a:headEnd type="none" w="med" len="med"/>
            <a:tailEnd type="triangle" w="med" len="med"/>
          </a:ln>
        </p:spPr>
      </p:sp>
      <p:sp>
        <p:nvSpPr>
          <p:cNvPr id="101412" name="Rectangle 36"/>
          <p:cNvSpPr/>
          <p:nvPr/>
        </p:nvSpPr>
        <p:spPr>
          <a:xfrm>
            <a:off x="4478338" y="2109788"/>
            <a:ext cx="736600" cy="495300"/>
          </a:xfrm>
          <a:prstGeom prst="rect">
            <a:avLst/>
          </a:prstGeom>
          <a:noFill/>
          <a:ln w="38100" cap="flat" cmpd="sng">
            <a:solidFill>
              <a:srgbClr val="CCFF99"/>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p:sp>
        <p:nvSpPr>
          <p:cNvPr id="101413" name="Rectangle 37"/>
          <p:cNvSpPr/>
          <p:nvPr/>
        </p:nvSpPr>
        <p:spPr>
          <a:xfrm>
            <a:off x="2120900" y="785813"/>
            <a:ext cx="738188" cy="495300"/>
          </a:xfrm>
          <a:prstGeom prst="rect">
            <a:avLst/>
          </a:prstGeom>
          <a:noFill/>
          <a:ln w="38100" cap="flat" cmpd="sng">
            <a:solidFill>
              <a:srgbClr val="CCFF99"/>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p:sp>
        <p:nvSpPr>
          <p:cNvPr id="101414" name="Rectangle 38"/>
          <p:cNvSpPr/>
          <p:nvPr/>
        </p:nvSpPr>
        <p:spPr>
          <a:xfrm>
            <a:off x="3932238" y="782638"/>
            <a:ext cx="736600" cy="495300"/>
          </a:xfrm>
          <a:prstGeom prst="rect">
            <a:avLst/>
          </a:prstGeom>
          <a:noFill/>
          <a:ln w="38100" cap="flat" cmpd="sng">
            <a:solidFill>
              <a:srgbClr val="CCFF99"/>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p:sp>
        <p:nvSpPr>
          <p:cNvPr id="101415" name="Rectangle 39"/>
          <p:cNvSpPr/>
          <p:nvPr/>
        </p:nvSpPr>
        <p:spPr>
          <a:xfrm>
            <a:off x="4486275" y="66675"/>
            <a:ext cx="736600" cy="495300"/>
          </a:xfrm>
          <a:prstGeom prst="rect">
            <a:avLst/>
          </a:prstGeom>
          <a:noFill/>
          <a:ln w="38100" cap="flat" cmpd="sng">
            <a:solidFill>
              <a:srgbClr val="CCFF99"/>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p:sp>
        <p:nvSpPr>
          <p:cNvPr id="101416" name="Rectangle 40"/>
          <p:cNvSpPr/>
          <p:nvPr/>
        </p:nvSpPr>
        <p:spPr>
          <a:xfrm>
            <a:off x="6059488" y="1614488"/>
            <a:ext cx="736600" cy="495300"/>
          </a:xfrm>
          <a:prstGeom prst="rect">
            <a:avLst/>
          </a:prstGeom>
          <a:noFill/>
          <a:ln w="38100" cap="flat" cmpd="sng">
            <a:solidFill>
              <a:srgbClr val="CCFF99"/>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p:sp>
        <p:nvSpPr>
          <p:cNvPr id="101417" name="Rectangle 41"/>
          <p:cNvSpPr/>
          <p:nvPr/>
        </p:nvSpPr>
        <p:spPr>
          <a:xfrm>
            <a:off x="6948488" y="747713"/>
            <a:ext cx="738187" cy="495300"/>
          </a:xfrm>
          <a:prstGeom prst="rect">
            <a:avLst/>
          </a:prstGeom>
          <a:noFill/>
          <a:ln w="38100" cap="flat" cmpd="sng">
            <a:solidFill>
              <a:srgbClr val="CCFF99"/>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p:sp>
        <p:nvSpPr>
          <p:cNvPr id="101418" name="Rectangle 42"/>
          <p:cNvSpPr/>
          <p:nvPr/>
        </p:nvSpPr>
        <p:spPr>
          <a:xfrm>
            <a:off x="5741988" y="747713"/>
            <a:ext cx="736600" cy="495300"/>
          </a:xfrm>
          <a:prstGeom prst="rect">
            <a:avLst/>
          </a:prstGeom>
          <a:noFill/>
          <a:ln w="38100" cap="flat" cmpd="sng">
            <a:solidFill>
              <a:srgbClr val="CCFF99"/>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p:sp>
        <p:nvSpPr>
          <p:cNvPr id="101419" name="Line 43"/>
          <p:cNvSpPr/>
          <p:nvPr/>
        </p:nvSpPr>
        <p:spPr>
          <a:xfrm>
            <a:off x="1760538" y="1203325"/>
            <a:ext cx="206375" cy="0"/>
          </a:xfrm>
          <a:prstGeom prst="line">
            <a:avLst/>
          </a:prstGeom>
          <a:ln w="38100" cap="flat" cmpd="sng">
            <a:solidFill>
              <a:srgbClr val="CCFF99"/>
            </a:solidFill>
            <a:prstDash val="solid"/>
            <a:headEnd type="none" w="med" len="med"/>
            <a:tailEnd type="none" w="med" len="med"/>
          </a:ln>
        </p:spPr>
      </p:sp>
      <p:sp>
        <p:nvSpPr>
          <p:cNvPr id="101420" name="Line 44"/>
          <p:cNvSpPr/>
          <p:nvPr/>
        </p:nvSpPr>
        <p:spPr>
          <a:xfrm>
            <a:off x="5218113" y="1181100"/>
            <a:ext cx="204787" cy="0"/>
          </a:xfrm>
          <a:prstGeom prst="line">
            <a:avLst/>
          </a:prstGeom>
          <a:ln w="38100" cap="flat" cmpd="sng">
            <a:solidFill>
              <a:srgbClr val="CCFF99"/>
            </a:solidFill>
            <a:prstDash val="solid"/>
            <a:headEnd type="none" w="med" len="med"/>
            <a:tailEnd type="none" w="med" len="med"/>
          </a:ln>
        </p:spPr>
      </p:sp>
      <p:sp>
        <p:nvSpPr>
          <p:cNvPr id="101421" name="Line 45"/>
          <p:cNvSpPr/>
          <p:nvPr/>
        </p:nvSpPr>
        <p:spPr>
          <a:xfrm>
            <a:off x="3419475" y="809625"/>
            <a:ext cx="206375" cy="0"/>
          </a:xfrm>
          <a:prstGeom prst="line">
            <a:avLst/>
          </a:prstGeom>
          <a:ln w="38100" cap="flat" cmpd="sng">
            <a:solidFill>
              <a:srgbClr val="CCFF99"/>
            </a:solidFill>
            <a:prstDash val="solid"/>
            <a:headEnd type="none" w="med" len="med"/>
            <a:tailEnd type="none" w="med" len="med"/>
          </a:ln>
        </p:spPr>
      </p:sp>
      <p:sp>
        <p:nvSpPr>
          <p:cNvPr id="101422" name="Line 46"/>
          <p:cNvSpPr/>
          <p:nvPr/>
        </p:nvSpPr>
        <p:spPr>
          <a:xfrm>
            <a:off x="1719263" y="995363"/>
            <a:ext cx="401637" cy="0"/>
          </a:xfrm>
          <a:prstGeom prst="line">
            <a:avLst/>
          </a:prstGeom>
          <a:ln w="38100" cap="flat" cmpd="sng">
            <a:solidFill>
              <a:srgbClr val="CCFF99"/>
            </a:solidFill>
            <a:prstDash val="solid"/>
            <a:headEnd type="none" w="med" len="med"/>
            <a:tailEnd type="triangle" w="med" len="med"/>
          </a:ln>
        </p:spPr>
      </p:sp>
      <p:sp>
        <p:nvSpPr>
          <p:cNvPr id="101423" name="Line 47"/>
          <p:cNvSpPr/>
          <p:nvPr/>
        </p:nvSpPr>
        <p:spPr>
          <a:xfrm>
            <a:off x="2859088" y="995363"/>
            <a:ext cx="334962" cy="0"/>
          </a:xfrm>
          <a:prstGeom prst="line">
            <a:avLst/>
          </a:prstGeom>
          <a:ln w="38100" cap="flat" cmpd="sng">
            <a:solidFill>
              <a:srgbClr val="CCFF99"/>
            </a:solidFill>
            <a:prstDash val="solid"/>
            <a:headEnd type="none" w="med" len="med"/>
            <a:tailEnd type="triangle" w="med" len="med"/>
          </a:ln>
        </p:spPr>
      </p:sp>
      <p:sp>
        <p:nvSpPr>
          <p:cNvPr id="101424" name="Line 48"/>
          <p:cNvSpPr/>
          <p:nvPr/>
        </p:nvSpPr>
        <p:spPr>
          <a:xfrm>
            <a:off x="3395663" y="995363"/>
            <a:ext cx="536575" cy="0"/>
          </a:xfrm>
          <a:prstGeom prst="line">
            <a:avLst/>
          </a:prstGeom>
          <a:ln w="38100" cap="flat" cmpd="sng">
            <a:solidFill>
              <a:srgbClr val="CCFF99"/>
            </a:solidFill>
            <a:prstDash val="solid"/>
            <a:headEnd type="none" w="med" len="med"/>
            <a:tailEnd type="triangle" w="med" len="med"/>
          </a:ln>
        </p:spPr>
      </p:sp>
      <p:sp>
        <p:nvSpPr>
          <p:cNvPr id="101425" name="Line 49"/>
          <p:cNvSpPr/>
          <p:nvPr/>
        </p:nvSpPr>
        <p:spPr>
          <a:xfrm>
            <a:off x="4668838" y="995363"/>
            <a:ext cx="334962" cy="0"/>
          </a:xfrm>
          <a:prstGeom prst="line">
            <a:avLst/>
          </a:prstGeom>
          <a:ln w="38100" cap="flat" cmpd="sng">
            <a:solidFill>
              <a:srgbClr val="CCFF99"/>
            </a:solidFill>
            <a:prstDash val="solid"/>
            <a:headEnd type="none" w="med" len="med"/>
            <a:tailEnd type="triangle" w="med" len="med"/>
          </a:ln>
        </p:spPr>
      </p:sp>
      <p:sp>
        <p:nvSpPr>
          <p:cNvPr id="101426" name="Line 50"/>
          <p:cNvSpPr/>
          <p:nvPr/>
        </p:nvSpPr>
        <p:spPr>
          <a:xfrm>
            <a:off x="5205413" y="995363"/>
            <a:ext cx="536575" cy="0"/>
          </a:xfrm>
          <a:prstGeom prst="line">
            <a:avLst/>
          </a:prstGeom>
          <a:ln w="38100" cap="flat" cmpd="sng">
            <a:solidFill>
              <a:srgbClr val="CCFF99"/>
            </a:solidFill>
            <a:prstDash val="solid"/>
            <a:headEnd type="none" w="med" len="med"/>
            <a:tailEnd type="triangle" w="med" len="med"/>
          </a:ln>
        </p:spPr>
      </p:sp>
      <p:sp>
        <p:nvSpPr>
          <p:cNvPr id="101427" name="Line 51"/>
          <p:cNvSpPr/>
          <p:nvPr/>
        </p:nvSpPr>
        <p:spPr>
          <a:xfrm>
            <a:off x="6491288" y="995363"/>
            <a:ext cx="438150" cy="0"/>
          </a:xfrm>
          <a:prstGeom prst="line">
            <a:avLst/>
          </a:prstGeom>
          <a:ln w="38100" cap="flat" cmpd="sng">
            <a:solidFill>
              <a:srgbClr val="CCFF99"/>
            </a:solidFill>
            <a:prstDash val="solid"/>
            <a:headEnd type="none" w="med" len="med"/>
            <a:tailEnd type="triangle" w="med" len="med"/>
          </a:ln>
        </p:spPr>
      </p:sp>
      <p:sp>
        <p:nvSpPr>
          <p:cNvPr id="101428" name="Line 52"/>
          <p:cNvSpPr/>
          <p:nvPr/>
        </p:nvSpPr>
        <p:spPr>
          <a:xfrm>
            <a:off x="7686675" y="995363"/>
            <a:ext cx="1076325" cy="0"/>
          </a:xfrm>
          <a:prstGeom prst="line">
            <a:avLst/>
          </a:prstGeom>
          <a:ln w="38100" cap="flat" cmpd="sng">
            <a:solidFill>
              <a:srgbClr val="CCFF99"/>
            </a:solidFill>
            <a:prstDash val="solid"/>
            <a:headEnd type="none" w="med" len="med"/>
            <a:tailEnd type="triangle" w="med" len="med"/>
          </a:ln>
        </p:spPr>
      </p:sp>
      <p:sp>
        <p:nvSpPr>
          <p:cNvPr id="101429" name="Line 53"/>
          <p:cNvSpPr/>
          <p:nvPr/>
        </p:nvSpPr>
        <p:spPr>
          <a:xfrm>
            <a:off x="5222875" y="336550"/>
            <a:ext cx="1422400" cy="0"/>
          </a:xfrm>
          <a:prstGeom prst="line">
            <a:avLst/>
          </a:prstGeom>
          <a:ln w="38100" cap="flat" cmpd="sng">
            <a:solidFill>
              <a:srgbClr val="CCFF99"/>
            </a:solidFill>
            <a:prstDash val="solid"/>
            <a:headEnd type="triangle" w="med" len="med"/>
            <a:tailEnd type="none" w="med" len="med"/>
          </a:ln>
        </p:spPr>
      </p:sp>
      <p:sp>
        <p:nvSpPr>
          <p:cNvPr id="101430" name="Line 54"/>
          <p:cNvSpPr/>
          <p:nvPr/>
        </p:nvSpPr>
        <p:spPr>
          <a:xfrm>
            <a:off x="3290888" y="314325"/>
            <a:ext cx="1201737" cy="0"/>
          </a:xfrm>
          <a:prstGeom prst="line">
            <a:avLst/>
          </a:prstGeom>
          <a:ln w="38100" cap="flat" cmpd="sng">
            <a:solidFill>
              <a:srgbClr val="CCFF99"/>
            </a:solidFill>
            <a:prstDash val="solid"/>
            <a:headEnd type="none" w="med" len="med"/>
            <a:tailEnd type="none" w="med" len="med"/>
          </a:ln>
        </p:spPr>
      </p:sp>
      <p:sp>
        <p:nvSpPr>
          <p:cNvPr id="101431" name="Line 55"/>
          <p:cNvSpPr/>
          <p:nvPr/>
        </p:nvSpPr>
        <p:spPr>
          <a:xfrm>
            <a:off x="3290888" y="314325"/>
            <a:ext cx="0" cy="590550"/>
          </a:xfrm>
          <a:prstGeom prst="line">
            <a:avLst/>
          </a:prstGeom>
          <a:ln w="38100" cap="flat" cmpd="sng">
            <a:solidFill>
              <a:srgbClr val="CCFF99"/>
            </a:solidFill>
            <a:prstDash val="solid"/>
            <a:headEnd type="none" w="med" len="med"/>
            <a:tailEnd type="triangle" w="med" len="med"/>
          </a:ln>
        </p:spPr>
      </p:sp>
      <p:sp>
        <p:nvSpPr>
          <p:cNvPr id="101432" name="Line 56"/>
          <p:cNvSpPr/>
          <p:nvPr/>
        </p:nvSpPr>
        <p:spPr>
          <a:xfrm>
            <a:off x="8289925" y="995363"/>
            <a:ext cx="0" cy="862012"/>
          </a:xfrm>
          <a:prstGeom prst="line">
            <a:avLst/>
          </a:prstGeom>
          <a:ln w="38100" cap="flat" cmpd="sng">
            <a:solidFill>
              <a:srgbClr val="CCFF99"/>
            </a:solidFill>
            <a:prstDash val="solid"/>
            <a:headEnd type="oval" w="med" len="med"/>
            <a:tailEnd type="none" w="med" len="med"/>
          </a:ln>
        </p:spPr>
      </p:sp>
      <p:sp>
        <p:nvSpPr>
          <p:cNvPr id="101433" name="Line 57"/>
          <p:cNvSpPr/>
          <p:nvPr/>
        </p:nvSpPr>
        <p:spPr>
          <a:xfrm>
            <a:off x="6796088" y="1851025"/>
            <a:ext cx="1509712" cy="0"/>
          </a:xfrm>
          <a:prstGeom prst="line">
            <a:avLst/>
          </a:prstGeom>
          <a:ln w="38100" cap="flat" cmpd="sng">
            <a:solidFill>
              <a:srgbClr val="CCFF99"/>
            </a:solidFill>
            <a:prstDash val="solid"/>
            <a:headEnd type="triangle" w="med" len="med"/>
            <a:tailEnd type="none" w="med" len="med"/>
          </a:ln>
        </p:spPr>
      </p:sp>
      <p:sp>
        <p:nvSpPr>
          <p:cNvPr id="101434" name="Line 58"/>
          <p:cNvSpPr/>
          <p:nvPr/>
        </p:nvSpPr>
        <p:spPr>
          <a:xfrm>
            <a:off x="8289925" y="995363"/>
            <a:ext cx="0" cy="1393825"/>
          </a:xfrm>
          <a:prstGeom prst="line">
            <a:avLst/>
          </a:prstGeom>
          <a:ln w="38100" cap="flat" cmpd="sng">
            <a:solidFill>
              <a:srgbClr val="CCFF99"/>
            </a:solidFill>
            <a:prstDash val="solid"/>
            <a:headEnd type="none" w="med" len="med"/>
            <a:tailEnd type="none" w="med" len="med"/>
          </a:ln>
        </p:spPr>
      </p:sp>
      <p:sp>
        <p:nvSpPr>
          <p:cNvPr id="101435" name="Line 59"/>
          <p:cNvSpPr/>
          <p:nvPr/>
        </p:nvSpPr>
        <p:spPr>
          <a:xfrm>
            <a:off x="5227638" y="2368550"/>
            <a:ext cx="3059112" cy="0"/>
          </a:xfrm>
          <a:prstGeom prst="line">
            <a:avLst/>
          </a:prstGeom>
          <a:ln w="38100" cap="flat" cmpd="sng">
            <a:solidFill>
              <a:srgbClr val="CCFF99"/>
            </a:solidFill>
            <a:prstDash val="solid"/>
            <a:headEnd type="triangle" w="med" len="med"/>
            <a:tailEnd type="none" w="med" len="med"/>
          </a:ln>
        </p:spPr>
      </p:sp>
      <p:sp>
        <p:nvSpPr>
          <p:cNvPr id="101436" name="Line 60"/>
          <p:cNvSpPr/>
          <p:nvPr/>
        </p:nvSpPr>
        <p:spPr>
          <a:xfrm>
            <a:off x="5083175" y="1862138"/>
            <a:ext cx="976313" cy="0"/>
          </a:xfrm>
          <a:prstGeom prst="line">
            <a:avLst/>
          </a:prstGeom>
          <a:ln w="38100" cap="flat" cmpd="sng">
            <a:solidFill>
              <a:srgbClr val="CCFF99"/>
            </a:solidFill>
            <a:prstDash val="solid"/>
            <a:headEnd type="none" w="med" len="med"/>
            <a:tailEnd type="none" w="med" len="med"/>
          </a:ln>
        </p:spPr>
      </p:sp>
      <p:sp>
        <p:nvSpPr>
          <p:cNvPr id="101437" name="Line 61"/>
          <p:cNvSpPr/>
          <p:nvPr/>
        </p:nvSpPr>
        <p:spPr>
          <a:xfrm flipV="1">
            <a:off x="5095875" y="1079500"/>
            <a:ext cx="0" cy="776288"/>
          </a:xfrm>
          <a:prstGeom prst="line">
            <a:avLst/>
          </a:prstGeom>
          <a:ln w="38100" cap="flat" cmpd="sng">
            <a:solidFill>
              <a:srgbClr val="CCFF99"/>
            </a:solidFill>
            <a:prstDash val="solid"/>
            <a:headEnd type="none" w="med" len="med"/>
            <a:tailEnd type="triangle" w="med" len="med"/>
          </a:ln>
        </p:spPr>
      </p:sp>
      <p:sp>
        <p:nvSpPr>
          <p:cNvPr id="101438" name="Line 62"/>
          <p:cNvSpPr/>
          <p:nvPr/>
        </p:nvSpPr>
        <p:spPr>
          <a:xfrm>
            <a:off x="1655763" y="2381250"/>
            <a:ext cx="2811462" cy="0"/>
          </a:xfrm>
          <a:prstGeom prst="line">
            <a:avLst/>
          </a:prstGeom>
          <a:ln w="38100" cap="flat" cmpd="sng">
            <a:solidFill>
              <a:srgbClr val="CCFF99"/>
            </a:solidFill>
            <a:prstDash val="solid"/>
            <a:headEnd type="none" w="med" len="med"/>
            <a:tailEnd type="none" w="med" len="med"/>
          </a:ln>
        </p:spPr>
      </p:sp>
      <p:sp>
        <p:nvSpPr>
          <p:cNvPr id="101439" name="Line 63"/>
          <p:cNvSpPr/>
          <p:nvPr/>
        </p:nvSpPr>
        <p:spPr>
          <a:xfrm>
            <a:off x="1652588" y="1106488"/>
            <a:ext cx="0" cy="1295400"/>
          </a:xfrm>
          <a:prstGeom prst="line">
            <a:avLst/>
          </a:prstGeom>
          <a:ln w="38100" cap="flat" cmpd="sng">
            <a:solidFill>
              <a:srgbClr val="CCFF99"/>
            </a:solidFill>
            <a:prstDash val="solid"/>
            <a:headEnd type="triangle" w="med" len="med"/>
            <a:tailEnd type="none" w="med" len="med"/>
          </a:ln>
        </p:spPr>
      </p:sp>
      <p:sp>
        <p:nvSpPr>
          <p:cNvPr id="8256" name="Text Box 64"/>
          <p:cNvSpPr txBox="1"/>
          <p:nvPr/>
        </p:nvSpPr>
        <p:spPr>
          <a:xfrm>
            <a:off x="6443663" y="4430713"/>
            <a:ext cx="457200" cy="579437"/>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zh-CN" sz="3200" b="1" i="0" u="none" strike="noStrike" kern="1200" cap="none" spc="0" normalizeH="0" baseline="0" noProof="0" dirty="0">
                <a:ln>
                  <a:noFill/>
                </a:ln>
                <a:solidFill>
                  <a:srgbClr val="FFFF00"/>
                </a:solidFill>
                <a:effectLst/>
                <a:uLnTx/>
                <a:uFillTx/>
                <a:latin typeface="Calibri"/>
                <a:ea typeface="宋体" panose="02010600030101010101" pitchFamily="2" charset="-122"/>
                <a:cs typeface="+mn-cs"/>
              </a:rPr>
              <a:t>a</a:t>
            </a:r>
          </a:p>
        </p:txBody>
      </p:sp>
      <p:sp>
        <p:nvSpPr>
          <p:cNvPr id="8257" name="Text Box 65"/>
          <p:cNvSpPr txBox="1"/>
          <p:nvPr/>
        </p:nvSpPr>
        <p:spPr>
          <a:xfrm>
            <a:off x="8075613" y="4505325"/>
            <a:ext cx="457200" cy="579438"/>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zh-CN" sz="3200" b="1" i="0" u="none" strike="noStrike" kern="1200" cap="none" spc="0" normalizeH="0" baseline="0" noProof="0" dirty="0">
                <a:ln>
                  <a:noFill/>
                </a:ln>
                <a:solidFill>
                  <a:srgbClr val="FFFF00"/>
                </a:solidFill>
                <a:effectLst/>
                <a:uLnTx/>
                <a:uFillTx/>
                <a:latin typeface="Calibri"/>
                <a:ea typeface="宋体" panose="02010600030101010101" pitchFamily="2" charset="-122"/>
                <a:cs typeface="+mn-cs"/>
              </a:rPr>
              <a:t>b</a:t>
            </a:r>
          </a:p>
        </p:txBody>
      </p:sp>
      <p:grpSp>
        <p:nvGrpSpPr>
          <p:cNvPr id="2" name="Group 66"/>
          <p:cNvGrpSpPr/>
          <p:nvPr/>
        </p:nvGrpSpPr>
        <p:grpSpPr>
          <a:xfrm>
            <a:off x="107950" y="3336925"/>
            <a:ext cx="8920163" cy="3187700"/>
            <a:chOff x="141" y="2102"/>
            <a:chExt cx="5619" cy="2008"/>
          </a:xfrm>
        </p:grpSpPr>
        <p:sp>
          <p:nvSpPr>
            <p:cNvPr id="101456" name="Text Box 67"/>
            <p:cNvSpPr txBox="1"/>
            <p:nvPr/>
          </p:nvSpPr>
          <p:spPr>
            <a:xfrm>
              <a:off x="1053" y="2650"/>
              <a:ext cx="480" cy="404"/>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zh-CN" sz="3600" b="1"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G</a:t>
              </a:r>
              <a:r>
                <a:rPr kumimoji="0" lang="en-US" altLang="zh-CN" sz="3600" b="1" i="0" u="none" strike="noStrike" kern="1200" cap="none" spc="0" normalizeH="0" baseline="-25000" noProof="0" dirty="0">
                  <a:ln>
                    <a:noFill/>
                  </a:ln>
                  <a:solidFill>
                    <a:prstClr val="white"/>
                  </a:solidFill>
                  <a:effectLst/>
                  <a:uLnTx/>
                  <a:uFillTx/>
                  <a:latin typeface="Calibri"/>
                  <a:ea typeface="宋体" panose="02010600030101010101" pitchFamily="2" charset="-122"/>
                  <a:cs typeface="+mn-cs"/>
                </a:rPr>
                <a:t>1</a:t>
              </a:r>
              <a:endParaRPr kumimoji="0" lang="en-US" altLang="zh-CN" sz="3600" b="1"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101457" name="Text Box 68"/>
            <p:cNvSpPr txBox="1"/>
            <p:nvPr/>
          </p:nvSpPr>
          <p:spPr>
            <a:xfrm>
              <a:off x="2349" y="2650"/>
              <a:ext cx="480" cy="404"/>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zh-CN" sz="3600" b="1"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G</a:t>
              </a:r>
              <a:r>
                <a:rPr kumimoji="0" lang="en-US" altLang="zh-CN" sz="3600" b="1" i="0" u="none" strike="noStrike" kern="1200" cap="none" spc="0" normalizeH="0" baseline="-25000" noProof="0" dirty="0">
                  <a:ln>
                    <a:noFill/>
                  </a:ln>
                  <a:solidFill>
                    <a:prstClr val="white"/>
                  </a:solidFill>
                  <a:effectLst/>
                  <a:uLnTx/>
                  <a:uFillTx/>
                  <a:latin typeface="Calibri"/>
                  <a:ea typeface="宋体" panose="02010600030101010101" pitchFamily="2" charset="-122"/>
                  <a:cs typeface="+mn-cs"/>
                </a:rPr>
                <a:t>2</a:t>
              </a:r>
              <a:endParaRPr kumimoji="0" lang="en-US" altLang="zh-CN" sz="3600" b="1"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101458" name="Text Box 69"/>
            <p:cNvSpPr txBox="1"/>
            <p:nvPr/>
          </p:nvSpPr>
          <p:spPr>
            <a:xfrm>
              <a:off x="3645" y="2630"/>
              <a:ext cx="480" cy="404"/>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zh-CN" sz="3600" b="1"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G</a:t>
              </a:r>
              <a:r>
                <a:rPr kumimoji="0" lang="en-US" altLang="zh-CN" sz="3600" b="1" i="0" u="none" strike="noStrike" kern="1200" cap="none" spc="0" normalizeH="0" baseline="-25000" noProof="0" dirty="0">
                  <a:ln>
                    <a:noFill/>
                  </a:ln>
                  <a:solidFill>
                    <a:prstClr val="white"/>
                  </a:solidFill>
                  <a:effectLst/>
                  <a:uLnTx/>
                  <a:uFillTx/>
                  <a:latin typeface="Calibri"/>
                  <a:ea typeface="宋体" panose="02010600030101010101" pitchFamily="2" charset="-122"/>
                  <a:cs typeface="+mn-cs"/>
                </a:rPr>
                <a:t>3</a:t>
              </a:r>
              <a:endParaRPr kumimoji="0" lang="en-US" altLang="zh-CN" sz="3600" b="1"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101459" name="Text Box 70"/>
            <p:cNvSpPr txBox="1"/>
            <p:nvPr/>
          </p:nvSpPr>
          <p:spPr>
            <a:xfrm>
              <a:off x="4509" y="2630"/>
              <a:ext cx="480" cy="404"/>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zh-CN" sz="3600" b="1"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G</a:t>
              </a:r>
              <a:r>
                <a:rPr kumimoji="0" lang="en-US" altLang="zh-CN" sz="3600" b="1" i="0" u="none" strike="noStrike" kern="1200" cap="none" spc="0" normalizeH="0" baseline="-25000" noProof="0" dirty="0">
                  <a:ln>
                    <a:noFill/>
                  </a:ln>
                  <a:solidFill>
                    <a:prstClr val="white"/>
                  </a:solidFill>
                  <a:effectLst/>
                  <a:uLnTx/>
                  <a:uFillTx/>
                  <a:latin typeface="Calibri"/>
                  <a:ea typeface="宋体" panose="02010600030101010101" pitchFamily="2" charset="-122"/>
                  <a:cs typeface="+mn-cs"/>
                </a:rPr>
                <a:t>4</a:t>
              </a:r>
              <a:endParaRPr kumimoji="0" lang="en-US" altLang="zh-CN" sz="3600" b="1"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101460" name="Text Box 71"/>
            <p:cNvSpPr txBox="1"/>
            <p:nvPr/>
          </p:nvSpPr>
          <p:spPr>
            <a:xfrm>
              <a:off x="3872" y="3322"/>
              <a:ext cx="480" cy="404"/>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zh-CN" sz="3600" b="1"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H</a:t>
              </a:r>
              <a:r>
                <a:rPr kumimoji="0" lang="en-US" altLang="zh-CN" sz="3600" b="1" i="0" u="none" strike="noStrike" kern="1200" cap="none" spc="0" normalizeH="0" baseline="-25000" noProof="0" dirty="0">
                  <a:ln>
                    <a:noFill/>
                  </a:ln>
                  <a:solidFill>
                    <a:prstClr val="white"/>
                  </a:solidFill>
                  <a:effectLst/>
                  <a:uLnTx/>
                  <a:uFillTx/>
                  <a:latin typeface="Calibri"/>
                  <a:ea typeface="宋体" panose="02010600030101010101" pitchFamily="2" charset="-122"/>
                  <a:cs typeface="+mn-cs"/>
                </a:rPr>
                <a:t>3</a:t>
              </a:r>
              <a:endParaRPr kumimoji="0" lang="en-US" altLang="zh-CN" sz="3600" b="1"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101461" name="Text Box 72"/>
            <p:cNvSpPr txBox="1"/>
            <p:nvPr/>
          </p:nvSpPr>
          <p:spPr>
            <a:xfrm>
              <a:off x="2746" y="2102"/>
              <a:ext cx="480" cy="404"/>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zh-CN" sz="3600" b="1"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H</a:t>
              </a:r>
              <a:r>
                <a:rPr kumimoji="0" lang="en-US" altLang="zh-CN" sz="3600" b="1" i="0" u="none" strike="noStrike" kern="1200" cap="none" spc="0" normalizeH="0" baseline="-25000" noProof="0" dirty="0">
                  <a:ln>
                    <a:noFill/>
                  </a:ln>
                  <a:solidFill>
                    <a:prstClr val="white"/>
                  </a:solidFill>
                  <a:effectLst/>
                  <a:uLnTx/>
                  <a:uFillTx/>
                  <a:latin typeface="Calibri"/>
                  <a:ea typeface="宋体" panose="02010600030101010101" pitchFamily="2" charset="-122"/>
                  <a:cs typeface="+mn-cs"/>
                </a:rPr>
                <a:t>2</a:t>
              </a:r>
              <a:endParaRPr kumimoji="0" lang="en-US" altLang="zh-CN" sz="3600" b="1"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101462" name="Text Box 73"/>
            <p:cNvSpPr txBox="1"/>
            <p:nvPr/>
          </p:nvSpPr>
          <p:spPr>
            <a:xfrm>
              <a:off x="2740" y="3678"/>
              <a:ext cx="480" cy="404"/>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zh-CN" sz="3600" b="1"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H</a:t>
              </a:r>
              <a:r>
                <a:rPr kumimoji="0" lang="en-US" altLang="zh-CN" sz="3600" b="1" i="0" u="none" strike="noStrike" kern="1200" cap="none" spc="0" normalizeH="0" baseline="-25000" noProof="0" dirty="0">
                  <a:ln>
                    <a:noFill/>
                  </a:ln>
                  <a:solidFill>
                    <a:prstClr val="white"/>
                  </a:solidFill>
                  <a:effectLst/>
                  <a:uLnTx/>
                  <a:uFillTx/>
                  <a:latin typeface="Calibri"/>
                  <a:ea typeface="宋体" panose="02010600030101010101" pitchFamily="2" charset="-122"/>
                  <a:cs typeface="+mn-cs"/>
                </a:rPr>
                <a:t>1</a:t>
              </a:r>
              <a:endParaRPr kumimoji="0" lang="en-US" altLang="zh-CN" sz="3600" b="1"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101463" name="Oval 74"/>
            <p:cNvSpPr/>
            <p:nvPr/>
          </p:nvSpPr>
          <p:spPr>
            <a:xfrm>
              <a:off x="573" y="2794"/>
              <a:ext cx="144" cy="144"/>
            </a:xfrm>
            <a:prstGeom prst="ellipse">
              <a:avLst/>
            </a:prstGeom>
            <a:noFill/>
            <a:ln w="38100" cap="flat" cmpd="sng">
              <a:solidFill>
                <a:schemeClr val="bg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p:sp>
          <p:nvSpPr>
            <p:cNvPr id="101464" name="Oval 75"/>
            <p:cNvSpPr/>
            <p:nvPr/>
          </p:nvSpPr>
          <p:spPr>
            <a:xfrm>
              <a:off x="1773" y="2794"/>
              <a:ext cx="144" cy="144"/>
            </a:xfrm>
            <a:prstGeom prst="ellipse">
              <a:avLst/>
            </a:prstGeom>
            <a:noFill/>
            <a:ln w="38100" cap="flat" cmpd="sng">
              <a:solidFill>
                <a:schemeClr val="bg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p:sp>
          <p:nvSpPr>
            <p:cNvPr id="101465" name="Oval 76"/>
            <p:cNvSpPr/>
            <p:nvPr/>
          </p:nvSpPr>
          <p:spPr>
            <a:xfrm>
              <a:off x="3069" y="2794"/>
              <a:ext cx="144" cy="144"/>
            </a:xfrm>
            <a:prstGeom prst="ellipse">
              <a:avLst/>
            </a:prstGeom>
            <a:noFill/>
            <a:ln w="38100" cap="flat" cmpd="sng">
              <a:solidFill>
                <a:schemeClr val="bg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p:sp>
          <p:nvSpPr>
            <p:cNvPr id="101466" name="Line 77"/>
            <p:cNvSpPr/>
            <p:nvPr/>
          </p:nvSpPr>
          <p:spPr>
            <a:xfrm>
              <a:off x="141" y="2862"/>
              <a:ext cx="432" cy="0"/>
            </a:xfrm>
            <a:prstGeom prst="line">
              <a:avLst/>
            </a:prstGeom>
            <a:ln w="38100" cap="flat" cmpd="sng">
              <a:solidFill>
                <a:schemeClr val="bg1"/>
              </a:solidFill>
              <a:prstDash val="solid"/>
              <a:headEnd type="none" w="med" len="med"/>
              <a:tailEnd type="triangle" w="med" len="med"/>
            </a:ln>
          </p:spPr>
        </p:sp>
        <p:sp>
          <p:nvSpPr>
            <p:cNvPr id="101467" name="Rectangle 78"/>
            <p:cNvSpPr/>
            <p:nvPr/>
          </p:nvSpPr>
          <p:spPr>
            <a:xfrm>
              <a:off x="2692" y="3726"/>
              <a:ext cx="528" cy="384"/>
            </a:xfrm>
            <a:prstGeom prst="rect">
              <a:avLst/>
            </a:prstGeom>
            <a:noFill/>
            <a:ln w="38100" cap="flat" cmpd="sng">
              <a:solidFill>
                <a:schemeClr val="bg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p:sp>
          <p:nvSpPr>
            <p:cNvPr id="101468" name="Rectangle 79"/>
            <p:cNvSpPr/>
            <p:nvPr/>
          </p:nvSpPr>
          <p:spPr>
            <a:xfrm>
              <a:off x="1005" y="2700"/>
              <a:ext cx="528" cy="384"/>
            </a:xfrm>
            <a:prstGeom prst="rect">
              <a:avLst/>
            </a:prstGeom>
            <a:noFill/>
            <a:ln w="38100" cap="flat" cmpd="sng">
              <a:solidFill>
                <a:schemeClr val="bg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p:sp>
          <p:nvSpPr>
            <p:cNvPr id="101469" name="Rectangle 80"/>
            <p:cNvSpPr/>
            <p:nvPr/>
          </p:nvSpPr>
          <p:spPr>
            <a:xfrm>
              <a:off x="2301" y="2697"/>
              <a:ext cx="528" cy="384"/>
            </a:xfrm>
            <a:prstGeom prst="rect">
              <a:avLst/>
            </a:prstGeom>
            <a:noFill/>
            <a:ln w="38100" cap="flat" cmpd="sng">
              <a:solidFill>
                <a:schemeClr val="bg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p:sp>
          <p:nvSpPr>
            <p:cNvPr id="101470" name="Rectangle 81"/>
            <p:cNvSpPr/>
            <p:nvPr/>
          </p:nvSpPr>
          <p:spPr>
            <a:xfrm>
              <a:off x="2698" y="2142"/>
              <a:ext cx="528" cy="384"/>
            </a:xfrm>
            <a:prstGeom prst="rect">
              <a:avLst/>
            </a:prstGeom>
            <a:noFill/>
            <a:ln w="38100" cap="flat" cmpd="sng">
              <a:solidFill>
                <a:schemeClr val="bg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p:sp>
          <p:nvSpPr>
            <p:cNvPr id="101471" name="Rectangle 82"/>
            <p:cNvSpPr/>
            <p:nvPr/>
          </p:nvSpPr>
          <p:spPr>
            <a:xfrm>
              <a:off x="3824" y="3342"/>
              <a:ext cx="528" cy="384"/>
            </a:xfrm>
            <a:prstGeom prst="rect">
              <a:avLst/>
            </a:prstGeom>
            <a:noFill/>
            <a:ln w="38100" cap="flat" cmpd="sng">
              <a:solidFill>
                <a:schemeClr val="bg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p:sp>
          <p:nvSpPr>
            <p:cNvPr id="101472" name="Rectangle 83"/>
            <p:cNvSpPr/>
            <p:nvPr/>
          </p:nvSpPr>
          <p:spPr>
            <a:xfrm>
              <a:off x="4461" y="2670"/>
              <a:ext cx="528" cy="384"/>
            </a:xfrm>
            <a:prstGeom prst="rect">
              <a:avLst/>
            </a:prstGeom>
            <a:noFill/>
            <a:ln w="38100" cap="flat" cmpd="sng">
              <a:solidFill>
                <a:schemeClr val="bg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p:sp>
          <p:nvSpPr>
            <p:cNvPr id="101473" name="Rectangle 84"/>
            <p:cNvSpPr/>
            <p:nvPr/>
          </p:nvSpPr>
          <p:spPr>
            <a:xfrm>
              <a:off x="3597" y="2670"/>
              <a:ext cx="528" cy="384"/>
            </a:xfrm>
            <a:prstGeom prst="rect">
              <a:avLst/>
            </a:prstGeom>
            <a:noFill/>
            <a:ln w="38100" cap="flat" cmpd="sng">
              <a:solidFill>
                <a:schemeClr val="bg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p:sp>
          <p:nvSpPr>
            <p:cNvPr id="101474" name="Line 85"/>
            <p:cNvSpPr/>
            <p:nvPr/>
          </p:nvSpPr>
          <p:spPr>
            <a:xfrm>
              <a:off x="747" y="3024"/>
              <a:ext cx="147" cy="0"/>
            </a:xfrm>
            <a:prstGeom prst="line">
              <a:avLst/>
            </a:prstGeom>
            <a:ln w="38100" cap="flat" cmpd="sng">
              <a:solidFill>
                <a:schemeClr val="bg1"/>
              </a:solidFill>
              <a:prstDash val="solid"/>
              <a:headEnd type="none" w="med" len="med"/>
              <a:tailEnd type="none" w="med" len="med"/>
            </a:ln>
          </p:spPr>
        </p:sp>
        <p:sp>
          <p:nvSpPr>
            <p:cNvPr id="101475" name="Line 86"/>
            <p:cNvSpPr/>
            <p:nvPr/>
          </p:nvSpPr>
          <p:spPr>
            <a:xfrm>
              <a:off x="3222" y="3006"/>
              <a:ext cx="147" cy="0"/>
            </a:xfrm>
            <a:prstGeom prst="line">
              <a:avLst/>
            </a:prstGeom>
            <a:ln w="38100" cap="flat" cmpd="sng">
              <a:solidFill>
                <a:schemeClr val="bg1"/>
              </a:solidFill>
              <a:prstDash val="solid"/>
              <a:headEnd type="none" w="med" len="med"/>
              <a:tailEnd type="none" w="med" len="med"/>
            </a:ln>
          </p:spPr>
        </p:sp>
        <p:sp>
          <p:nvSpPr>
            <p:cNvPr id="101476" name="Line 87"/>
            <p:cNvSpPr/>
            <p:nvPr/>
          </p:nvSpPr>
          <p:spPr>
            <a:xfrm>
              <a:off x="1935" y="2718"/>
              <a:ext cx="147" cy="0"/>
            </a:xfrm>
            <a:prstGeom prst="line">
              <a:avLst/>
            </a:prstGeom>
            <a:ln w="38100" cap="flat" cmpd="sng">
              <a:solidFill>
                <a:schemeClr val="bg1"/>
              </a:solidFill>
              <a:prstDash val="solid"/>
              <a:headEnd type="none" w="med" len="med"/>
              <a:tailEnd type="none" w="med" len="med"/>
            </a:ln>
          </p:spPr>
        </p:sp>
        <p:sp>
          <p:nvSpPr>
            <p:cNvPr id="101477" name="Line 88"/>
            <p:cNvSpPr/>
            <p:nvPr/>
          </p:nvSpPr>
          <p:spPr>
            <a:xfrm>
              <a:off x="717" y="2862"/>
              <a:ext cx="288" cy="0"/>
            </a:xfrm>
            <a:prstGeom prst="line">
              <a:avLst/>
            </a:prstGeom>
            <a:ln w="38100" cap="flat" cmpd="sng">
              <a:solidFill>
                <a:schemeClr val="bg1"/>
              </a:solidFill>
              <a:prstDash val="solid"/>
              <a:headEnd type="none" w="med" len="med"/>
              <a:tailEnd type="triangle" w="med" len="med"/>
            </a:ln>
          </p:spPr>
        </p:sp>
        <p:sp>
          <p:nvSpPr>
            <p:cNvPr id="101478" name="Line 89"/>
            <p:cNvSpPr/>
            <p:nvPr/>
          </p:nvSpPr>
          <p:spPr>
            <a:xfrm>
              <a:off x="1533" y="2862"/>
              <a:ext cx="240" cy="0"/>
            </a:xfrm>
            <a:prstGeom prst="line">
              <a:avLst/>
            </a:prstGeom>
            <a:ln w="38100" cap="flat" cmpd="sng">
              <a:solidFill>
                <a:schemeClr val="bg1"/>
              </a:solidFill>
              <a:prstDash val="solid"/>
              <a:headEnd type="none" w="med" len="med"/>
              <a:tailEnd type="triangle" w="med" len="med"/>
            </a:ln>
          </p:spPr>
        </p:sp>
        <p:sp>
          <p:nvSpPr>
            <p:cNvPr id="101479" name="Line 90"/>
            <p:cNvSpPr/>
            <p:nvPr/>
          </p:nvSpPr>
          <p:spPr>
            <a:xfrm>
              <a:off x="1917" y="2862"/>
              <a:ext cx="384" cy="0"/>
            </a:xfrm>
            <a:prstGeom prst="line">
              <a:avLst/>
            </a:prstGeom>
            <a:ln w="38100" cap="flat" cmpd="sng">
              <a:solidFill>
                <a:schemeClr val="bg1"/>
              </a:solidFill>
              <a:prstDash val="solid"/>
              <a:headEnd type="none" w="med" len="med"/>
              <a:tailEnd type="triangle" w="med" len="med"/>
            </a:ln>
          </p:spPr>
        </p:sp>
        <p:sp>
          <p:nvSpPr>
            <p:cNvPr id="101480" name="Line 91"/>
            <p:cNvSpPr/>
            <p:nvPr/>
          </p:nvSpPr>
          <p:spPr>
            <a:xfrm>
              <a:off x="2829" y="2862"/>
              <a:ext cx="240" cy="0"/>
            </a:xfrm>
            <a:prstGeom prst="line">
              <a:avLst/>
            </a:prstGeom>
            <a:ln w="38100" cap="flat" cmpd="sng">
              <a:solidFill>
                <a:schemeClr val="bg1"/>
              </a:solidFill>
              <a:prstDash val="solid"/>
              <a:headEnd type="none" w="med" len="med"/>
              <a:tailEnd type="triangle" w="med" len="med"/>
            </a:ln>
          </p:spPr>
        </p:sp>
        <p:sp>
          <p:nvSpPr>
            <p:cNvPr id="101481" name="Line 92"/>
            <p:cNvSpPr/>
            <p:nvPr/>
          </p:nvSpPr>
          <p:spPr>
            <a:xfrm>
              <a:off x="3213" y="2862"/>
              <a:ext cx="384" cy="0"/>
            </a:xfrm>
            <a:prstGeom prst="line">
              <a:avLst/>
            </a:prstGeom>
            <a:ln w="38100" cap="flat" cmpd="sng">
              <a:solidFill>
                <a:schemeClr val="bg1"/>
              </a:solidFill>
              <a:prstDash val="solid"/>
              <a:headEnd type="none" w="med" len="med"/>
              <a:tailEnd type="triangle" w="med" len="med"/>
            </a:ln>
          </p:spPr>
        </p:sp>
        <p:sp>
          <p:nvSpPr>
            <p:cNvPr id="101482" name="Line 93"/>
            <p:cNvSpPr/>
            <p:nvPr/>
          </p:nvSpPr>
          <p:spPr>
            <a:xfrm>
              <a:off x="4134" y="2862"/>
              <a:ext cx="313" cy="0"/>
            </a:xfrm>
            <a:prstGeom prst="line">
              <a:avLst/>
            </a:prstGeom>
            <a:ln w="38100" cap="flat" cmpd="sng">
              <a:solidFill>
                <a:schemeClr val="bg1"/>
              </a:solidFill>
              <a:prstDash val="solid"/>
              <a:headEnd type="none" w="med" len="med"/>
              <a:tailEnd type="triangle" w="med" len="med"/>
            </a:ln>
          </p:spPr>
        </p:sp>
        <p:sp>
          <p:nvSpPr>
            <p:cNvPr id="101483" name="Line 94"/>
            <p:cNvSpPr/>
            <p:nvPr/>
          </p:nvSpPr>
          <p:spPr>
            <a:xfrm>
              <a:off x="4989" y="2862"/>
              <a:ext cx="771" cy="0"/>
            </a:xfrm>
            <a:prstGeom prst="line">
              <a:avLst/>
            </a:prstGeom>
            <a:ln w="38100" cap="flat" cmpd="sng">
              <a:solidFill>
                <a:schemeClr val="bg1"/>
              </a:solidFill>
              <a:prstDash val="solid"/>
              <a:headEnd type="none" w="med" len="med"/>
              <a:tailEnd type="triangle" w="med" len="med"/>
            </a:ln>
          </p:spPr>
        </p:sp>
        <p:sp>
          <p:nvSpPr>
            <p:cNvPr id="101484" name="Line 95"/>
            <p:cNvSpPr/>
            <p:nvPr/>
          </p:nvSpPr>
          <p:spPr>
            <a:xfrm>
              <a:off x="1842" y="2334"/>
              <a:ext cx="861" cy="0"/>
            </a:xfrm>
            <a:prstGeom prst="line">
              <a:avLst/>
            </a:prstGeom>
            <a:ln w="38100" cap="flat" cmpd="sng">
              <a:solidFill>
                <a:schemeClr val="bg1"/>
              </a:solidFill>
              <a:prstDash val="solid"/>
              <a:headEnd type="none" w="med" len="med"/>
              <a:tailEnd type="none" w="med" len="med"/>
            </a:ln>
          </p:spPr>
        </p:sp>
        <p:sp>
          <p:nvSpPr>
            <p:cNvPr id="101485" name="Line 96"/>
            <p:cNvSpPr/>
            <p:nvPr/>
          </p:nvSpPr>
          <p:spPr>
            <a:xfrm>
              <a:off x="1842" y="2334"/>
              <a:ext cx="0" cy="458"/>
            </a:xfrm>
            <a:prstGeom prst="line">
              <a:avLst/>
            </a:prstGeom>
            <a:ln w="38100" cap="flat" cmpd="sng">
              <a:solidFill>
                <a:schemeClr val="bg1"/>
              </a:solidFill>
              <a:prstDash val="solid"/>
              <a:headEnd type="none" w="med" len="med"/>
              <a:tailEnd type="triangle" w="med" len="med"/>
            </a:ln>
          </p:spPr>
        </p:sp>
        <p:sp>
          <p:nvSpPr>
            <p:cNvPr id="101486" name="Line 97"/>
            <p:cNvSpPr/>
            <p:nvPr/>
          </p:nvSpPr>
          <p:spPr>
            <a:xfrm>
              <a:off x="5421" y="2862"/>
              <a:ext cx="0" cy="669"/>
            </a:xfrm>
            <a:prstGeom prst="line">
              <a:avLst/>
            </a:prstGeom>
            <a:ln w="38100" cap="flat" cmpd="sng">
              <a:solidFill>
                <a:srgbClr val="FFFFFF"/>
              </a:solidFill>
              <a:prstDash val="solid"/>
              <a:headEnd type="oval" w="med" len="med"/>
              <a:tailEnd type="none" w="med" len="med"/>
            </a:ln>
          </p:spPr>
        </p:sp>
        <p:sp>
          <p:nvSpPr>
            <p:cNvPr id="101487" name="Line 98"/>
            <p:cNvSpPr/>
            <p:nvPr/>
          </p:nvSpPr>
          <p:spPr>
            <a:xfrm>
              <a:off x="4352" y="3525"/>
              <a:ext cx="1081" cy="0"/>
            </a:xfrm>
            <a:prstGeom prst="line">
              <a:avLst/>
            </a:prstGeom>
            <a:ln w="38100" cap="flat" cmpd="sng">
              <a:solidFill>
                <a:schemeClr val="bg1"/>
              </a:solidFill>
              <a:prstDash val="solid"/>
              <a:headEnd type="triangle" w="med" len="med"/>
              <a:tailEnd type="none" w="med" len="med"/>
            </a:ln>
          </p:spPr>
        </p:sp>
        <p:sp>
          <p:nvSpPr>
            <p:cNvPr id="101488" name="Line 99"/>
            <p:cNvSpPr/>
            <p:nvPr/>
          </p:nvSpPr>
          <p:spPr>
            <a:xfrm>
              <a:off x="5421" y="2862"/>
              <a:ext cx="0" cy="1081"/>
            </a:xfrm>
            <a:prstGeom prst="line">
              <a:avLst/>
            </a:prstGeom>
            <a:ln w="38100" cap="flat" cmpd="sng">
              <a:solidFill>
                <a:schemeClr val="bg1"/>
              </a:solidFill>
              <a:prstDash val="solid"/>
              <a:headEnd type="oval" w="med" len="med"/>
              <a:tailEnd type="none" w="med" len="med"/>
            </a:ln>
          </p:spPr>
        </p:sp>
        <p:sp>
          <p:nvSpPr>
            <p:cNvPr id="101489" name="Line 100"/>
            <p:cNvSpPr/>
            <p:nvPr/>
          </p:nvSpPr>
          <p:spPr>
            <a:xfrm>
              <a:off x="3229" y="3927"/>
              <a:ext cx="2190" cy="0"/>
            </a:xfrm>
            <a:prstGeom prst="line">
              <a:avLst/>
            </a:prstGeom>
            <a:ln w="38100" cap="flat" cmpd="sng">
              <a:solidFill>
                <a:schemeClr val="bg1"/>
              </a:solidFill>
              <a:prstDash val="solid"/>
              <a:headEnd type="triangle" w="med" len="med"/>
              <a:tailEnd type="none" w="med" len="med"/>
            </a:ln>
          </p:spPr>
        </p:sp>
        <p:sp>
          <p:nvSpPr>
            <p:cNvPr id="101490" name="Line 101"/>
            <p:cNvSpPr/>
            <p:nvPr/>
          </p:nvSpPr>
          <p:spPr>
            <a:xfrm>
              <a:off x="3126" y="3534"/>
              <a:ext cx="698" cy="0"/>
            </a:xfrm>
            <a:prstGeom prst="line">
              <a:avLst/>
            </a:prstGeom>
            <a:ln w="38100" cap="flat" cmpd="sng">
              <a:solidFill>
                <a:schemeClr val="bg1"/>
              </a:solidFill>
              <a:prstDash val="solid"/>
              <a:headEnd type="none" w="med" len="med"/>
              <a:tailEnd type="none" w="med" len="med"/>
            </a:ln>
          </p:spPr>
        </p:sp>
        <p:sp>
          <p:nvSpPr>
            <p:cNvPr id="101491" name="Line 102"/>
            <p:cNvSpPr/>
            <p:nvPr/>
          </p:nvSpPr>
          <p:spPr>
            <a:xfrm flipV="1">
              <a:off x="3135" y="2928"/>
              <a:ext cx="0" cy="601"/>
            </a:xfrm>
            <a:prstGeom prst="line">
              <a:avLst/>
            </a:prstGeom>
            <a:ln w="38100" cap="flat" cmpd="sng">
              <a:solidFill>
                <a:schemeClr val="bg1"/>
              </a:solidFill>
              <a:prstDash val="solid"/>
              <a:headEnd type="none" w="med" len="med"/>
              <a:tailEnd type="triangle" w="med" len="med"/>
            </a:ln>
          </p:spPr>
        </p:sp>
        <p:sp>
          <p:nvSpPr>
            <p:cNvPr id="101492" name="Line 103"/>
            <p:cNvSpPr/>
            <p:nvPr/>
          </p:nvSpPr>
          <p:spPr>
            <a:xfrm>
              <a:off x="672" y="3936"/>
              <a:ext cx="2013" cy="0"/>
            </a:xfrm>
            <a:prstGeom prst="line">
              <a:avLst/>
            </a:prstGeom>
            <a:ln w="38100" cap="flat" cmpd="sng">
              <a:solidFill>
                <a:schemeClr val="bg1"/>
              </a:solidFill>
              <a:prstDash val="solid"/>
              <a:headEnd type="none" w="med" len="med"/>
              <a:tailEnd type="none" w="med" len="med"/>
            </a:ln>
          </p:spPr>
        </p:sp>
        <p:sp>
          <p:nvSpPr>
            <p:cNvPr id="101493" name="Line 104"/>
            <p:cNvSpPr/>
            <p:nvPr/>
          </p:nvSpPr>
          <p:spPr>
            <a:xfrm>
              <a:off x="669" y="2949"/>
              <a:ext cx="0" cy="1004"/>
            </a:xfrm>
            <a:prstGeom prst="line">
              <a:avLst/>
            </a:prstGeom>
            <a:ln w="38100" cap="flat" cmpd="sng">
              <a:solidFill>
                <a:schemeClr val="bg1"/>
              </a:solidFill>
              <a:prstDash val="solid"/>
              <a:headEnd type="triangle" w="med" len="med"/>
              <a:tailEnd type="none" w="med" len="med"/>
            </a:ln>
          </p:spPr>
        </p:sp>
        <p:grpSp>
          <p:nvGrpSpPr>
            <p:cNvPr id="101494" name="Group 105"/>
            <p:cNvGrpSpPr/>
            <p:nvPr/>
          </p:nvGrpSpPr>
          <p:grpSpPr>
            <a:xfrm>
              <a:off x="3232" y="2317"/>
              <a:ext cx="998" cy="545"/>
              <a:chOff x="3232" y="2317"/>
              <a:chExt cx="998" cy="545"/>
            </a:xfrm>
          </p:grpSpPr>
          <p:sp>
            <p:nvSpPr>
              <p:cNvPr id="101495" name="Line 106"/>
              <p:cNvSpPr/>
              <p:nvPr/>
            </p:nvSpPr>
            <p:spPr>
              <a:xfrm>
                <a:off x="3232" y="2330"/>
                <a:ext cx="998" cy="0"/>
              </a:xfrm>
              <a:prstGeom prst="line">
                <a:avLst/>
              </a:prstGeom>
              <a:ln w="38100" cap="flat" cmpd="sng">
                <a:solidFill>
                  <a:schemeClr val="bg1"/>
                </a:solidFill>
                <a:prstDash val="solid"/>
                <a:headEnd type="triangle" w="med" len="med"/>
                <a:tailEnd type="none" w="med" len="med"/>
              </a:ln>
            </p:spPr>
          </p:sp>
          <p:sp>
            <p:nvSpPr>
              <p:cNvPr id="101496" name="Line 107"/>
              <p:cNvSpPr/>
              <p:nvPr/>
            </p:nvSpPr>
            <p:spPr>
              <a:xfrm>
                <a:off x="4228" y="2317"/>
                <a:ext cx="0" cy="545"/>
              </a:xfrm>
              <a:prstGeom prst="line">
                <a:avLst/>
              </a:prstGeom>
              <a:ln w="38100" cap="flat" cmpd="sng">
                <a:solidFill>
                  <a:schemeClr val="bg1"/>
                </a:solidFill>
                <a:prstDash val="solid"/>
                <a:headEnd type="none" w="med" len="med"/>
                <a:tailEnd type="none" w="med" len="med"/>
              </a:ln>
            </p:spPr>
          </p:sp>
        </p:grpSp>
      </p:grpSp>
      <p:sp>
        <p:nvSpPr>
          <p:cNvPr id="8300" name="Line 108"/>
          <p:cNvSpPr/>
          <p:nvPr/>
        </p:nvSpPr>
        <p:spPr>
          <a:xfrm>
            <a:off x="6578600" y="3698875"/>
            <a:ext cx="504825" cy="0"/>
          </a:xfrm>
          <a:prstGeom prst="line">
            <a:avLst/>
          </a:prstGeom>
          <a:ln w="57150" cap="flat" cmpd="sng">
            <a:solidFill>
              <a:srgbClr val="FFFF29"/>
            </a:solidFill>
            <a:prstDash val="solid"/>
            <a:headEnd type="none" w="med" len="med"/>
            <a:tailEnd type="none" w="med" len="med"/>
          </a:ln>
        </p:spPr>
      </p:sp>
      <p:sp>
        <p:nvSpPr>
          <p:cNvPr id="8301" name="Rectangle 109"/>
          <p:cNvSpPr/>
          <p:nvPr/>
        </p:nvSpPr>
        <p:spPr>
          <a:xfrm>
            <a:off x="7119938" y="3213100"/>
            <a:ext cx="611187" cy="900113"/>
          </a:xfrm>
          <a:prstGeom prst="rect">
            <a:avLst/>
          </a:prstGeom>
          <a:noFill/>
          <a:ln w="38100" cap="flat" cmpd="sng">
            <a:solidFill>
              <a:schemeClr val="bg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p:sp>
        <p:nvSpPr>
          <p:cNvPr id="8302" name="Line 110"/>
          <p:cNvSpPr/>
          <p:nvPr/>
        </p:nvSpPr>
        <p:spPr>
          <a:xfrm>
            <a:off x="7748588" y="3716338"/>
            <a:ext cx="504825" cy="0"/>
          </a:xfrm>
          <a:prstGeom prst="line">
            <a:avLst/>
          </a:prstGeom>
          <a:ln w="57150" cap="flat" cmpd="sng">
            <a:solidFill>
              <a:srgbClr val="FFFF29"/>
            </a:solidFill>
            <a:prstDash val="solid"/>
            <a:headEnd type="none" w="med" len="med"/>
            <a:tailEnd type="none" w="med" len="med"/>
          </a:ln>
        </p:spPr>
      </p:sp>
      <p:sp>
        <p:nvSpPr>
          <p:cNvPr id="8303" name="Line 111"/>
          <p:cNvSpPr/>
          <p:nvPr/>
        </p:nvSpPr>
        <p:spPr>
          <a:xfrm>
            <a:off x="8235950" y="3716338"/>
            <a:ext cx="0" cy="792162"/>
          </a:xfrm>
          <a:prstGeom prst="line">
            <a:avLst/>
          </a:prstGeom>
          <a:ln w="57150" cap="flat" cmpd="sng">
            <a:solidFill>
              <a:srgbClr val="FFFF29"/>
            </a:solidFill>
            <a:prstDash val="solid"/>
            <a:headEnd type="none" w="med" len="med"/>
            <a:tailEnd type="oval" w="med" len="med"/>
          </a:ln>
        </p:spPr>
      </p:sp>
      <p:sp>
        <p:nvSpPr>
          <p:cNvPr id="8304" name="Line 112"/>
          <p:cNvSpPr/>
          <p:nvPr/>
        </p:nvSpPr>
        <p:spPr>
          <a:xfrm>
            <a:off x="6588125" y="3716338"/>
            <a:ext cx="0" cy="792162"/>
          </a:xfrm>
          <a:prstGeom prst="line">
            <a:avLst/>
          </a:prstGeom>
          <a:ln w="76200" cap="flat" cmpd="sng">
            <a:solidFill>
              <a:schemeClr val="tx1"/>
            </a:solidFill>
            <a:prstDash val="solid"/>
            <a:headEnd type="none" w="med" len="med"/>
            <a:tailEnd type="none" w="med" len="med"/>
          </a:ln>
        </p:spPr>
      </p:sp>
      <p:grpSp>
        <p:nvGrpSpPr>
          <p:cNvPr id="4" name="Group 113"/>
          <p:cNvGrpSpPr/>
          <p:nvPr/>
        </p:nvGrpSpPr>
        <p:grpSpPr>
          <a:xfrm>
            <a:off x="7164388" y="3194050"/>
            <a:ext cx="647700" cy="912813"/>
            <a:chOff x="748" y="1957"/>
            <a:chExt cx="408" cy="575"/>
          </a:xfrm>
        </p:grpSpPr>
        <p:sp>
          <p:nvSpPr>
            <p:cNvPr id="101453" name="Text Box 114"/>
            <p:cNvSpPr txBox="1"/>
            <p:nvPr/>
          </p:nvSpPr>
          <p:spPr>
            <a:xfrm>
              <a:off x="748" y="2205"/>
              <a:ext cx="408" cy="327"/>
            </a:xfrm>
            <a:prstGeom prst="rect">
              <a:avLst/>
            </a:prstGeom>
            <a:noFill/>
            <a:ln w="38100">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zh-CN" sz="2800" b="1" i="0" u="none" strike="noStrike" kern="1200" cap="none" spc="0" normalizeH="0" baseline="0" noProof="0" dirty="0">
                  <a:ln>
                    <a:noFill/>
                  </a:ln>
                  <a:solidFill>
                    <a:srgbClr val="FFFF00"/>
                  </a:solidFill>
                  <a:effectLst/>
                  <a:uLnTx/>
                  <a:uFillTx/>
                  <a:latin typeface="Calibri"/>
                  <a:ea typeface="宋体" panose="02010600030101010101" pitchFamily="2" charset="-122"/>
                  <a:cs typeface="+mn-cs"/>
                </a:rPr>
                <a:t>G</a:t>
              </a:r>
              <a:r>
                <a:rPr kumimoji="0" lang="en-US" altLang="zh-CN" sz="2800" b="1" i="0" u="none" strike="noStrike" kern="1200" cap="none" spc="0" normalizeH="0" baseline="-25000" noProof="0" dirty="0">
                  <a:ln>
                    <a:noFill/>
                  </a:ln>
                  <a:solidFill>
                    <a:srgbClr val="FFFF00"/>
                  </a:solidFill>
                  <a:effectLst/>
                  <a:uLnTx/>
                  <a:uFillTx/>
                  <a:latin typeface="Calibri"/>
                  <a:ea typeface="宋体" panose="02010600030101010101" pitchFamily="2" charset="-122"/>
                  <a:cs typeface="+mn-cs"/>
                </a:rPr>
                <a:t>4</a:t>
              </a:r>
              <a:endParaRPr kumimoji="0" lang="en-US" altLang="zh-CN" sz="2800" b="1" i="0" u="none" strike="noStrike" kern="1200" cap="none" spc="0" normalizeH="0" baseline="0" noProof="0" dirty="0">
                <a:ln>
                  <a:noFill/>
                </a:ln>
                <a:solidFill>
                  <a:srgbClr val="FFFF00"/>
                </a:solidFill>
                <a:effectLst/>
                <a:uLnTx/>
                <a:uFillTx/>
                <a:latin typeface="Calibri"/>
                <a:ea typeface="宋体" panose="02010600030101010101" pitchFamily="2" charset="-122"/>
                <a:cs typeface="+mn-cs"/>
              </a:endParaRPr>
            </a:p>
          </p:txBody>
        </p:sp>
        <p:sp>
          <p:nvSpPr>
            <p:cNvPr id="101454" name="Line 115"/>
            <p:cNvSpPr/>
            <p:nvPr/>
          </p:nvSpPr>
          <p:spPr>
            <a:xfrm>
              <a:off x="748" y="2238"/>
              <a:ext cx="318" cy="0"/>
            </a:xfrm>
            <a:prstGeom prst="line">
              <a:avLst/>
            </a:prstGeom>
            <a:ln w="38100" cap="flat" cmpd="sng">
              <a:solidFill>
                <a:srgbClr val="FFFF29"/>
              </a:solidFill>
              <a:prstDash val="solid"/>
              <a:headEnd type="none" w="med" len="med"/>
              <a:tailEnd type="none" w="med" len="med"/>
            </a:ln>
          </p:spPr>
        </p:sp>
        <p:sp>
          <p:nvSpPr>
            <p:cNvPr id="101455" name="Text Box 116"/>
            <p:cNvSpPr txBox="1"/>
            <p:nvPr/>
          </p:nvSpPr>
          <p:spPr>
            <a:xfrm>
              <a:off x="770" y="1957"/>
              <a:ext cx="272" cy="327"/>
            </a:xfrm>
            <a:prstGeom prst="rect">
              <a:avLst/>
            </a:prstGeom>
            <a:noFill/>
            <a:ln w="38100">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zh-CN" sz="2800" b="1" i="0" u="none" strike="noStrike" kern="1200" cap="none" spc="0" normalizeH="0" baseline="0" noProof="0" dirty="0">
                  <a:ln>
                    <a:noFill/>
                  </a:ln>
                  <a:solidFill>
                    <a:srgbClr val="FFFF00"/>
                  </a:solidFill>
                  <a:effectLst/>
                  <a:uLnTx/>
                  <a:uFillTx/>
                  <a:latin typeface="Calibri"/>
                  <a:ea typeface="宋体" panose="02010600030101010101" pitchFamily="2" charset="-122"/>
                  <a:cs typeface="+mn-cs"/>
                </a:rPr>
                <a:t>1</a:t>
              </a:r>
            </a:p>
          </p:txBody>
        </p:sp>
      </p:grpSp>
      <p:sp>
        <p:nvSpPr>
          <p:cNvPr id="8309" name="Line 117"/>
          <p:cNvSpPr/>
          <p:nvPr/>
        </p:nvSpPr>
        <p:spPr>
          <a:xfrm>
            <a:off x="8027988" y="4525963"/>
            <a:ext cx="0" cy="1081087"/>
          </a:xfrm>
          <a:prstGeom prst="line">
            <a:avLst/>
          </a:prstGeom>
          <a:ln w="38100" cap="flat" cmpd="sng">
            <a:solidFill>
              <a:srgbClr val="FFFF29"/>
            </a:solidFill>
            <a:prstDash val="solid"/>
            <a:headEnd type="oval" w="med" len="med"/>
            <a:tailEnd type="none" w="med" len="med"/>
          </a:ln>
        </p:spPr>
      </p:sp>
      <p:sp>
        <p:nvSpPr>
          <p:cNvPr id="8310" name="Line 118"/>
          <p:cNvSpPr/>
          <p:nvPr/>
        </p:nvSpPr>
        <p:spPr>
          <a:xfrm>
            <a:off x="8048625" y="5589588"/>
            <a:ext cx="414338" cy="0"/>
          </a:xfrm>
          <a:prstGeom prst="line">
            <a:avLst/>
          </a:prstGeom>
          <a:ln w="76200" cap="flat" cmpd="sng">
            <a:solidFill>
              <a:schemeClr val="tx1"/>
            </a:solidFill>
            <a:prstDash val="solid"/>
            <a:headEnd type="none" w="med" len="med"/>
            <a:tailEnd type="none" w="med" len="med"/>
          </a:ln>
        </p:spPr>
      </p:sp>
      <p:sp>
        <p:nvSpPr>
          <p:cNvPr id="8311" name="Text Box 119"/>
          <p:cNvSpPr txBox="1"/>
          <p:nvPr/>
        </p:nvSpPr>
        <p:spPr>
          <a:xfrm>
            <a:off x="122238" y="2628900"/>
            <a:ext cx="4140200" cy="655638"/>
          </a:xfrm>
          <a:prstGeom prst="rect">
            <a:avLst/>
          </a:prstGeom>
          <a:solidFill>
            <a:schemeClr val="bg1"/>
          </a:solidFill>
          <a:ln w="76200" cap="flat" cmpd="sng">
            <a:solidFill>
              <a:srgbClr val="FF0000"/>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zh-CN" altLang="en-US" sz="3200" b="1" i="0" u="none" strike="noStrike" kern="1200" cap="none" spc="0" normalizeH="0" baseline="0" noProof="0" dirty="0">
                <a:ln>
                  <a:noFill/>
                </a:ln>
                <a:solidFill>
                  <a:srgbClr val="FF3300"/>
                </a:solidFill>
                <a:effectLst/>
                <a:uLnTx/>
                <a:uFillTx/>
                <a:latin typeface="Calibri"/>
                <a:ea typeface="宋体" panose="02010600030101010101" pitchFamily="2" charset="-122"/>
                <a:cs typeface="+mn-cs"/>
              </a:rPr>
              <a:t>请你写出结果</a:t>
            </a:r>
            <a:r>
              <a:rPr kumimoji="0" lang="en-US" altLang="zh-CN" sz="3200" b="1" i="0" u="none" strike="noStrike" kern="1200" cap="none" spc="0" normalizeH="0" baseline="0" noProof="0" dirty="0">
                <a:ln>
                  <a:noFill/>
                </a:ln>
                <a:solidFill>
                  <a:srgbClr val="FF3300"/>
                </a:solidFill>
                <a:effectLst/>
                <a:uLnTx/>
                <a:uFillTx/>
                <a:latin typeface="Calibri"/>
                <a:ea typeface="宋体" panose="02010600030101010101" pitchFamily="2" charset="-122"/>
                <a:cs typeface="+mn-cs"/>
              </a:rPr>
              <a:t>,</a:t>
            </a:r>
            <a:r>
              <a:rPr kumimoji="0" lang="zh-CN" altLang="en-US" sz="3200" b="1" i="0" u="none" strike="noStrike" kern="1200" cap="none" spc="0" normalizeH="0" baseline="0" noProof="0" dirty="0">
                <a:ln>
                  <a:noFill/>
                </a:ln>
                <a:solidFill>
                  <a:srgbClr val="FF3300"/>
                </a:solidFill>
                <a:effectLst/>
                <a:uLnTx/>
                <a:uFillTx/>
                <a:latin typeface="Calibri"/>
                <a:ea typeface="宋体" panose="02010600030101010101" pitchFamily="2" charset="-122"/>
                <a:cs typeface="+mn-cs"/>
              </a:rPr>
              <a:t>行吗？</a:t>
            </a:r>
          </a:p>
        </p:txBody>
      </p:sp>
      <p:sp useBgFill="1">
        <p:nvSpPr>
          <p:cNvPr id="8312" name="Rectangle 120"/>
          <p:cNvSpPr/>
          <p:nvPr/>
        </p:nvSpPr>
        <p:spPr>
          <a:xfrm>
            <a:off x="0" y="2514600"/>
            <a:ext cx="4343400" cy="838200"/>
          </a:xfrm>
          <a:prstGeom prst="rect">
            <a:avLst/>
          </a:prstGeom>
          <a:ln w="38100">
            <a:noFill/>
          </a:ln>
        </p:spPr>
        <p:txBody>
          <a:bodyPr wrap="none"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p:spTree>
  </p:cSld>
  <p:clrMapOvr>
    <a:masterClrMapping/>
  </p:clrMapOvr>
  <p:transition>
    <p:cover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ppt_x</p:attrName>
                                        </p:attrNameLst>
                                      </p:cBhvr>
                                      <p:tavLst>
                                        <p:tav tm="0">
                                          <p:val>
                                            <p:strVal val="#ppt_x-#ppt_w/2"/>
                                          </p:val>
                                        </p:tav>
                                        <p:tav tm="100000">
                                          <p:val>
                                            <p:strVal val="#ppt_x"/>
                                          </p:val>
                                        </p:tav>
                                      </p:tavLst>
                                    </p:anim>
                                    <p:anim calcmode="lin" valueType="num">
                                      <p:cBhvr>
                                        <p:cTn id="8" dur="500" fill="hold"/>
                                        <p:tgtEl>
                                          <p:spTgt spid="2"/>
                                        </p:tgtEl>
                                        <p:attrNameLst>
                                          <p:attrName>ppt_y</p:attrName>
                                        </p:attrNameLst>
                                      </p:cBhvr>
                                      <p:tavLst>
                                        <p:tav tm="0">
                                          <p:val>
                                            <p:strVal val="#ppt_y"/>
                                          </p:val>
                                        </p:tav>
                                        <p:tav tm="100000">
                                          <p:val>
                                            <p:strVal val="#ppt_y"/>
                                          </p:val>
                                        </p:tav>
                                      </p:tavLst>
                                    </p:anim>
                                    <p:anim calcmode="lin" valueType="num">
                                      <p:cBhvr>
                                        <p:cTn id="9" dur="500" fill="hold"/>
                                        <p:tgtEl>
                                          <p:spTgt spid="2"/>
                                        </p:tgtEl>
                                        <p:attrNameLst>
                                          <p:attrName>ppt_w</p:attrName>
                                        </p:attrNameLst>
                                      </p:cBhvr>
                                      <p:tavLst>
                                        <p:tav tm="0">
                                          <p:val>
                                            <p:fltVal val="0"/>
                                          </p:val>
                                        </p:tav>
                                        <p:tav tm="100000">
                                          <p:val>
                                            <p:strVal val="#ppt_w"/>
                                          </p:val>
                                        </p:tav>
                                      </p:tavLst>
                                    </p:anim>
                                    <p:anim calcmode="lin" valueType="num">
                                      <p:cBhvr>
                                        <p:cTn id="10" dur="500" fill="hold"/>
                                        <p:tgtEl>
                                          <p:spTgt spid="2"/>
                                        </p:tgtEl>
                                        <p:attrNameLst>
                                          <p:attrName>ppt_h</p:attrName>
                                        </p:attrNameLst>
                                      </p:cBhvr>
                                      <p:tavLst>
                                        <p:tav tm="0">
                                          <p:val>
                                            <p:strVal val="#ppt_h"/>
                                          </p:val>
                                        </p:tav>
                                        <p:tav tm="100000">
                                          <p:val>
                                            <p:strVal val="#ppt_h"/>
                                          </p:val>
                                        </p:tav>
                                      </p:tavLst>
                                    </p:anim>
                                  </p:childTnLst>
                                </p:cTn>
                              </p:par>
                            </p:childTnLst>
                          </p:cTn>
                        </p:par>
                      </p:childTnLst>
                    </p:cTn>
                  </p:par>
                  <p:par>
                    <p:cTn id="11" fill="hold">
                      <p:stCondLst>
                        <p:cond delay="indefinite"/>
                      </p:stCondLst>
                      <p:childTnLst>
                        <p:par>
                          <p:cTn id="12" fill="hold">
                            <p:stCondLst>
                              <p:cond delay="0"/>
                            </p:stCondLst>
                            <p:childTnLst>
                              <p:par>
                                <p:cTn id="13" presetID="2" presetClass="entr" presetSubtype="9" fill="hold" grpId="0" nodeType="clickEffect">
                                  <p:stCondLst>
                                    <p:cond delay="0"/>
                                  </p:stCondLst>
                                  <p:childTnLst>
                                    <p:set>
                                      <p:cBhvr>
                                        <p:cTn id="14" dur="1" fill="hold">
                                          <p:stCondLst>
                                            <p:cond delay="0"/>
                                          </p:stCondLst>
                                        </p:cTn>
                                        <p:tgtEl>
                                          <p:spTgt spid="8256"/>
                                        </p:tgtEl>
                                        <p:attrNameLst>
                                          <p:attrName>style.visibility</p:attrName>
                                        </p:attrNameLst>
                                      </p:cBhvr>
                                      <p:to>
                                        <p:strVal val="visible"/>
                                      </p:to>
                                    </p:set>
                                    <p:anim calcmode="lin" valueType="num">
                                      <p:cBhvr additive="base">
                                        <p:cTn id="15" dur="500" fill="hold"/>
                                        <p:tgtEl>
                                          <p:spTgt spid="8256"/>
                                        </p:tgtEl>
                                        <p:attrNameLst>
                                          <p:attrName>ppt_x</p:attrName>
                                        </p:attrNameLst>
                                      </p:cBhvr>
                                      <p:tavLst>
                                        <p:tav tm="0">
                                          <p:val>
                                            <p:strVal val="0-#ppt_w/2"/>
                                          </p:val>
                                        </p:tav>
                                        <p:tav tm="100000">
                                          <p:val>
                                            <p:strVal val="#ppt_x"/>
                                          </p:val>
                                        </p:tav>
                                      </p:tavLst>
                                    </p:anim>
                                    <p:anim calcmode="lin" valueType="num">
                                      <p:cBhvr additive="base">
                                        <p:cTn id="16" dur="500" fill="hold"/>
                                        <p:tgtEl>
                                          <p:spTgt spid="8256"/>
                                        </p:tgtEl>
                                        <p:attrNameLst>
                                          <p:attrName>ppt_y</p:attrName>
                                        </p:attrNameLst>
                                      </p:cBhvr>
                                      <p:tavLst>
                                        <p:tav tm="0">
                                          <p:val>
                                            <p:strVal val="0-#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9" fill="hold" grpId="0" nodeType="clickEffect">
                                  <p:stCondLst>
                                    <p:cond delay="0"/>
                                  </p:stCondLst>
                                  <p:childTnLst>
                                    <p:set>
                                      <p:cBhvr>
                                        <p:cTn id="20" dur="1" fill="hold">
                                          <p:stCondLst>
                                            <p:cond delay="0"/>
                                          </p:stCondLst>
                                        </p:cTn>
                                        <p:tgtEl>
                                          <p:spTgt spid="8257"/>
                                        </p:tgtEl>
                                        <p:attrNameLst>
                                          <p:attrName>style.visibility</p:attrName>
                                        </p:attrNameLst>
                                      </p:cBhvr>
                                      <p:to>
                                        <p:strVal val="visible"/>
                                      </p:to>
                                    </p:set>
                                    <p:anim calcmode="lin" valueType="num">
                                      <p:cBhvr additive="base">
                                        <p:cTn id="21" dur="500" fill="hold"/>
                                        <p:tgtEl>
                                          <p:spTgt spid="8257"/>
                                        </p:tgtEl>
                                        <p:attrNameLst>
                                          <p:attrName>ppt_x</p:attrName>
                                        </p:attrNameLst>
                                      </p:cBhvr>
                                      <p:tavLst>
                                        <p:tav tm="0">
                                          <p:val>
                                            <p:strVal val="0-#ppt_w/2"/>
                                          </p:val>
                                        </p:tav>
                                        <p:tav tm="100000">
                                          <p:val>
                                            <p:strVal val="#ppt_x"/>
                                          </p:val>
                                        </p:tav>
                                      </p:tavLst>
                                    </p:anim>
                                    <p:anim calcmode="lin" valueType="num">
                                      <p:cBhvr additive="base">
                                        <p:cTn id="22" dur="500" fill="hold"/>
                                        <p:tgtEl>
                                          <p:spTgt spid="8257"/>
                                        </p:tgtEl>
                                        <p:attrNameLst>
                                          <p:attrName>ppt_y</p:attrName>
                                        </p:attrNameLst>
                                      </p:cBhvr>
                                      <p:tavLst>
                                        <p:tav tm="0">
                                          <p:val>
                                            <p:strVal val="0-#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17" presetClass="entr" presetSubtype="4" fill="hold" nodeType="clickEffect">
                                  <p:stCondLst>
                                    <p:cond delay="0"/>
                                  </p:stCondLst>
                                  <p:childTnLst>
                                    <p:set>
                                      <p:cBhvr>
                                        <p:cTn id="26" dur="1" fill="hold">
                                          <p:stCondLst>
                                            <p:cond delay="0"/>
                                          </p:stCondLst>
                                        </p:cTn>
                                        <p:tgtEl>
                                          <p:spTgt spid="8303"/>
                                        </p:tgtEl>
                                        <p:attrNameLst>
                                          <p:attrName>style.visibility</p:attrName>
                                        </p:attrNameLst>
                                      </p:cBhvr>
                                      <p:to>
                                        <p:strVal val="visible"/>
                                      </p:to>
                                    </p:set>
                                    <p:anim calcmode="lin" valueType="num">
                                      <p:cBhvr>
                                        <p:cTn id="27" dur="500" fill="hold"/>
                                        <p:tgtEl>
                                          <p:spTgt spid="8303"/>
                                        </p:tgtEl>
                                        <p:attrNameLst>
                                          <p:attrName>ppt_x</p:attrName>
                                        </p:attrNameLst>
                                      </p:cBhvr>
                                      <p:tavLst>
                                        <p:tav tm="0">
                                          <p:val>
                                            <p:strVal val="#ppt_x"/>
                                          </p:val>
                                        </p:tav>
                                        <p:tav tm="100000">
                                          <p:val>
                                            <p:strVal val="#ppt_x"/>
                                          </p:val>
                                        </p:tav>
                                      </p:tavLst>
                                    </p:anim>
                                    <p:anim calcmode="lin" valueType="num">
                                      <p:cBhvr>
                                        <p:cTn id="28" dur="500" fill="hold"/>
                                        <p:tgtEl>
                                          <p:spTgt spid="8303"/>
                                        </p:tgtEl>
                                        <p:attrNameLst>
                                          <p:attrName>ppt_y</p:attrName>
                                        </p:attrNameLst>
                                      </p:cBhvr>
                                      <p:tavLst>
                                        <p:tav tm="0">
                                          <p:val>
                                            <p:strVal val="#ppt_y+#ppt_h/2"/>
                                          </p:val>
                                        </p:tav>
                                        <p:tav tm="100000">
                                          <p:val>
                                            <p:strVal val="#ppt_y"/>
                                          </p:val>
                                        </p:tav>
                                      </p:tavLst>
                                    </p:anim>
                                    <p:anim calcmode="lin" valueType="num">
                                      <p:cBhvr>
                                        <p:cTn id="29" dur="500" fill="hold"/>
                                        <p:tgtEl>
                                          <p:spTgt spid="8303"/>
                                        </p:tgtEl>
                                        <p:attrNameLst>
                                          <p:attrName>ppt_w</p:attrName>
                                        </p:attrNameLst>
                                      </p:cBhvr>
                                      <p:tavLst>
                                        <p:tav tm="0">
                                          <p:val>
                                            <p:strVal val="#ppt_w"/>
                                          </p:val>
                                        </p:tav>
                                        <p:tav tm="100000">
                                          <p:val>
                                            <p:strVal val="#ppt_w"/>
                                          </p:val>
                                        </p:tav>
                                      </p:tavLst>
                                    </p:anim>
                                    <p:anim calcmode="lin" valueType="num">
                                      <p:cBhvr>
                                        <p:cTn id="30" dur="500" fill="hold"/>
                                        <p:tgtEl>
                                          <p:spTgt spid="8303"/>
                                        </p:tgtEl>
                                        <p:attrNameLst>
                                          <p:attrName>ppt_h</p:attrName>
                                        </p:attrNameLst>
                                      </p:cBhvr>
                                      <p:tavLst>
                                        <p:tav tm="0">
                                          <p:val>
                                            <p:fltVal val="0"/>
                                          </p:val>
                                        </p:tav>
                                        <p:tav tm="100000">
                                          <p:val>
                                            <p:strVal val="#ppt_h"/>
                                          </p:val>
                                        </p:tav>
                                      </p:tavLst>
                                    </p:anim>
                                  </p:childTnLst>
                                </p:cTn>
                              </p:par>
                            </p:childTnLst>
                          </p:cTn>
                        </p:par>
                        <p:par>
                          <p:cTn id="31" fill="hold">
                            <p:stCondLst>
                              <p:cond delay="500"/>
                            </p:stCondLst>
                            <p:childTnLst>
                              <p:par>
                                <p:cTn id="32" presetID="17" presetClass="entr" presetSubtype="2" fill="hold" nodeType="afterEffect">
                                  <p:stCondLst>
                                    <p:cond delay="0"/>
                                  </p:stCondLst>
                                  <p:childTnLst>
                                    <p:set>
                                      <p:cBhvr>
                                        <p:cTn id="33" dur="1" fill="hold">
                                          <p:stCondLst>
                                            <p:cond delay="0"/>
                                          </p:stCondLst>
                                        </p:cTn>
                                        <p:tgtEl>
                                          <p:spTgt spid="8302"/>
                                        </p:tgtEl>
                                        <p:attrNameLst>
                                          <p:attrName>style.visibility</p:attrName>
                                        </p:attrNameLst>
                                      </p:cBhvr>
                                      <p:to>
                                        <p:strVal val="visible"/>
                                      </p:to>
                                    </p:set>
                                    <p:anim calcmode="lin" valueType="num">
                                      <p:cBhvr>
                                        <p:cTn id="34" dur="500" fill="hold"/>
                                        <p:tgtEl>
                                          <p:spTgt spid="8302"/>
                                        </p:tgtEl>
                                        <p:attrNameLst>
                                          <p:attrName>ppt_x</p:attrName>
                                        </p:attrNameLst>
                                      </p:cBhvr>
                                      <p:tavLst>
                                        <p:tav tm="0">
                                          <p:val>
                                            <p:strVal val="#ppt_x+#ppt_w/2"/>
                                          </p:val>
                                        </p:tav>
                                        <p:tav tm="100000">
                                          <p:val>
                                            <p:strVal val="#ppt_x"/>
                                          </p:val>
                                        </p:tav>
                                      </p:tavLst>
                                    </p:anim>
                                    <p:anim calcmode="lin" valueType="num">
                                      <p:cBhvr>
                                        <p:cTn id="35" dur="500" fill="hold"/>
                                        <p:tgtEl>
                                          <p:spTgt spid="8302"/>
                                        </p:tgtEl>
                                        <p:attrNameLst>
                                          <p:attrName>ppt_y</p:attrName>
                                        </p:attrNameLst>
                                      </p:cBhvr>
                                      <p:tavLst>
                                        <p:tav tm="0">
                                          <p:val>
                                            <p:strVal val="#ppt_y"/>
                                          </p:val>
                                        </p:tav>
                                        <p:tav tm="100000">
                                          <p:val>
                                            <p:strVal val="#ppt_y"/>
                                          </p:val>
                                        </p:tav>
                                      </p:tavLst>
                                    </p:anim>
                                    <p:anim calcmode="lin" valueType="num">
                                      <p:cBhvr>
                                        <p:cTn id="36" dur="500" fill="hold"/>
                                        <p:tgtEl>
                                          <p:spTgt spid="8302"/>
                                        </p:tgtEl>
                                        <p:attrNameLst>
                                          <p:attrName>ppt_w</p:attrName>
                                        </p:attrNameLst>
                                      </p:cBhvr>
                                      <p:tavLst>
                                        <p:tav tm="0">
                                          <p:val>
                                            <p:fltVal val="0"/>
                                          </p:val>
                                        </p:tav>
                                        <p:tav tm="100000">
                                          <p:val>
                                            <p:strVal val="#ppt_w"/>
                                          </p:val>
                                        </p:tav>
                                      </p:tavLst>
                                    </p:anim>
                                    <p:anim calcmode="lin" valueType="num">
                                      <p:cBhvr>
                                        <p:cTn id="37" dur="500" fill="hold"/>
                                        <p:tgtEl>
                                          <p:spTgt spid="8302"/>
                                        </p:tgtEl>
                                        <p:attrNameLst>
                                          <p:attrName>ppt_h</p:attrName>
                                        </p:attrNameLst>
                                      </p:cBhvr>
                                      <p:tavLst>
                                        <p:tav tm="0">
                                          <p:val>
                                            <p:strVal val="#ppt_h"/>
                                          </p:val>
                                        </p:tav>
                                        <p:tav tm="100000">
                                          <p:val>
                                            <p:strVal val="#ppt_h"/>
                                          </p:val>
                                        </p:tav>
                                      </p:tavLst>
                                    </p:anim>
                                  </p:childTnLst>
                                </p:cTn>
                              </p:par>
                            </p:childTnLst>
                          </p:cTn>
                        </p:par>
                      </p:childTnLst>
                    </p:cTn>
                  </p:par>
                  <p:par>
                    <p:cTn id="38" fill="hold">
                      <p:stCondLst>
                        <p:cond delay="indefinite"/>
                      </p:stCondLst>
                      <p:childTnLst>
                        <p:par>
                          <p:cTn id="39" fill="hold">
                            <p:stCondLst>
                              <p:cond delay="0"/>
                            </p:stCondLst>
                            <p:childTnLst>
                              <p:par>
                                <p:cTn id="40" presetID="17" presetClass="entr" presetSubtype="2" fill="hold" grpId="0" nodeType="clickEffect">
                                  <p:stCondLst>
                                    <p:cond delay="0"/>
                                  </p:stCondLst>
                                  <p:childTnLst>
                                    <p:set>
                                      <p:cBhvr>
                                        <p:cTn id="41" dur="1" fill="hold">
                                          <p:stCondLst>
                                            <p:cond delay="0"/>
                                          </p:stCondLst>
                                        </p:cTn>
                                        <p:tgtEl>
                                          <p:spTgt spid="8301"/>
                                        </p:tgtEl>
                                        <p:attrNameLst>
                                          <p:attrName>style.visibility</p:attrName>
                                        </p:attrNameLst>
                                      </p:cBhvr>
                                      <p:to>
                                        <p:strVal val="visible"/>
                                      </p:to>
                                    </p:set>
                                    <p:anim calcmode="lin" valueType="num">
                                      <p:cBhvr>
                                        <p:cTn id="42" dur="500" fill="hold"/>
                                        <p:tgtEl>
                                          <p:spTgt spid="8301"/>
                                        </p:tgtEl>
                                        <p:attrNameLst>
                                          <p:attrName>ppt_x</p:attrName>
                                        </p:attrNameLst>
                                      </p:cBhvr>
                                      <p:tavLst>
                                        <p:tav tm="0">
                                          <p:val>
                                            <p:strVal val="#ppt_x+#ppt_w/2"/>
                                          </p:val>
                                        </p:tav>
                                        <p:tav tm="100000">
                                          <p:val>
                                            <p:strVal val="#ppt_x"/>
                                          </p:val>
                                        </p:tav>
                                      </p:tavLst>
                                    </p:anim>
                                    <p:anim calcmode="lin" valueType="num">
                                      <p:cBhvr>
                                        <p:cTn id="43" dur="500" fill="hold"/>
                                        <p:tgtEl>
                                          <p:spTgt spid="8301"/>
                                        </p:tgtEl>
                                        <p:attrNameLst>
                                          <p:attrName>ppt_y</p:attrName>
                                        </p:attrNameLst>
                                      </p:cBhvr>
                                      <p:tavLst>
                                        <p:tav tm="0">
                                          <p:val>
                                            <p:strVal val="#ppt_y"/>
                                          </p:val>
                                        </p:tav>
                                        <p:tav tm="100000">
                                          <p:val>
                                            <p:strVal val="#ppt_y"/>
                                          </p:val>
                                        </p:tav>
                                      </p:tavLst>
                                    </p:anim>
                                    <p:anim calcmode="lin" valueType="num">
                                      <p:cBhvr>
                                        <p:cTn id="44" dur="500" fill="hold"/>
                                        <p:tgtEl>
                                          <p:spTgt spid="8301"/>
                                        </p:tgtEl>
                                        <p:attrNameLst>
                                          <p:attrName>ppt_w</p:attrName>
                                        </p:attrNameLst>
                                      </p:cBhvr>
                                      <p:tavLst>
                                        <p:tav tm="0">
                                          <p:val>
                                            <p:fltVal val="0"/>
                                          </p:val>
                                        </p:tav>
                                        <p:tav tm="100000">
                                          <p:val>
                                            <p:strVal val="#ppt_w"/>
                                          </p:val>
                                        </p:tav>
                                      </p:tavLst>
                                    </p:anim>
                                    <p:anim calcmode="lin" valueType="num">
                                      <p:cBhvr>
                                        <p:cTn id="45" dur="500" fill="hold"/>
                                        <p:tgtEl>
                                          <p:spTgt spid="8301"/>
                                        </p:tgtEl>
                                        <p:attrNameLst>
                                          <p:attrName>ppt_h</p:attrName>
                                        </p:attrNameLst>
                                      </p:cBhvr>
                                      <p:tavLst>
                                        <p:tav tm="0">
                                          <p:val>
                                            <p:strVal val="#ppt_h"/>
                                          </p:val>
                                        </p:tav>
                                        <p:tav tm="100000">
                                          <p:val>
                                            <p:strVal val="#ppt_h"/>
                                          </p:val>
                                        </p:tav>
                                      </p:tavLst>
                                    </p:anim>
                                  </p:childTnLst>
                                </p:cTn>
                              </p:par>
                            </p:childTnLst>
                          </p:cTn>
                        </p:par>
                        <p:par>
                          <p:cTn id="46" fill="hold">
                            <p:stCondLst>
                              <p:cond delay="500"/>
                            </p:stCondLst>
                            <p:childTnLst>
                              <p:par>
                                <p:cTn id="47" presetID="17" presetClass="entr" presetSubtype="2" fill="hold" nodeType="afterEffect">
                                  <p:stCondLst>
                                    <p:cond delay="0"/>
                                  </p:stCondLst>
                                  <p:childTnLst>
                                    <p:set>
                                      <p:cBhvr>
                                        <p:cTn id="48" dur="1" fill="hold">
                                          <p:stCondLst>
                                            <p:cond delay="0"/>
                                          </p:stCondLst>
                                        </p:cTn>
                                        <p:tgtEl>
                                          <p:spTgt spid="8300"/>
                                        </p:tgtEl>
                                        <p:attrNameLst>
                                          <p:attrName>style.visibility</p:attrName>
                                        </p:attrNameLst>
                                      </p:cBhvr>
                                      <p:to>
                                        <p:strVal val="visible"/>
                                      </p:to>
                                    </p:set>
                                    <p:anim calcmode="lin" valueType="num">
                                      <p:cBhvr>
                                        <p:cTn id="49" dur="500" fill="hold"/>
                                        <p:tgtEl>
                                          <p:spTgt spid="8300"/>
                                        </p:tgtEl>
                                        <p:attrNameLst>
                                          <p:attrName>ppt_x</p:attrName>
                                        </p:attrNameLst>
                                      </p:cBhvr>
                                      <p:tavLst>
                                        <p:tav tm="0">
                                          <p:val>
                                            <p:strVal val="#ppt_x+#ppt_w/2"/>
                                          </p:val>
                                        </p:tav>
                                        <p:tav tm="100000">
                                          <p:val>
                                            <p:strVal val="#ppt_x"/>
                                          </p:val>
                                        </p:tav>
                                      </p:tavLst>
                                    </p:anim>
                                    <p:anim calcmode="lin" valueType="num">
                                      <p:cBhvr>
                                        <p:cTn id="50" dur="500" fill="hold"/>
                                        <p:tgtEl>
                                          <p:spTgt spid="8300"/>
                                        </p:tgtEl>
                                        <p:attrNameLst>
                                          <p:attrName>ppt_y</p:attrName>
                                        </p:attrNameLst>
                                      </p:cBhvr>
                                      <p:tavLst>
                                        <p:tav tm="0">
                                          <p:val>
                                            <p:strVal val="#ppt_y"/>
                                          </p:val>
                                        </p:tav>
                                        <p:tav tm="100000">
                                          <p:val>
                                            <p:strVal val="#ppt_y"/>
                                          </p:val>
                                        </p:tav>
                                      </p:tavLst>
                                    </p:anim>
                                    <p:anim calcmode="lin" valueType="num">
                                      <p:cBhvr>
                                        <p:cTn id="51" dur="500" fill="hold"/>
                                        <p:tgtEl>
                                          <p:spTgt spid="8300"/>
                                        </p:tgtEl>
                                        <p:attrNameLst>
                                          <p:attrName>ppt_w</p:attrName>
                                        </p:attrNameLst>
                                      </p:cBhvr>
                                      <p:tavLst>
                                        <p:tav tm="0">
                                          <p:val>
                                            <p:fltVal val="0"/>
                                          </p:val>
                                        </p:tav>
                                        <p:tav tm="100000">
                                          <p:val>
                                            <p:strVal val="#ppt_w"/>
                                          </p:val>
                                        </p:tav>
                                      </p:tavLst>
                                    </p:anim>
                                    <p:anim calcmode="lin" valueType="num">
                                      <p:cBhvr>
                                        <p:cTn id="52" dur="500" fill="hold"/>
                                        <p:tgtEl>
                                          <p:spTgt spid="8300"/>
                                        </p:tgtEl>
                                        <p:attrNameLst>
                                          <p:attrName>ppt_h</p:attrName>
                                        </p:attrNameLst>
                                      </p:cBhvr>
                                      <p:tavLst>
                                        <p:tav tm="0">
                                          <p:val>
                                            <p:strVal val="#ppt_h"/>
                                          </p:val>
                                        </p:tav>
                                        <p:tav tm="100000">
                                          <p:val>
                                            <p:strVal val="#ppt_h"/>
                                          </p:val>
                                        </p:tav>
                                      </p:tavLst>
                                    </p:anim>
                                  </p:childTnLst>
                                </p:cTn>
                              </p:par>
                            </p:childTnLst>
                          </p:cTn>
                        </p:par>
                      </p:childTnLst>
                    </p:cTn>
                  </p:par>
                  <p:par>
                    <p:cTn id="53" fill="hold">
                      <p:stCondLst>
                        <p:cond delay="indefinite"/>
                      </p:stCondLst>
                      <p:childTnLst>
                        <p:par>
                          <p:cTn id="54" fill="hold">
                            <p:stCondLst>
                              <p:cond delay="0"/>
                            </p:stCondLst>
                            <p:childTnLst>
                              <p:par>
                                <p:cTn id="55" presetID="15" presetClass="entr" presetSubtype="0" fill="hold" nodeType="clickEffect">
                                  <p:stCondLst>
                                    <p:cond delay="0"/>
                                  </p:stCondLst>
                                  <p:childTnLst>
                                    <p:set>
                                      <p:cBhvr>
                                        <p:cTn id="56" dur="1" fill="hold">
                                          <p:stCondLst>
                                            <p:cond delay="0"/>
                                          </p:stCondLst>
                                        </p:cTn>
                                        <p:tgtEl>
                                          <p:spTgt spid="4"/>
                                        </p:tgtEl>
                                        <p:attrNameLst>
                                          <p:attrName>style.visibility</p:attrName>
                                        </p:attrNameLst>
                                      </p:cBhvr>
                                      <p:to>
                                        <p:strVal val="visible"/>
                                      </p:to>
                                    </p:set>
                                    <p:anim calcmode="lin" valueType="num">
                                      <p:cBhvr>
                                        <p:cTn id="57" dur="1000" fill="hold"/>
                                        <p:tgtEl>
                                          <p:spTgt spid="4"/>
                                        </p:tgtEl>
                                        <p:attrNameLst>
                                          <p:attrName>ppt_w</p:attrName>
                                        </p:attrNameLst>
                                      </p:cBhvr>
                                      <p:tavLst>
                                        <p:tav tm="0">
                                          <p:val>
                                            <p:fltVal val="0"/>
                                          </p:val>
                                        </p:tav>
                                        <p:tav tm="100000">
                                          <p:val>
                                            <p:strVal val="#ppt_w"/>
                                          </p:val>
                                        </p:tav>
                                      </p:tavLst>
                                    </p:anim>
                                    <p:anim calcmode="lin" valueType="num">
                                      <p:cBhvr>
                                        <p:cTn id="58" dur="1000" fill="hold"/>
                                        <p:tgtEl>
                                          <p:spTgt spid="4"/>
                                        </p:tgtEl>
                                        <p:attrNameLst>
                                          <p:attrName>ppt_h</p:attrName>
                                        </p:attrNameLst>
                                      </p:cBhvr>
                                      <p:tavLst>
                                        <p:tav tm="0">
                                          <p:val>
                                            <p:fltVal val="0"/>
                                          </p:val>
                                        </p:tav>
                                        <p:tav tm="100000">
                                          <p:val>
                                            <p:strVal val="#ppt_h"/>
                                          </p:val>
                                        </p:tav>
                                      </p:tavLst>
                                    </p:anim>
                                    <p:anim calcmode="lin" valueType="num">
                                      <p:cBhvr>
                                        <p:cTn id="59" dur="1000" fill="hold"/>
                                        <p:tgtEl>
                                          <p:spTgt spid="4"/>
                                        </p:tgtEl>
                                        <p:attrNameLst>
                                          <p:attrName>ppt_x</p:attrName>
                                        </p:attrNameLst>
                                      </p:cBhvr>
                                      <p:tavLst>
                                        <p:tav tm="0" fmla="#ppt_x+(cos(-2*pi*(1-$))*-#ppt_x-sin(-2*pi*(1-$))*(1-#ppt_y))*(1-$)">
                                          <p:val>
                                            <p:fltVal val="0"/>
                                          </p:val>
                                        </p:tav>
                                        <p:tav tm="100000">
                                          <p:val>
                                            <p:fltVal val="1"/>
                                          </p:val>
                                        </p:tav>
                                      </p:tavLst>
                                    </p:anim>
                                    <p:anim calcmode="lin" valueType="num">
                                      <p:cBhvr>
                                        <p:cTn id="60" dur="1000" fill="hold"/>
                                        <p:tgtEl>
                                          <p:spTgt spid="4"/>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61" fill="hold">
                      <p:stCondLst>
                        <p:cond delay="indefinite"/>
                      </p:stCondLst>
                      <p:childTnLst>
                        <p:par>
                          <p:cTn id="62" fill="hold">
                            <p:stCondLst>
                              <p:cond delay="0"/>
                            </p:stCondLst>
                            <p:childTnLst>
                              <p:par>
                                <p:cTn id="63" presetID="17" presetClass="entr" presetSubtype="1" fill="hold" nodeType="clickEffect">
                                  <p:stCondLst>
                                    <p:cond delay="0"/>
                                  </p:stCondLst>
                                  <p:childTnLst>
                                    <p:set>
                                      <p:cBhvr>
                                        <p:cTn id="64" dur="1" fill="hold">
                                          <p:stCondLst>
                                            <p:cond delay="0"/>
                                          </p:stCondLst>
                                        </p:cTn>
                                        <p:tgtEl>
                                          <p:spTgt spid="8304"/>
                                        </p:tgtEl>
                                        <p:attrNameLst>
                                          <p:attrName>style.visibility</p:attrName>
                                        </p:attrNameLst>
                                      </p:cBhvr>
                                      <p:to>
                                        <p:strVal val="visible"/>
                                      </p:to>
                                    </p:set>
                                    <p:anim calcmode="lin" valueType="num">
                                      <p:cBhvr>
                                        <p:cTn id="65" dur="500" fill="hold"/>
                                        <p:tgtEl>
                                          <p:spTgt spid="8304"/>
                                        </p:tgtEl>
                                        <p:attrNameLst>
                                          <p:attrName>ppt_x</p:attrName>
                                        </p:attrNameLst>
                                      </p:cBhvr>
                                      <p:tavLst>
                                        <p:tav tm="0">
                                          <p:val>
                                            <p:strVal val="#ppt_x"/>
                                          </p:val>
                                        </p:tav>
                                        <p:tav tm="100000">
                                          <p:val>
                                            <p:strVal val="#ppt_x"/>
                                          </p:val>
                                        </p:tav>
                                      </p:tavLst>
                                    </p:anim>
                                    <p:anim calcmode="lin" valueType="num">
                                      <p:cBhvr>
                                        <p:cTn id="66" dur="500" fill="hold"/>
                                        <p:tgtEl>
                                          <p:spTgt spid="8304"/>
                                        </p:tgtEl>
                                        <p:attrNameLst>
                                          <p:attrName>ppt_y</p:attrName>
                                        </p:attrNameLst>
                                      </p:cBhvr>
                                      <p:tavLst>
                                        <p:tav tm="0">
                                          <p:val>
                                            <p:strVal val="#ppt_y-#ppt_h/2"/>
                                          </p:val>
                                        </p:tav>
                                        <p:tav tm="100000">
                                          <p:val>
                                            <p:strVal val="#ppt_y"/>
                                          </p:val>
                                        </p:tav>
                                      </p:tavLst>
                                    </p:anim>
                                    <p:anim calcmode="lin" valueType="num">
                                      <p:cBhvr>
                                        <p:cTn id="67" dur="500" fill="hold"/>
                                        <p:tgtEl>
                                          <p:spTgt spid="8304"/>
                                        </p:tgtEl>
                                        <p:attrNameLst>
                                          <p:attrName>ppt_w</p:attrName>
                                        </p:attrNameLst>
                                      </p:cBhvr>
                                      <p:tavLst>
                                        <p:tav tm="0">
                                          <p:val>
                                            <p:strVal val="#ppt_w"/>
                                          </p:val>
                                        </p:tav>
                                        <p:tav tm="100000">
                                          <p:val>
                                            <p:strVal val="#ppt_w"/>
                                          </p:val>
                                        </p:tav>
                                      </p:tavLst>
                                    </p:anim>
                                    <p:anim calcmode="lin" valueType="num">
                                      <p:cBhvr>
                                        <p:cTn id="68" dur="500" fill="hold"/>
                                        <p:tgtEl>
                                          <p:spTgt spid="8304"/>
                                        </p:tgtEl>
                                        <p:attrNameLst>
                                          <p:attrName>ppt_h</p:attrName>
                                        </p:attrNameLst>
                                      </p:cBhvr>
                                      <p:tavLst>
                                        <p:tav tm="0">
                                          <p:val>
                                            <p:fltVal val="0"/>
                                          </p:val>
                                        </p:tav>
                                        <p:tav tm="100000">
                                          <p:val>
                                            <p:strVal val="#ppt_h"/>
                                          </p:val>
                                        </p:tav>
                                      </p:tavLst>
                                    </p:anim>
                                  </p:childTnLst>
                                </p:cTn>
                              </p:par>
                            </p:childTnLst>
                          </p:cTn>
                        </p:par>
                      </p:childTnLst>
                    </p:cTn>
                  </p:par>
                  <p:par>
                    <p:cTn id="69" fill="hold">
                      <p:stCondLst>
                        <p:cond delay="indefinite"/>
                      </p:stCondLst>
                      <p:childTnLst>
                        <p:par>
                          <p:cTn id="70" fill="hold">
                            <p:stCondLst>
                              <p:cond delay="0"/>
                            </p:stCondLst>
                            <p:childTnLst>
                              <p:par>
                                <p:cTn id="71" presetID="17" presetClass="entr" presetSubtype="1" fill="hold" nodeType="clickEffect">
                                  <p:stCondLst>
                                    <p:cond delay="0"/>
                                  </p:stCondLst>
                                  <p:childTnLst>
                                    <p:set>
                                      <p:cBhvr>
                                        <p:cTn id="72" dur="1" fill="hold">
                                          <p:stCondLst>
                                            <p:cond delay="0"/>
                                          </p:stCondLst>
                                        </p:cTn>
                                        <p:tgtEl>
                                          <p:spTgt spid="8309"/>
                                        </p:tgtEl>
                                        <p:attrNameLst>
                                          <p:attrName>style.visibility</p:attrName>
                                        </p:attrNameLst>
                                      </p:cBhvr>
                                      <p:to>
                                        <p:strVal val="visible"/>
                                      </p:to>
                                    </p:set>
                                    <p:anim calcmode="lin" valueType="num">
                                      <p:cBhvr>
                                        <p:cTn id="73" dur="500" fill="hold"/>
                                        <p:tgtEl>
                                          <p:spTgt spid="8309"/>
                                        </p:tgtEl>
                                        <p:attrNameLst>
                                          <p:attrName>ppt_x</p:attrName>
                                        </p:attrNameLst>
                                      </p:cBhvr>
                                      <p:tavLst>
                                        <p:tav tm="0">
                                          <p:val>
                                            <p:strVal val="#ppt_x"/>
                                          </p:val>
                                        </p:tav>
                                        <p:tav tm="100000">
                                          <p:val>
                                            <p:strVal val="#ppt_x"/>
                                          </p:val>
                                        </p:tav>
                                      </p:tavLst>
                                    </p:anim>
                                    <p:anim calcmode="lin" valueType="num">
                                      <p:cBhvr>
                                        <p:cTn id="74" dur="500" fill="hold"/>
                                        <p:tgtEl>
                                          <p:spTgt spid="8309"/>
                                        </p:tgtEl>
                                        <p:attrNameLst>
                                          <p:attrName>ppt_y</p:attrName>
                                        </p:attrNameLst>
                                      </p:cBhvr>
                                      <p:tavLst>
                                        <p:tav tm="0">
                                          <p:val>
                                            <p:strVal val="#ppt_y-#ppt_h/2"/>
                                          </p:val>
                                        </p:tav>
                                        <p:tav tm="100000">
                                          <p:val>
                                            <p:strVal val="#ppt_y"/>
                                          </p:val>
                                        </p:tav>
                                      </p:tavLst>
                                    </p:anim>
                                    <p:anim calcmode="lin" valueType="num">
                                      <p:cBhvr>
                                        <p:cTn id="75" dur="500" fill="hold"/>
                                        <p:tgtEl>
                                          <p:spTgt spid="8309"/>
                                        </p:tgtEl>
                                        <p:attrNameLst>
                                          <p:attrName>ppt_w</p:attrName>
                                        </p:attrNameLst>
                                      </p:cBhvr>
                                      <p:tavLst>
                                        <p:tav tm="0">
                                          <p:val>
                                            <p:strVal val="#ppt_w"/>
                                          </p:val>
                                        </p:tav>
                                        <p:tav tm="100000">
                                          <p:val>
                                            <p:strVal val="#ppt_w"/>
                                          </p:val>
                                        </p:tav>
                                      </p:tavLst>
                                    </p:anim>
                                    <p:anim calcmode="lin" valueType="num">
                                      <p:cBhvr>
                                        <p:cTn id="76" dur="500" fill="hold"/>
                                        <p:tgtEl>
                                          <p:spTgt spid="8309"/>
                                        </p:tgtEl>
                                        <p:attrNameLst>
                                          <p:attrName>ppt_h</p:attrName>
                                        </p:attrNameLst>
                                      </p:cBhvr>
                                      <p:tavLst>
                                        <p:tav tm="0">
                                          <p:val>
                                            <p:fltVal val="0"/>
                                          </p:val>
                                        </p:tav>
                                        <p:tav tm="100000">
                                          <p:val>
                                            <p:strVal val="#ppt_h"/>
                                          </p:val>
                                        </p:tav>
                                      </p:tavLst>
                                    </p:anim>
                                  </p:childTnLst>
                                </p:cTn>
                              </p:par>
                            </p:childTnLst>
                          </p:cTn>
                        </p:par>
                        <p:par>
                          <p:cTn id="77" fill="hold">
                            <p:stCondLst>
                              <p:cond delay="500"/>
                            </p:stCondLst>
                            <p:childTnLst>
                              <p:par>
                                <p:cTn id="78" presetID="17" presetClass="entr" presetSubtype="8" fill="hold" nodeType="afterEffect">
                                  <p:stCondLst>
                                    <p:cond delay="0"/>
                                  </p:stCondLst>
                                  <p:childTnLst>
                                    <p:set>
                                      <p:cBhvr>
                                        <p:cTn id="79" dur="1" fill="hold">
                                          <p:stCondLst>
                                            <p:cond delay="0"/>
                                          </p:stCondLst>
                                        </p:cTn>
                                        <p:tgtEl>
                                          <p:spTgt spid="8310"/>
                                        </p:tgtEl>
                                        <p:attrNameLst>
                                          <p:attrName>style.visibility</p:attrName>
                                        </p:attrNameLst>
                                      </p:cBhvr>
                                      <p:to>
                                        <p:strVal val="visible"/>
                                      </p:to>
                                    </p:set>
                                    <p:anim calcmode="lin" valueType="num">
                                      <p:cBhvr>
                                        <p:cTn id="80" dur="500" fill="hold"/>
                                        <p:tgtEl>
                                          <p:spTgt spid="8310"/>
                                        </p:tgtEl>
                                        <p:attrNameLst>
                                          <p:attrName>ppt_x</p:attrName>
                                        </p:attrNameLst>
                                      </p:cBhvr>
                                      <p:tavLst>
                                        <p:tav tm="0">
                                          <p:val>
                                            <p:strVal val="#ppt_x-#ppt_w/2"/>
                                          </p:val>
                                        </p:tav>
                                        <p:tav tm="100000">
                                          <p:val>
                                            <p:strVal val="#ppt_x"/>
                                          </p:val>
                                        </p:tav>
                                      </p:tavLst>
                                    </p:anim>
                                    <p:anim calcmode="lin" valueType="num">
                                      <p:cBhvr>
                                        <p:cTn id="81" dur="500" fill="hold"/>
                                        <p:tgtEl>
                                          <p:spTgt spid="8310"/>
                                        </p:tgtEl>
                                        <p:attrNameLst>
                                          <p:attrName>ppt_y</p:attrName>
                                        </p:attrNameLst>
                                      </p:cBhvr>
                                      <p:tavLst>
                                        <p:tav tm="0">
                                          <p:val>
                                            <p:strVal val="#ppt_y"/>
                                          </p:val>
                                        </p:tav>
                                        <p:tav tm="100000">
                                          <p:val>
                                            <p:strVal val="#ppt_y"/>
                                          </p:val>
                                        </p:tav>
                                      </p:tavLst>
                                    </p:anim>
                                    <p:anim calcmode="lin" valueType="num">
                                      <p:cBhvr>
                                        <p:cTn id="82" dur="500" fill="hold"/>
                                        <p:tgtEl>
                                          <p:spTgt spid="8310"/>
                                        </p:tgtEl>
                                        <p:attrNameLst>
                                          <p:attrName>ppt_w</p:attrName>
                                        </p:attrNameLst>
                                      </p:cBhvr>
                                      <p:tavLst>
                                        <p:tav tm="0">
                                          <p:val>
                                            <p:fltVal val="0"/>
                                          </p:val>
                                        </p:tav>
                                        <p:tav tm="100000">
                                          <p:val>
                                            <p:strVal val="#ppt_w"/>
                                          </p:val>
                                        </p:tav>
                                      </p:tavLst>
                                    </p:anim>
                                    <p:anim calcmode="lin" valueType="num">
                                      <p:cBhvr>
                                        <p:cTn id="83" dur="500" fill="hold"/>
                                        <p:tgtEl>
                                          <p:spTgt spid="8310"/>
                                        </p:tgtEl>
                                        <p:attrNameLst>
                                          <p:attrName>ppt_h</p:attrName>
                                        </p:attrNameLst>
                                      </p:cBhvr>
                                      <p:tavLst>
                                        <p:tav tm="0">
                                          <p:val>
                                            <p:strVal val="#ppt_h"/>
                                          </p:val>
                                        </p:tav>
                                        <p:tav tm="100000">
                                          <p:val>
                                            <p:strVal val="#ppt_h"/>
                                          </p:val>
                                        </p:tav>
                                      </p:tavLst>
                                    </p:anim>
                                  </p:childTnLst>
                                </p:cTn>
                              </p:par>
                            </p:childTnLst>
                          </p:cTn>
                        </p:par>
                      </p:childTnLst>
                    </p:cTn>
                  </p:par>
                  <p:par>
                    <p:cTn id="84" fill="hold">
                      <p:stCondLst>
                        <p:cond delay="indefinite"/>
                      </p:stCondLst>
                      <p:childTnLst>
                        <p:par>
                          <p:cTn id="85" fill="hold">
                            <p:stCondLst>
                              <p:cond delay="0"/>
                            </p:stCondLst>
                            <p:childTnLst>
                              <p:par>
                                <p:cTn id="86" presetID="15" presetClass="entr" presetSubtype="0" fill="hold" grpId="0" nodeType="clickEffect">
                                  <p:stCondLst>
                                    <p:cond delay="0"/>
                                  </p:stCondLst>
                                  <p:childTnLst>
                                    <p:set>
                                      <p:cBhvr>
                                        <p:cTn id="87" dur="1" fill="hold">
                                          <p:stCondLst>
                                            <p:cond delay="0"/>
                                          </p:stCondLst>
                                        </p:cTn>
                                        <p:tgtEl>
                                          <p:spTgt spid="8311"/>
                                        </p:tgtEl>
                                        <p:attrNameLst>
                                          <p:attrName>style.visibility</p:attrName>
                                        </p:attrNameLst>
                                      </p:cBhvr>
                                      <p:to>
                                        <p:strVal val="visible"/>
                                      </p:to>
                                    </p:set>
                                    <p:anim calcmode="lin" valueType="num">
                                      <p:cBhvr>
                                        <p:cTn id="88" dur="1000" fill="hold"/>
                                        <p:tgtEl>
                                          <p:spTgt spid="8311"/>
                                        </p:tgtEl>
                                        <p:attrNameLst>
                                          <p:attrName>ppt_w</p:attrName>
                                        </p:attrNameLst>
                                      </p:cBhvr>
                                      <p:tavLst>
                                        <p:tav tm="0">
                                          <p:val>
                                            <p:fltVal val="0"/>
                                          </p:val>
                                        </p:tav>
                                        <p:tav tm="100000">
                                          <p:val>
                                            <p:strVal val="#ppt_w"/>
                                          </p:val>
                                        </p:tav>
                                      </p:tavLst>
                                    </p:anim>
                                    <p:anim calcmode="lin" valueType="num">
                                      <p:cBhvr>
                                        <p:cTn id="89" dur="1000" fill="hold"/>
                                        <p:tgtEl>
                                          <p:spTgt spid="8311"/>
                                        </p:tgtEl>
                                        <p:attrNameLst>
                                          <p:attrName>ppt_h</p:attrName>
                                        </p:attrNameLst>
                                      </p:cBhvr>
                                      <p:tavLst>
                                        <p:tav tm="0">
                                          <p:val>
                                            <p:fltVal val="0"/>
                                          </p:val>
                                        </p:tav>
                                        <p:tav tm="100000">
                                          <p:val>
                                            <p:strVal val="#ppt_h"/>
                                          </p:val>
                                        </p:tav>
                                      </p:tavLst>
                                    </p:anim>
                                    <p:anim calcmode="lin" valueType="num">
                                      <p:cBhvr>
                                        <p:cTn id="90" dur="1000" fill="hold"/>
                                        <p:tgtEl>
                                          <p:spTgt spid="8311"/>
                                        </p:tgtEl>
                                        <p:attrNameLst>
                                          <p:attrName>ppt_x</p:attrName>
                                        </p:attrNameLst>
                                      </p:cBhvr>
                                      <p:tavLst>
                                        <p:tav tm="0" fmla="#ppt_x+(cos(-2*pi*(1-$))*-#ppt_x-sin(-2*pi*(1-$))*(1-#ppt_y))*(1-$)">
                                          <p:val>
                                            <p:fltVal val="0"/>
                                          </p:val>
                                        </p:tav>
                                        <p:tav tm="100000">
                                          <p:val>
                                            <p:fltVal val="1"/>
                                          </p:val>
                                        </p:tav>
                                      </p:tavLst>
                                    </p:anim>
                                    <p:anim calcmode="lin" valueType="num">
                                      <p:cBhvr>
                                        <p:cTn id="91" dur="1000" fill="hold"/>
                                        <p:tgtEl>
                                          <p:spTgt spid="8311"/>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92" fill="hold">
                      <p:stCondLst>
                        <p:cond delay="indefinite"/>
                      </p:stCondLst>
                      <p:childTnLst>
                        <p:par>
                          <p:cTn id="93" fill="hold">
                            <p:stCondLst>
                              <p:cond delay="0"/>
                            </p:stCondLst>
                            <p:childTnLst>
                              <p:par>
                                <p:cTn id="94" presetID="9" presetClass="entr" presetSubtype="0" fill="hold" grpId="0" nodeType="clickEffect">
                                  <p:stCondLst>
                                    <p:cond delay="0"/>
                                  </p:stCondLst>
                                  <p:childTnLst>
                                    <p:set>
                                      <p:cBhvr>
                                        <p:cTn id="95" dur="1" fill="hold">
                                          <p:stCondLst>
                                            <p:cond delay="0"/>
                                          </p:stCondLst>
                                        </p:cTn>
                                        <p:tgtEl>
                                          <p:spTgt spid="8312"/>
                                        </p:tgtEl>
                                        <p:attrNameLst>
                                          <p:attrName>style.visibility</p:attrName>
                                        </p:attrNameLst>
                                      </p:cBhvr>
                                      <p:to>
                                        <p:strVal val="visible"/>
                                      </p:to>
                                    </p:set>
                                    <p:animEffect transition="in" filter="dissolve">
                                      <p:cBhvr>
                                        <p:cTn id="96" dur="500"/>
                                        <p:tgtEl>
                                          <p:spTgt spid="83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56" grpId="0"/>
      <p:bldP spid="8257" grpId="0"/>
      <p:bldP spid="8301" grpId="0" animBg="1"/>
      <p:bldP spid="8311" grpId="0" animBg="1"/>
      <p:bldP spid="8312"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bg>
      <p:bgPr>
        <a:solidFill>
          <a:srgbClr val="0033CC"/>
        </a:solidFill>
        <a:effectLst/>
      </p:bgPr>
    </p:bg>
    <p:spTree>
      <p:nvGrpSpPr>
        <p:cNvPr id="1" name=""/>
        <p:cNvGrpSpPr/>
        <p:nvPr/>
      </p:nvGrpSpPr>
      <p:grpSpPr>
        <a:xfrm>
          <a:off x="0" y="0"/>
          <a:ext cx="0" cy="0"/>
          <a:chOff x="0" y="0"/>
          <a:chExt cx="0" cy="0"/>
        </a:xfrm>
      </p:grpSpPr>
      <p:grpSp>
        <p:nvGrpSpPr>
          <p:cNvPr id="2" name="Group 2"/>
          <p:cNvGrpSpPr/>
          <p:nvPr/>
        </p:nvGrpSpPr>
        <p:grpSpPr>
          <a:xfrm>
            <a:off x="152400" y="3640138"/>
            <a:ext cx="7959725" cy="2684462"/>
            <a:chOff x="96" y="2293"/>
            <a:chExt cx="5014" cy="1691"/>
          </a:xfrm>
        </p:grpSpPr>
        <p:grpSp>
          <p:nvGrpSpPr>
            <p:cNvPr id="102485" name="Group 3"/>
            <p:cNvGrpSpPr/>
            <p:nvPr/>
          </p:nvGrpSpPr>
          <p:grpSpPr>
            <a:xfrm>
              <a:off x="3349" y="2895"/>
              <a:ext cx="768" cy="491"/>
              <a:chOff x="3312" y="720"/>
              <a:chExt cx="768" cy="491"/>
            </a:xfrm>
          </p:grpSpPr>
          <p:sp>
            <p:nvSpPr>
              <p:cNvPr id="102511" name="Text Box 4"/>
              <p:cNvSpPr txBox="1"/>
              <p:nvPr/>
            </p:nvSpPr>
            <p:spPr>
              <a:xfrm>
                <a:off x="3408" y="720"/>
                <a:ext cx="672" cy="480"/>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zh-CN" sz="4400" b="1" i="0" u="none" strike="noStrike" kern="1200" cap="none" spc="0" normalizeH="0" baseline="0" noProof="0" dirty="0">
                    <a:ln>
                      <a:noFill/>
                    </a:ln>
                    <a:solidFill>
                      <a:srgbClr val="FFFFFF"/>
                    </a:solidFill>
                    <a:effectLst/>
                    <a:uLnTx/>
                    <a:uFillTx/>
                    <a:latin typeface="Calibri"/>
                    <a:ea typeface="宋体" panose="02010600030101010101" pitchFamily="2" charset="-122"/>
                    <a:cs typeface="+mn-cs"/>
                  </a:rPr>
                  <a:t>G</a:t>
                </a:r>
                <a:r>
                  <a:rPr kumimoji="0" lang="en-US" altLang="zh-CN" sz="4400" b="1" i="0" u="none" strike="noStrike" kern="1200" cap="none" spc="0" normalizeH="0" baseline="-25000" noProof="0" dirty="0">
                    <a:ln>
                      <a:noFill/>
                    </a:ln>
                    <a:solidFill>
                      <a:srgbClr val="FFFFFF"/>
                    </a:solidFill>
                    <a:effectLst/>
                    <a:uLnTx/>
                    <a:uFillTx/>
                    <a:latin typeface="Calibri"/>
                    <a:ea typeface="宋体" panose="02010600030101010101" pitchFamily="2" charset="-122"/>
                    <a:cs typeface="+mn-cs"/>
                  </a:rPr>
                  <a:t>2</a:t>
                </a:r>
                <a:endParaRPr kumimoji="0" lang="en-US" altLang="zh-CN" sz="4400" b="1" i="0" u="none" strike="noStrike" kern="1200" cap="none" spc="0" normalizeH="0" baseline="0" noProof="0" dirty="0">
                  <a:ln>
                    <a:noFill/>
                  </a:ln>
                  <a:solidFill>
                    <a:srgbClr val="FFFFFF"/>
                  </a:solidFill>
                  <a:effectLst/>
                  <a:uLnTx/>
                  <a:uFillTx/>
                  <a:latin typeface="Calibri"/>
                  <a:ea typeface="宋体" panose="02010600030101010101" pitchFamily="2" charset="-122"/>
                  <a:cs typeface="+mn-cs"/>
                </a:endParaRPr>
              </a:p>
            </p:txBody>
          </p:sp>
          <p:sp>
            <p:nvSpPr>
              <p:cNvPr id="102512" name="Rectangle 5"/>
              <p:cNvSpPr/>
              <p:nvPr/>
            </p:nvSpPr>
            <p:spPr>
              <a:xfrm>
                <a:off x="3312" y="779"/>
                <a:ext cx="672" cy="432"/>
              </a:xfrm>
              <a:prstGeom prst="rect">
                <a:avLst/>
              </a:prstGeom>
              <a:noFill/>
              <a:ln w="44450" cap="flat" cmpd="sng">
                <a:solidFill>
                  <a:srgbClr val="FFFFFF"/>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p:grpSp>
        <p:grpSp>
          <p:nvGrpSpPr>
            <p:cNvPr id="102486" name="Group 6"/>
            <p:cNvGrpSpPr/>
            <p:nvPr/>
          </p:nvGrpSpPr>
          <p:grpSpPr>
            <a:xfrm>
              <a:off x="3674" y="3485"/>
              <a:ext cx="764" cy="499"/>
              <a:chOff x="3268" y="1200"/>
              <a:chExt cx="764" cy="499"/>
            </a:xfrm>
          </p:grpSpPr>
          <p:sp>
            <p:nvSpPr>
              <p:cNvPr id="102509" name="Text Box 7"/>
              <p:cNvSpPr txBox="1"/>
              <p:nvPr/>
            </p:nvSpPr>
            <p:spPr>
              <a:xfrm>
                <a:off x="3360" y="1200"/>
                <a:ext cx="672" cy="480"/>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zh-CN" sz="4400" b="1" i="0" u="none" strike="noStrike" kern="1200" cap="none" spc="0" normalizeH="0" baseline="0" noProof="0" dirty="0">
                    <a:ln>
                      <a:noFill/>
                    </a:ln>
                    <a:solidFill>
                      <a:srgbClr val="FFFFFF"/>
                    </a:solidFill>
                    <a:effectLst/>
                    <a:uLnTx/>
                    <a:uFillTx/>
                    <a:latin typeface="Calibri"/>
                    <a:ea typeface="宋体" panose="02010600030101010101" pitchFamily="2" charset="-122"/>
                    <a:cs typeface="+mn-cs"/>
                  </a:rPr>
                  <a:t>H</a:t>
                </a:r>
                <a:r>
                  <a:rPr kumimoji="0" lang="en-US" altLang="zh-CN" sz="4400" b="1" i="0" u="none" strike="noStrike" kern="1200" cap="none" spc="0" normalizeH="0" baseline="-25000" noProof="0" dirty="0">
                    <a:ln>
                      <a:noFill/>
                    </a:ln>
                    <a:solidFill>
                      <a:srgbClr val="FFFFFF"/>
                    </a:solidFill>
                    <a:effectLst/>
                    <a:uLnTx/>
                    <a:uFillTx/>
                    <a:latin typeface="Calibri"/>
                    <a:ea typeface="宋体" panose="02010600030101010101" pitchFamily="2" charset="-122"/>
                    <a:cs typeface="+mn-cs"/>
                  </a:rPr>
                  <a:t>1</a:t>
                </a:r>
                <a:endParaRPr kumimoji="0" lang="en-US" altLang="zh-CN" sz="4400" b="1" i="0" u="none" strike="noStrike" kern="1200" cap="none" spc="0" normalizeH="0" baseline="0" noProof="0" dirty="0">
                  <a:ln>
                    <a:noFill/>
                  </a:ln>
                  <a:solidFill>
                    <a:srgbClr val="FFFFFF"/>
                  </a:solidFill>
                  <a:effectLst/>
                  <a:uLnTx/>
                  <a:uFillTx/>
                  <a:latin typeface="Calibri"/>
                  <a:ea typeface="宋体" panose="02010600030101010101" pitchFamily="2" charset="-122"/>
                  <a:cs typeface="+mn-cs"/>
                </a:endParaRPr>
              </a:p>
            </p:txBody>
          </p:sp>
          <p:sp>
            <p:nvSpPr>
              <p:cNvPr id="102510" name="Rectangle 8"/>
              <p:cNvSpPr/>
              <p:nvPr/>
            </p:nvSpPr>
            <p:spPr>
              <a:xfrm>
                <a:off x="3268" y="1267"/>
                <a:ext cx="672" cy="432"/>
              </a:xfrm>
              <a:prstGeom prst="rect">
                <a:avLst/>
              </a:prstGeom>
              <a:noFill/>
              <a:ln w="44450" cap="flat" cmpd="sng">
                <a:solidFill>
                  <a:srgbClr val="FFFFFF"/>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p:grpSp>
        <p:sp>
          <p:nvSpPr>
            <p:cNvPr id="102487" name="Oval 9"/>
            <p:cNvSpPr/>
            <p:nvPr/>
          </p:nvSpPr>
          <p:spPr>
            <a:xfrm>
              <a:off x="768" y="3050"/>
              <a:ext cx="144" cy="144"/>
            </a:xfrm>
            <a:prstGeom prst="ellipse">
              <a:avLst/>
            </a:prstGeom>
            <a:noFill/>
            <a:ln w="38100" cap="flat" cmpd="sng">
              <a:solidFill>
                <a:srgbClr val="FFFFFF"/>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p:sp>
          <p:nvSpPr>
            <p:cNvPr id="102488" name="Line 10"/>
            <p:cNvSpPr/>
            <p:nvPr/>
          </p:nvSpPr>
          <p:spPr>
            <a:xfrm flipV="1">
              <a:off x="2433" y="3120"/>
              <a:ext cx="890" cy="0"/>
            </a:xfrm>
            <a:prstGeom prst="line">
              <a:avLst/>
            </a:prstGeom>
            <a:ln w="44450" cap="flat" cmpd="sng">
              <a:solidFill>
                <a:srgbClr val="FFFFFF"/>
              </a:solidFill>
              <a:prstDash val="solid"/>
              <a:headEnd type="none" w="med" len="med"/>
              <a:tailEnd type="triangle" w="med" len="med"/>
            </a:ln>
          </p:spPr>
        </p:sp>
        <p:sp>
          <p:nvSpPr>
            <p:cNvPr id="102489" name="Line 11"/>
            <p:cNvSpPr/>
            <p:nvPr/>
          </p:nvSpPr>
          <p:spPr>
            <a:xfrm flipV="1">
              <a:off x="4006" y="3135"/>
              <a:ext cx="1104" cy="0"/>
            </a:xfrm>
            <a:prstGeom prst="line">
              <a:avLst/>
            </a:prstGeom>
            <a:ln w="44450" cap="flat" cmpd="sng">
              <a:solidFill>
                <a:srgbClr val="FFFFFF"/>
              </a:solidFill>
              <a:prstDash val="solid"/>
              <a:headEnd type="none" w="med" len="med"/>
              <a:tailEnd type="triangle" w="med" len="med"/>
            </a:ln>
          </p:spPr>
        </p:sp>
        <p:sp>
          <p:nvSpPr>
            <p:cNvPr id="102490" name="Line 12"/>
            <p:cNvSpPr/>
            <p:nvPr/>
          </p:nvSpPr>
          <p:spPr>
            <a:xfrm flipH="1">
              <a:off x="4357" y="3759"/>
              <a:ext cx="280" cy="0"/>
            </a:xfrm>
            <a:prstGeom prst="line">
              <a:avLst/>
            </a:prstGeom>
            <a:ln w="44450" cap="flat" cmpd="sng">
              <a:solidFill>
                <a:srgbClr val="FFFFFF"/>
              </a:solidFill>
              <a:prstDash val="solid"/>
              <a:headEnd type="none" w="med" len="med"/>
              <a:tailEnd type="triangle" w="med" len="med"/>
            </a:ln>
          </p:spPr>
        </p:sp>
        <p:sp>
          <p:nvSpPr>
            <p:cNvPr id="102491" name="Line 13"/>
            <p:cNvSpPr/>
            <p:nvPr/>
          </p:nvSpPr>
          <p:spPr>
            <a:xfrm>
              <a:off x="4626" y="3146"/>
              <a:ext cx="0" cy="623"/>
            </a:xfrm>
            <a:prstGeom prst="line">
              <a:avLst/>
            </a:prstGeom>
            <a:ln w="44450" cap="flat" cmpd="sng">
              <a:solidFill>
                <a:srgbClr val="FFFFFF"/>
              </a:solidFill>
              <a:prstDash val="solid"/>
              <a:headEnd type="none" w="med" len="med"/>
              <a:tailEnd type="none" w="med" len="med"/>
            </a:ln>
          </p:spPr>
        </p:sp>
        <p:grpSp>
          <p:nvGrpSpPr>
            <p:cNvPr id="102492" name="Group 14"/>
            <p:cNvGrpSpPr/>
            <p:nvPr/>
          </p:nvGrpSpPr>
          <p:grpSpPr>
            <a:xfrm>
              <a:off x="1222" y="2821"/>
              <a:ext cx="805" cy="491"/>
              <a:chOff x="2027" y="720"/>
              <a:chExt cx="805" cy="491"/>
            </a:xfrm>
          </p:grpSpPr>
          <p:sp>
            <p:nvSpPr>
              <p:cNvPr id="102507" name="Text Box 15"/>
              <p:cNvSpPr txBox="1"/>
              <p:nvPr/>
            </p:nvSpPr>
            <p:spPr>
              <a:xfrm>
                <a:off x="2160" y="720"/>
                <a:ext cx="672" cy="480"/>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zh-CN" sz="4400" b="1" i="0" u="none" strike="noStrike" kern="1200" cap="none" spc="0" normalizeH="0" baseline="0" noProof="0" dirty="0">
                    <a:ln>
                      <a:noFill/>
                    </a:ln>
                    <a:solidFill>
                      <a:srgbClr val="FFFFFF"/>
                    </a:solidFill>
                    <a:effectLst/>
                    <a:uLnTx/>
                    <a:uFillTx/>
                    <a:latin typeface="Calibri"/>
                    <a:ea typeface="宋体" panose="02010600030101010101" pitchFamily="2" charset="-122"/>
                    <a:cs typeface="+mn-cs"/>
                  </a:rPr>
                  <a:t>G</a:t>
                </a:r>
                <a:r>
                  <a:rPr kumimoji="0" lang="en-US" altLang="zh-CN" sz="4400" b="1" i="0" u="none" strike="noStrike" kern="1200" cap="none" spc="0" normalizeH="0" baseline="-25000" noProof="0" dirty="0">
                    <a:ln>
                      <a:noFill/>
                    </a:ln>
                    <a:solidFill>
                      <a:srgbClr val="FFFFFF"/>
                    </a:solidFill>
                    <a:effectLst/>
                    <a:uLnTx/>
                    <a:uFillTx/>
                    <a:latin typeface="Calibri"/>
                    <a:ea typeface="宋体" panose="02010600030101010101" pitchFamily="2" charset="-122"/>
                    <a:cs typeface="+mn-cs"/>
                  </a:rPr>
                  <a:t>1</a:t>
                </a:r>
                <a:endParaRPr kumimoji="0" lang="en-US" altLang="zh-CN" sz="4400" b="1" i="0" u="none" strike="noStrike" kern="1200" cap="none" spc="0" normalizeH="0" baseline="0" noProof="0" dirty="0">
                  <a:ln>
                    <a:noFill/>
                  </a:ln>
                  <a:solidFill>
                    <a:srgbClr val="FFFFFF"/>
                  </a:solidFill>
                  <a:effectLst/>
                  <a:uLnTx/>
                  <a:uFillTx/>
                  <a:latin typeface="Calibri"/>
                  <a:ea typeface="宋体" panose="02010600030101010101" pitchFamily="2" charset="-122"/>
                  <a:cs typeface="+mn-cs"/>
                </a:endParaRPr>
              </a:p>
            </p:txBody>
          </p:sp>
          <p:sp>
            <p:nvSpPr>
              <p:cNvPr id="102508" name="Rectangle 16"/>
              <p:cNvSpPr/>
              <p:nvPr/>
            </p:nvSpPr>
            <p:spPr>
              <a:xfrm>
                <a:off x="2027" y="779"/>
                <a:ext cx="672" cy="432"/>
              </a:xfrm>
              <a:prstGeom prst="rect">
                <a:avLst/>
              </a:prstGeom>
              <a:noFill/>
              <a:ln w="44450" cap="flat" cmpd="sng">
                <a:solidFill>
                  <a:srgbClr val="FFFFFF"/>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p:grpSp>
        <p:grpSp>
          <p:nvGrpSpPr>
            <p:cNvPr id="102493" name="Group 17"/>
            <p:cNvGrpSpPr/>
            <p:nvPr/>
          </p:nvGrpSpPr>
          <p:grpSpPr>
            <a:xfrm>
              <a:off x="1388" y="2293"/>
              <a:ext cx="768" cy="480"/>
              <a:chOff x="2304" y="336"/>
              <a:chExt cx="768" cy="480"/>
            </a:xfrm>
          </p:grpSpPr>
          <p:sp>
            <p:nvSpPr>
              <p:cNvPr id="102505" name="Text Box 18"/>
              <p:cNvSpPr txBox="1"/>
              <p:nvPr/>
            </p:nvSpPr>
            <p:spPr>
              <a:xfrm>
                <a:off x="2400" y="336"/>
                <a:ext cx="672" cy="480"/>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zh-CN" sz="4400" b="1" i="0" u="none" strike="noStrike" kern="1200" cap="none" spc="0" normalizeH="0" baseline="0" noProof="0" dirty="0">
                    <a:ln>
                      <a:noFill/>
                    </a:ln>
                    <a:solidFill>
                      <a:srgbClr val="FFFFFF"/>
                    </a:solidFill>
                    <a:effectLst/>
                    <a:uLnTx/>
                    <a:uFillTx/>
                    <a:latin typeface="Calibri"/>
                    <a:ea typeface="宋体" panose="02010600030101010101" pitchFamily="2" charset="-122"/>
                    <a:cs typeface="+mn-cs"/>
                  </a:rPr>
                  <a:t>G</a:t>
                </a:r>
                <a:r>
                  <a:rPr kumimoji="0" lang="en-US" altLang="zh-CN" sz="4400" b="1" i="0" u="none" strike="noStrike" kern="1200" cap="none" spc="0" normalizeH="0" baseline="-25000" noProof="0" dirty="0">
                    <a:ln>
                      <a:noFill/>
                    </a:ln>
                    <a:solidFill>
                      <a:srgbClr val="FFFFFF"/>
                    </a:solidFill>
                    <a:effectLst/>
                    <a:uLnTx/>
                    <a:uFillTx/>
                    <a:latin typeface="Calibri"/>
                    <a:ea typeface="宋体" panose="02010600030101010101" pitchFamily="2" charset="-122"/>
                    <a:cs typeface="+mn-cs"/>
                  </a:rPr>
                  <a:t>3</a:t>
                </a:r>
                <a:endParaRPr kumimoji="0" lang="en-US" altLang="zh-CN" sz="4400" b="1" i="0" u="none" strike="noStrike" kern="1200" cap="none" spc="0" normalizeH="0" baseline="0" noProof="0" dirty="0">
                  <a:ln>
                    <a:noFill/>
                  </a:ln>
                  <a:solidFill>
                    <a:srgbClr val="FFFFFF"/>
                  </a:solidFill>
                  <a:effectLst/>
                  <a:uLnTx/>
                  <a:uFillTx/>
                  <a:latin typeface="Calibri"/>
                  <a:ea typeface="宋体" panose="02010600030101010101" pitchFamily="2" charset="-122"/>
                  <a:cs typeface="+mn-cs"/>
                </a:endParaRPr>
              </a:p>
            </p:txBody>
          </p:sp>
          <p:sp>
            <p:nvSpPr>
              <p:cNvPr id="102506" name="Rectangle 19"/>
              <p:cNvSpPr/>
              <p:nvPr/>
            </p:nvSpPr>
            <p:spPr>
              <a:xfrm>
                <a:off x="2304" y="384"/>
                <a:ext cx="672" cy="432"/>
              </a:xfrm>
              <a:prstGeom prst="rect">
                <a:avLst/>
              </a:prstGeom>
              <a:noFill/>
              <a:ln w="44450" cap="flat" cmpd="sng">
                <a:solidFill>
                  <a:srgbClr val="FFFFFF"/>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p:grpSp>
        <p:sp>
          <p:nvSpPr>
            <p:cNvPr id="102494" name="Oval 20"/>
            <p:cNvSpPr/>
            <p:nvPr/>
          </p:nvSpPr>
          <p:spPr>
            <a:xfrm>
              <a:off x="2304" y="3039"/>
              <a:ext cx="144" cy="144"/>
            </a:xfrm>
            <a:prstGeom prst="ellipse">
              <a:avLst/>
            </a:prstGeom>
            <a:noFill/>
            <a:ln w="38100" cap="flat" cmpd="sng">
              <a:solidFill>
                <a:srgbClr val="FFFFFF"/>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p:sp>
          <p:nvSpPr>
            <p:cNvPr id="102495" name="Line 21"/>
            <p:cNvSpPr/>
            <p:nvPr/>
          </p:nvSpPr>
          <p:spPr>
            <a:xfrm>
              <a:off x="96" y="3098"/>
              <a:ext cx="689" cy="0"/>
            </a:xfrm>
            <a:prstGeom prst="line">
              <a:avLst/>
            </a:prstGeom>
            <a:ln w="44450" cap="flat" cmpd="sng">
              <a:solidFill>
                <a:srgbClr val="FFFFFF"/>
              </a:solidFill>
              <a:prstDash val="solid"/>
              <a:headEnd type="none" w="med" len="med"/>
              <a:tailEnd type="triangle" w="med" len="med"/>
            </a:ln>
          </p:spPr>
        </p:sp>
        <p:sp>
          <p:nvSpPr>
            <p:cNvPr id="102496" name="Line 22"/>
            <p:cNvSpPr/>
            <p:nvPr/>
          </p:nvSpPr>
          <p:spPr>
            <a:xfrm>
              <a:off x="923" y="3094"/>
              <a:ext cx="288" cy="0"/>
            </a:xfrm>
            <a:prstGeom prst="line">
              <a:avLst/>
            </a:prstGeom>
            <a:ln w="44450" cap="flat" cmpd="sng">
              <a:solidFill>
                <a:srgbClr val="FFFFFF"/>
              </a:solidFill>
              <a:prstDash val="solid"/>
              <a:headEnd type="none" w="med" len="med"/>
              <a:tailEnd type="triangle" w="med" len="med"/>
            </a:ln>
          </p:spPr>
        </p:sp>
        <p:sp>
          <p:nvSpPr>
            <p:cNvPr id="102497" name="Line 23"/>
            <p:cNvSpPr/>
            <p:nvPr/>
          </p:nvSpPr>
          <p:spPr>
            <a:xfrm>
              <a:off x="1883" y="3105"/>
              <a:ext cx="419" cy="0"/>
            </a:xfrm>
            <a:prstGeom prst="line">
              <a:avLst/>
            </a:prstGeom>
            <a:ln w="44450" cap="flat" cmpd="sng">
              <a:solidFill>
                <a:srgbClr val="FFFFFF"/>
              </a:solidFill>
              <a:prstDash val="solid"/>
              <a:headEnd type="none" w="med" len="med"/>
              <a:tailEnd type="triangle" w="med" len="med"/>
            </a:ln>
          </p:spPr>
        </p:sp>
        <p:sp>
          <p:nvSpPr>
            <p:cNvPr id="102498" name="Line 24"/>
            <p:cNvSpPr/>
            <p:nvPr/>
          </p:nvSpPr>
          <p:spPr>
            <a:xfrm>
              <a:off x="432" y="2544"/>
              <a:ext cx="960" cy="0"/>
            </a:xfrm>
            <a:prstGeom prst="line">
              <a:avLst/>
            </a:prstGeom>
            <a:ln w="44450" cap="flat" cmpd="sng">
              <a:solidFill>
                <a:srgbClr val="FFFFFF"/>
              </a:solidFill>
              <a:prstDash val="solid"/>
              <a:headEnd type="none" w="med" len="med"/>
              <a:tailEnd type="triangle" w="med" len="med"/>
            </a:ln>
          </p:spPr>
        </p:sp>
        <p:sp>
          <p:nvSpPr>
            <p:cNvPr id="102499" name="Line 25"/>
            <p:cNvSpPr/>
            <p:nvPr/>
          </p:nvSpPr>
          <p:spPr>
            <a:xfrm>
              <a:off x="2086" y="2544"/>
              <a:ext cx="288" cy="0"/>
            </a:xfrm>
            <a:prstGeom prst="line">
              <a:avLst/>
            </a:prstGeom>
            <a:ln w="44450" cap="flat" cmpd="sng">
              <a:solidFill>
                <a:srgbClr val="FFFFFF"/>
              </a:solidFill>
              <a:prstDash val="solid"/>
              <a:headEnd type="none" w="med" len="med"/>
              <a:tailEnd type="none" w="med" len="med"/>
            </a:ln>
          </p:spPr>
        </p:sp>
        <p:sp>
          <p:nvSpPr>
            <p:cNvPr id="102500" name="Line 26"/>
            <p:cNvSpPr/>
            <p:nvPr/>
          </p:nvSpPr>
          <p:spPr>
            <a:xfrm>
              <a:off x="454" y="2559"/>
              <a:ext cx="0" cy="540"/>
            </a:xfrm>
            <a:prstGeom prst="line">
              <a:avLst/>
            </a:prstGeom>
            <a:ln w="44450" cap="flat" cmpd="sng">
              <a:solidFill>
                <a:srgbClr val="FFFFFF"/>
              </a:solidFill>
              <a:prstDash val="solid"/>
              <a:headEnd type="none" w="med" len="med"/>
              <a:tailEnd type="none" w="med" len="med"/>
            </a:ln>
          </p:spPr>
        </p:sp>
        <p:sp>
          <p:nvSpPr>
            <p:cNvPr id="102501" name="Line 27"/>
            <p:cNvSpPr/>
            <p:nvPr/>
          </p:nvSpPr>
          <p:spPr>
            <a:xfrm>
              <a:off x="2370" y="2544"/>
              <a:ext cx="0" cy="480"/>
            </a:xfrm>
            <a:prstGeom prst="line">
              <a:avLst/>
            </a:prstGeom>
            <a:ln w="44450" cap="flat" cmpd="sng">
              <a:solidFill>
                <a:srgbClr val="FFFFFF"/>
              </a:solidFill>
              <a:prstDash val="solid"/>
              <a:headEnd type="none" w="med" len="med"/>
              <a:tailEnd type="triangle" w="med" len="med"/>
            </a:ln>
          </p:spPr>
        </p:sp>
        <p:sp>
          <p:nvSpPr>
            <p:cNvPr id="102502" name="Line 28"/>
            <p:cNvSpPr/>
            <p:nvPr/>
          </p:nvSpPr>
          <p:spPr>
            <a:xfrm flipV="1">
              <a:off x="838" y="3168"/>
              <a:ext cx="0" cy="576"/>
            </a:xfrm>
            <a:prstGeom prst="line">
              <a:avLst/>
            </a:prstGeom>
            <a:ln w="44450" cap="flat" cmpd="sng">
              <a:solidFill>
                <a:srgbClr val="FFFFFF"/>
              </a:solidFill>
              <a:prstDash val="solid"/>
              <a:headEnd type="none" w="med" len="med"/>
              <a:tailEnd type="triangle" w="med" len="med"/>
            </a:ln>
          </p:spPr>
        </p:sp>
        <p:sp>
          <p:nvSpPr>
            <p:cNvPr id="102503" name="Line 29"/>
            <p:cNvSpPr/>
            <p:nvPr/>
          </p:nvSpPr>
          <p:spPr>
            <a:xfrm>
              <a:off x="912" y="3264"/>
              <a:ext cx="144" cy="0"/>
            </a:xfrm>
            <a:prstGeom prst="line">
              <a:avLst/>
            </a:prstGeom>
            <a:ln w="38100" cap="flat" cmpd="sng">
              <a:solidFill>
                <a:srgbClr val="FFFFFF"/>
              </a:solidFill>
              <a:prstDash val="solid"/>
              <a:headEnd type="none" w="med" len="med"/>
              <a:tailEnd type="none" w="med" len="med"/>
            </a:ln>
          </p:spPr>
        </p:sp>
        <p:sp>
          <p:nvSpPr>
            <p:cNvPr id="102504" name="Line 30"/>
            <p:cNvSpPr/>
            <p:nvPr/>
          </p:nvSpPr>
          <p:spPr>
            <a:xfrm>
              <a:off x="827" y="3729"/>
              <a:ext cx="2845" cy="0"/>
            </a:xfrm>
            <a:prstGeom prst="line">
              <a:avLst/>
            </a:prstGeom>
            <a:ln w="44450" cap="flat" cmpd="sng">
              <a:solidFill>
                <a:srgbClr val="FFFFFF"/>
              </a:solidFill>
              <a:prstDash val="solid"/>
              <a:headEnd type="none" w="med" len="med"/>
              <a:tailEnd type="none" w="med" len="med"/>
            </a:ln>
          </p:spPr>
        </p:sp>
      </p:grpSp>
      <p:sp>
        <p:nvSpPr>
          <p:cNvPr id="102403" name="Rectangle 31"/>
          <p:cNvSpPr>
            <a:spLocks noGrp="1"/>
          </p:cNvSpPr>
          <p:nvPr>
            <p:ph type="title" idx="4294967295"/>
          </p:nvPr>
        </p:nvSpPr>
        <p:spPr>
          <a:xfrm>
            <a:off x="-76200" y="-152400"/>
            <a:ext cx="3429000" cy="1143000"/>
          </a:xfrm>
          <a:ln/>
        </p:spPr>
        <p:txBody>
          <a:bodyPr vert="horz" wrap="square" lIns="91440" tIns="45720" rIns="91440" bIns="45720" anchor="ctr" anchorCtr="0"/>
          <a:lstStyle/>
          <a:p>
            <a:pPr eaLnBrk="1" hangingPunct="1"/>
            <a:r>
              <a:rPr lang="zh-CN" altLang="en-US" b="1" dirty="0">
                <a:solidFill>
                  <a:srgbClr val="FFFF00"/>
                </a:solidFill>
              </a:rPr>
              <a:t>综合点移动</a:t>
            </a:r>
          </a:p>
        </p:txBody>
      </p:sp>
      <p:sp>
        <p:nvSpPr>
          <p:cNvPr id="9248" name="Line 32"/>
          <p:cNvSpPr/>
          <p:nvPr/>
        </p:nvSpPr>
        <p:spPr>
          <a:xfrm>
            <a:off x="0" y="3284538"/>
            <a:ext cx="9144000" cy="0"/>
          </a:xfrm>
          <a:prstGeom prst="line">
            <a:avLst/>
          </a:prstGeom>
          <a:ln w="25400" cap="flat" cmpd="sng">
            <a:solidFill>
              <a:srgbClr val="FF00FF"/>
            </a:solidFill>
            <a:prstDash val="dash"/>
            <a:headEnd type="none" w="med" len="med"/>
            <a:tailEnd type="none" w="med" len="med"/>
          </a:ln>
        </p:spPr>
      </p:sp>
      <p:grpSp>
        <p:nvGrpSpPr>
          <p:cNvPr id="102405" name="Group 33"/>
          <p:cNvGrpSpPr/>
          <p:nvPr/>
        </p:nvGrpSpPr>
        <p:grpSpPr>
          <a:xfrm>
            <a:off x="1116013" y="381000"/>
            <a:ext cx="6799262" cy="2667000"/>
            <a:chOff x="1285" y="240"/>
            <a:chExt cx="4283" cy="1680"/>
          </a:xfrm>
        </p:grpSpPr>
        <p:sp>
          <p:nvSpPr>
            <p:cNvPr id="102457" name="Oval 34"/>
            <p:cNvSpPr/>
            <p:nvPr/>
          </p:nvSpPr>
          <p:spPr>
            <a:xfrm>
              <a:off x="1968" y="1008"/>
              <a:ext cx="144" cy="144"/>
            </a:xfrm>
            <a:prstGeom prst="ellipse">
              <a:avLst/>
            </a:prstGeom>
            <a:noFill/>
            <a:ln w="38100" cap="flat" cmpd="sng">
              <a:solidFill>
                <a:srgbClr val="FFFFFF"/>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p:grpSp>
          <p:nvGrpSpPr>
            <p:cNvPr id="102458" name="Group 35"/>
            <p:cNvGrpSpPr/>
            <p:nvPr/>
          </p:nvGrpSpPr>
          <p:grpSpPr>
            <a:xfrm>
              <a:off x="2411" y="805"/>
              <a:ext cx="805" cy="491"/>
              <a:chOff x="2027" y="720"/>
              <a:chExt cx="805" cy="491"/>
            </a:xfrm>
          </p:grpSpPr>
          <p:sp>
            <p:nvSpPr>
              <p:cNvPr id="102483" name="Text Box 36"/>
              <p:cNvSpPr txBox="1"/>
              <p:nvPr/>
            </p:nvSpPr>
            <p:spPr>
              <a:xfrm>
                <a:off x="2160" y="720"/>
                <a:ext cx="672" cy="480"/>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zh-CN" sz="4400" b="1" i="0" u="none" strike="noStrike" kern="1200" cap="none" spc="0" normalizeH="0" baseline="0" noProof="0" dirty="0">
                    <a:ln>
                      <a:noFill/>
                    </a:ln>
                    <a:solidFill>
                      <a:srgbClr val="FFFFFF"/>
                    </a:solidFill>
                    <a:effectLst/>
                    <a:uLnTx/>
                    <a:uFillTx/>
                    <a:latin typeface="Calibri"/>
                    <a:ea typeface="宋体" panose="02010600030101010101" pitchFamily="2" charset="-122"/>
                    <a:cs typeface="+mn-cs"/>
                  </a:rPr>
                  <a:t>G</a:t>
                </a:r>
                <a:r>
                  <a:rPr kumimoji="0" lang="en-US" altLang="zh-CN" sz="4400" b="1" i="0" u="none" strike="noStrike" kern="1200" cap="none" spc="0" normalizeH="0" baseline="-25000" noProof="0" dirty="0">
                    <a:ln>
                      <a:noFill/>
                    </a:ln>
                    <a:solidFill>
                      <a:srgbClr val="FFFFFF"/>
                    </a:solidFill>
                    <a:effectLst/>
                    <a:uLnTx/>
                    <a:uFillTx/>
                    <a:latin typeface="Calibri"/>
                    <a:ea typeface="宋体" panose="02010600030101010101" pitchFamily="2" charset="-122"/>
                    <a:cs typeface="+mn-cs"/>
                  </a:rPr>
                  <a:t>1</a:t>
                </a:r>
                <a:endParaRPr kumimoji="0" lang="en-US" altLang="zh-CN" sz="4400" b="1" i="0" u="none" strike="noStrike" kern="1200" cap="none" spc="0" normalizeH="0" baseline="0" noProof="0" dirty="0">
                  <a:ln>
                    <a:noFill/>
                  </a:ln>
                  <a:solidFill>
                    <a:srgbClr val="FFFFFF"/>
                  </a:solidFill>
                  <a:effectLst/>
                  <a:uLnTx/>
                  <a:uFillTx/>
                  <a:latin typeface="Calibri"/>
                  <a:ea typeface="宋体" panose="02010600030101010101" pitchFamily="2" charset="-122"/>
                  <a:cs typeface="+mn-cs"/>
                </a:endParaRPr>
              </a:p>
            </p:txBody>
          </p:sp>
          <p:sp>
            <p:nvSpPr>
              <p:cNvPr id="102484" name="Rectangle 37"/>
              <p:cNvSpPr/>
              <p:nvPr/>
            </p:nvSpPr>
            <p:spPr>
              <a:xfrm>
                <a:off x="2027" y="779"/>
                <a:ext cx="672" cy="432"/>
              </a:xfrm>
              <a:prstGeom prst="rect">
                <a:avLst/>
              </a:prstGeom>
              <a:noFill/>
              <a:ln w="44450" cap="flat" cmpd="sng">
                <a:solidFill>
                  <a:srgbClr val="FFFFFF"/>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p:grpSp>
        <p:sp>
          <p:nvSpPr>
            <p:cNvPr id="102459" name="Oval 38"/>
            <p:cNvSpPr/>
            <p:nvPr/>
          </p:nvSpPr>
          <p:spPr>
            <a:xfrm>
              <a:off x="3493" y="1023"/>
              <a:ext cx="144" cy="144"/>
            </a:xfrm>
            <a:prstGeom prst="ellipse">
              <a:avLst/>
            </a:prstGeom>
            <a:noFill/>
            <a:ln w="38100" cap="flat" cmpd="sng">
              <a:solidFill>
                <a:srgbClr val="FFFFFF"/>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p:sp>
          <p:nvSpPr>
            <p:cNvPr id="102460" name="Line 39"/>
            <p:cNvSpPr/>
            <p:nvPr/>
          </p:nvSpPr>
          <p:spPr>
            <a:xfrm>
              <a:off x="1285" y="1082"/>
              <a:ext cx="689" cy="0"/>
            </a:xfrm>
            <a:prstGeom prst="line">
              <a:avLst/>
            </a:prstGeom>
            <a:ln w="44450" cap="flat" cmpd="sng">
              <a:solidFill>
                <a:srgbClr val="FFFFFF"/>
              </a:solidFill>
              <a:prstDash val="solid"/>
              <a:headEnd type="none" w="med" len="med"/>
              <a:tailEnd type="triangle" w="med" len="med"/>
            </a:ln>
          </p:spPr>
        </p:sp>
        <p:sp>
          <p:nvSpPr>
            <p:cNvPr id="102461" name="Line 40"/>
            <p:cNvSpPr/>
            <p:nvPr/>
          </p:nvSpPr>
          <p:spPr>
            <a:xfrm>
              <a:off x="2112" y="1078"/>
              <a:ext cx="288" cy="0"/>
            </a:xfrm>
            <a:prstGeom prst="line">
              <a:avLst/>
            </a:prstGeom>
            <a:ln w="44450" cap="flat" cmpd="sng">
              <a:solidFill>
                <a:srgbClr val="FFFFFF"/>
              </a:solidFill>
              <a:prstDash val="solid"/>
              <a:headEnd type="none" w="med" len="med"/>
              <a:tailEnd type="triangle" w="med" len="med"/>
            </a:ln>
          </p:spPr>
        </p:sp>
        <p:sp>
          <p:nvSpPr>
            <p:cNvPr id="102462" name="Line 41"/>
            <p:cNvSpPr/>
            <p:nvPr/>
          </p:nvSpPr>
          <p:spPr>
            <a:xfrm>
              <a:off x="3072" y="1089"/>
              <a:ext cx="419" cy="0"/>
            </a:xfrm>
            <a:prstGeom prst="line">
              <a:avLst/>
            </a:prstGeom>
            <a:ln w="44450" cap="flat" cmpd="sng">
              <a:solidFill>
                <a:srgbClr val="FFFFFF"/>
              </a:solidFill>
              <a:prstDash val="solid"/>
              <a:headEnd type="none" w="med" len="med"/>
              <a:tailEnd type="triangle" w="med" len="med"/>
            </a:ln>
          </p:spPr>
        </p:sp>
        <p:grpSp>
          <p:nvGrpSpPr>
            <p:cNvPr id="102463" name="Group 42"/>
            <p:cNvGrpSpPr/>
            <p:nvPr/>
          </p:nvGrpSpPr>
          <p:grpSpPr>
            <a:xfrm>
              <a:off x="4032" y="831"/>
              <a:ext cx="768" cy="491"/>
              <a:chOff x="3312" y="720"/>
              <a:chExt cx="768" cy="491"/>
            </a:xfrm>
          </p:grpSpPr>
          <p:sp>
            <p:nvSpPr>
              <p:cNvPr id="102481" name="Text Box 43"/>
              <p:cNvSpPr txBox="1"/>
              <p:nvPr/>
            </p:nvSpPr>
            <p:spPr>
              <a:xfrm>
                <a:off x="3408" y="720"/>
                <a:ext cx="672" cy="480"/>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zh-CN" sz="4400" b="1" i="0" u="none" strike="noStrike" kern="1200" cap="none" spc="0" normalizeH="0" baseline="0" noProof="0" dirty="0">
                    <a:ln>
                      <a:noFill/>
                    </a:ln>
                    <a:solidFill>
                      <a:srgbClr val="FFFFFF"/>
                    </a:solidFill>
                    <a:effectLst/>
                    <a:uLnTx/>
                    <a:uFillTx/>
                    <a:latin typeface="Calibri"/>
                    <a:ea typeface="宋体" panose="02010600030101010101" pitchFamily="2" charset="-122"/>
                    <a:cs typeface="+mn-cs"/>
                  </a:rPr>
                  <a:t>G</a:t>
                </a:r>
                <a:r>
                  <a:rPr kumimoji="0" lang="en-US" altLang="zh-CN" sz="4400" b="1" i="0" u="none" strike="noStrike" kern="1200" cap="none" spc="0" normalizeH="0" baseline="-25000" noProof="0" dirty="0">
                    <a:ln>
                      <a:noFill/>
                    </a:ln>
                    <a:solidFill>
                      <a:srgbClr val="FFFFFF"/>
                    </a:solidFill>
                    <a:effectLst/>
                    <a:uLnTx/>
                    <a:uFillTx/>
                    <a:latin typeface="Calibri"/>
                    <a:ea typeface="宋体" panose="02010600030101010101" pitchFamily="2" charset="-122"/>
                    <a:cs typeface="+mn-cs"/>
                  </a:rPr>
                  <a:t>2</a:t>
                </a:r>
                <a:endParaRPr kumimoji="0" lang="en-US" altLang="zh-CN" sz="4400" b="1" i="0" u="none" strike="noStrike" kern="1200" cap="none" spc="0" normalizeH="0" baseline="0" noProof="0" dirty="0">
                  <a:ln>
                    <a:noFill/>
                  </a:ln>
                  <a:solidFill>
                    <a:srgbClr val="FFFFFF"/>
                  </a:solidFill>
                  <a:effectLst/>
                  <a:uLnTx/>
                  <a:uFillTx/>
                  <a:latin typeface="Calibri"/>
                  <a:ea typeface="宋体" panose="02010600030101010101" pitchFamily="2" charset="-122"/>
                  <a:cs typeface="+mn-cs"/>
                </a:endParaRPr>
              </a:p>
            </p:txBody>
          </p:sp>
          <p:sp>
            <p:nvSpPr>
              <p:cNvPr id="102482" name="Rectangle 44"/>
              <p:cNvSpPr/>
              <p:nvPr/>
            </p:nvSpPr>
            <p:spPr>
              <a:xfrm>
                <a:off x="3312" y="779"/>
                <a:ext cx="672" cy="432"/>
              </a:xfrm>
              <a:prstGeom prst="rect">
                <a:avLst/>
              </a:prstGeom>
              <a:noFill/>
              <a:ln w="44450" cap="flat" cmpd="sng">
                <a:solidFill>
                  <a:srgbClr val="FFFFFF"/>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p:grpSp>
        <p:grpSp>
          <p:nvGrpSpPr>
            <p:cNvPr id="102464" name="Group 45"/>
            <p:cNvGrpSpPr/>
            <p:nvPr/>
          </p:nvGrpSpPr>
          <p:grpSpPr>
            <a:xfrm>
              <a:off x="2592" y="240"/>
              <a:ext cx="768" cy="480"/>
              <a:chOff x="2304" y="336"/>
              <a:chExt cx="768" cy="480"/>
            </a:xfrm>
          </p:grpSpPr>
          <p:sp>
            <p:nvSpPr>
              <p:cNvPr id="102479" name="Text Box 46"/>
              <p:cNvSpPr txBox="1"/>
              <p:nvPr/>
            </p:nvSpPr>
            <p:spPr>
              <a:xfrm>
                <a:off x="2400" y="336"/>
                <a:ext cx="672" cy="480"/>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zh-CN" sz="4400" b="1" i="0" u="none" strike="noStrike" kern="1200" cap="none" spc="0" normalizeH="0" baseline="0" noProof="0" dirty="0">
                    <a:ln>
                      <a:noFill/>
                    </a:ln>
                    <a:solidFill>
                      <a:srgbClr val="FFFFFF"/>
                    </a:solidFill>
                    <a:effectLst/>
                    <a:uLnTx/>
                    <a:uFillTx/>
                    <a:latin typeface="Calibri"/>
                    <a:ea typeface="宋体" panose="02010600030101010101" pitchFamily="2" charset="-122"/>
                    <a:cs typeface="+mn-cs"/>
                  </a:rPr>
                  <a:t>G</a:t>
                </a:r>
                <a:r>
                  <a:rPr kumimoji="0" lang="en-US" altLang="zh-CN" sz="4400" b="1" i="0" u="none" strike="noStrike" kern="1200" cap="none" spc="0" normalizeH="0" baseline="-25000" noProof="0" dirty="0">
                    <a:ln>
                      <a:noFill/>
                    </a:ln>
                    <a:solidFill>
                      <a:srgbClr val="FFFFFF"/>
                    </a:solidFill>
                    <a:effectLst/>
                    <a:uLnTx/>
                    <a:uFillTx/>
                    <a:latin typeface="Calibri"/>
                    <a:ea typeface="宋体" panose="02010600030101010101" pitchFamily="2" charset="-122"/>
                    <a:cs typeface="+mn-cs"/>
                  </a:rPr>
                  <a:t>3</a:t>
                </a:r>
                <a:endParaRPr kumimoji="0" lang="en-US" altLang="zh-CN" sz="4400" b="1" i="0" u="none" strike="noStrike" kern="1200" cap="none" spc="0" normalizeH="0" baseline="0" noProof="0" dirty="0">
                  <a:ln>
                    <a:noFill/>
                  </a:ln>
                  <a:solidFill>
                    <a:srgbClr val="FFFFFF"/>
                  </a:solidFill>
                  <a:effectLst/>
                  <a:uLnTx/>
                  <a:uFillTx/>
                  <a:latin typeface="Calibri"/>
                  <a:ea typeface="宋体" panose="02010600030101010101" pitchFamily="2" charset="-122"/>
                  <a:cs typeface="+mn-cs"/>
                </a:endParaRPr>
              </a:p>
            </p:txBody>
          </p:sp>
          <p:sp>
            <p:nvSpPr>
              <p:cNvPr id="102480" name="Rectangle 47"/>
              <p:cNvSpPr/>
              <p:nvPr/>
            </p:nvSpPr>
            <p:spPr>
              <a:xfrm>
                <a:off x="2304" y="384"/>
                <a:ext cx="672" cy="432"/>
              </a:xfrm>
              <a:prstGeom prst="rect">
                <a:avLst/>
              </a:prstGeom>
              <a:noFill/>
              <a:ln w="44450" cap="flat" cmpd="sng">
                <a:solidFill>
                  <a:srgbClr val="FFFFFF"/>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p:grpSp>
        <p:grpSp>
          <p:nvGrpSpPr>
            <p:cNvPr id="102465" name="Group 48"/>
            <p:cNvGrpSpPr/>
            <p:nvPr/>
          </p:nvGrpSpPr>
          <p:grpSpPr>
            <a:xfrm>
              <a:off x="3652" y="1421"/>
              <a:ext cx="764" cy="499"/>
              <a:chOff x="3268" y="1200"/>
              <a:chExt cx="764" cy="499"/>
            </a:xfrm>
          </p:grpSpPr>
          <p:sp>
            <p:nvSpPr>
              <p:cNvPr id="102477" name="Text Box 49"/>
              <p:cNvSpPr txBox="1"/>
              <p:nvPr/>
            </p:nvSpPr>
            <p:spPr>
              <a:xfrm>
                <a:off x="3360" y="1200"/>
                <a:ext cx="672" cy="480"/>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zh-CN" sz="4400" b="1" i="0" u="none" strike="noStrike" kern="1200" cap="none" spc="0" normalizeH="0" baseline="0" noProof="0" dirty="0">
                    <a:ln>
                      <a:noFill/>
                    </a:ln>
                    <a:solidFill>
                      <a:srgbClr val="FFFFFF"/>
                    </a:solidFill>
                    <a:effectLst/>
                    <a:uLnTx/>
                    <a:uFillTx/>
                    <a:latin typeface="Calibri"/>
                    <a:ea typeface="宋体" panose="02010600030101010101" pitchFamily="2" charset="-122"/>
                    <a:cs typeface="+mn-cs"/>
                  </a:rPr>
                  <a:t>H</a:t>
                </a:r>
                <a:r>
                  <a:rPr kumimoji="0" lang="en-US" altLang="zh-CN" sz="4400" b="1" i="0" u="none" strike="noStrike" kern="1200" cap="none" spc="0" normalizeH="0" baseline="-25000" noProof="0" dirty="0">
                    <a:ln>
                      <a:noFill/>
                    </a:ln>
                    <a:solidFill>
                      <a:srgbClr val="FFFFFF"/>
                    </a:solidFill>
                    <a:effectLst/>
                    <a:uLnTx/>
                    <a:uFillTx/>
                    <a:latin typeface="Calibri"/>
                    <a:ea typeface="宋体" panose="02010600030101010101" pitchFamily="2" charset="-122"/>
                    <a:cs typeface="+mn-cs"/>
                  </a:rPr>
                  <a:t>1</a:t>
                </a:r>
                <a:endParaRPr kumimoji="0" lang="en-US" altLang="zh-CN" sz="4400" b="1" i="0" u="none" strike="noStrike" kern="1200" cap="none" spc="0" normalizeH="0" baseline="0" noProof="0" dirty="0">
                  <a:ln>
                    <a:noFill/>
                  </a:ln>
                  <a:solidFill>
                    <a:srgbClr val="FFFFFF"/>
                  </a:solidFill>
                  <a:effectLst/>
                  <a:uLnTx/>
                  <a:uFillTx/>
                  <a:latin typeface="Calibri"/>
                  <a:ea typeface="宋体" panose="02010600030101010101" pitchFamily="2" charset="-122"/>
                  <a:cs typeface="+mn-cs"/>
                </a:endParaRPr>
              </a:p>
            </p:txBody>
          </p:sp>
          <p:sp>
            <p:nvSpPr>
              <p:cNvPr id="102478" name="Rectangle 50"/>
              <p:cNvSpPr/>
              <p:nvPr/>
            </p:nvSpPr>
            <p:spPr>
              <a:xfrm>
                <a:off x="3268" y="1267"/>
                <a:ext cx="672" cy="432"/>
              </a:xfrm>
              <a:prstGeom prst="rect">
                <a:avLst/>
              </a:prstGeom>
              <a:noFill/>
              <a:ln w="44450" cap="flat" cmpd="sng">
                <a:solidFill>
                  <a:srgbClr val="FFFFFF"/>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p:grpSp>
        <p:sp>
          <p:nvSpPr>
            <p:cNvPr id="102466" name="Line 51"/>
            <p:cNvSpPr/>
            <p:nvPr/>
          </p:nvSpPr>
          <p:spPr>
            <a:xfrm>
              <a:off x="3637" y="1089"/>
              <a:ext cx="422" cy="0"/>
            </a:xfrm>
            <a:prstGeom prst="line">
              <a:avLst/>
            </a:prstGeom>
            <a:ln w="44450" cap="flat" cmpd="sng">
              <a:solidFill>
                <a:srgbClr val="FFFFFF"/>
              </a:solidFill>
              <a:prstDash val="solid"/>
              <a:headEnd type="none" w="med" len="med"/>
              <a:tailEnd type="triangle" w="med" len="med"/>
            </a:ln>
          </p:spPr>
        </p:sp>
        <p:sp>
          <p:nvSpPr>
            <p:cNvPr id="102467" name="Line 52"/>
            <p:cNvSpPr/>
            <p:nvPr/>
          </p:nvSpPr>
          <p:spPr>
            <a:xfrm>
              <a:off x="4704" y="1093"/>
              <a:ext cx="864" cy="0"/>
            </a:xfrm>
            <a:prstGeom prst="line">
              <a:avLst/>
            </a:prstGeom>
            <a:ln w="44450" cap="flat" cmpd="sng">
              <a:solidFill>
                <a:srgbClr val="FFFFFF"/>
              </a:solidFill>
              <a:prstDash val="solid"/>
              <a:headEnd type="none" w="med" len="med"/>
              <a:tailEnd type="triangle" w="med" len="med"/>
            </a:ln>
          </p:spPr>
        </p:sp>
        <p:sp>
          <p:nvSpPr>
            <p:cNvPr id="102468" name="Line 53"/>
            <p:cNvSpPr/>
            <p:nvPr/>
          </p:nvSpPr>
          <p:spPr>
            <a:xfrm>
              <a:off x="1632" y="539"/>
              <a:ext cx="960" cy="0"/>
            </a:xfrm>
            <a:prstGeom prst="line">
              <a:avLst/>
            </a:prstGeom>
            <a:ln w="44450" cap="flat" cmpd="sng">
              <a:solidFill>
                <a:srgbClr val="FFFFFF"/>
              </a:solidFill>
              <a:prstDash val="solid"/>
              <a:headEnd type="none" w="med" len="med"/>
              <a:tailEnd type="triangle" w="med" len="med"/>
            </a:ln>
          </p:spPr>
        </p:sp>
        <p:sp>
          <p:nvSpPr>
            <p:cNvPr id="102469" name="Line 54"/>
            <p:cNvSpPr/>
            <p:nvPr/>
          </p:nvSpPr>
          <p:spPr>
            <a:xfrm flipH="1">
              <a:off x="4342" y="1728"/>
              <a:ext cx="787" cy="0"/>
            </a:xfrm>
            <a:prstGeom prst="line">
              <a:avLst/>
            </a:prstGeom>
            <a:ln w="44450" cap="flat" cmpd="sng">
              <a:solidFill>
                <a:srgbClr val="FFFFFF"/>
              </a:solidFill>
              <a:prstDash val="solid"/>
              <a:headEnd type="none" w="med" len="med"/>
              <a:tailEnd type="triangle" w="med" len="med"/>
            </a:ln>
          </p:spPr>
        </p:sp>
        <p:sp>
          <p:nvSpPr>
            <p:cNvPr id="102470" name="Line 55"/>
            <p:cNvSpPr/>
            <p:nvPr/>
          </p:nvSpPr>
          <p:spPr>
            <a:xfrm>
              <a:off x="3286" y="528"/>
              <a:ext cx="288" cy="0"/>
            </a:xfrm>
            <a:prstGeom prst="line">
              <a:avLst/>
            </a:prstGeom>
            <a:ln w="44450" cap="flat" cmpd="sng">
              <a:solidFill>
                <a:srgbClr val="FFFFFF"/>
              </a:solidFill>
              <a:prstDash val="solid"/>
              <a:headEnd type="none" w="med" len="med"/>
              <a:tailEnd type="none" w="med" len="med"/>
            </a:ln>
          </p:spPr>
        </p:sp>
        <p:sp>
          <p:nvSpPr>
            <p:cNvPr id="102471" name="Line 56"/>
            <p:cNvSpPr/>
            <p:nvPr/>
          </p:nvSpPr>
          <p:spPr>
            <a:xfrm>
              <a:off x="2020" y="1728"/>
              <a:ext cx="1630" cy="0"/>
            </a:xfrm>
            <a:prstGeom prst="line">
              <a:avLst/>
            </a:prstGeom>
            <a:ln w="44450" cap="flat" cmpd="sng">
              <a:solidFill>
                <a:srgbClr val="FFFFFF"/>
              </a:solidFill>
              <a:prstDash val="solid"/>
              <a:headEnd type="none" w="med" len="med"/>
              <a:tailEnd type="none" w="med" len="med"/>
            </a:ln>
          </p:spPr>
        </p:sp>
        <p:sp>
          <p:nvSpPr>
            <p:cNvPr id="102472" name="Line 57"/>
            <p:cNvSpPr/>
            <p:nvPr/>
          </p:nvSpPr>
          <p:spPr>
            <a:xfrm>
              <a:off x="5106" y="1104"/>
              <a:ext cx="0" cy="624"/>
            </a:xfrm>
            <a:prstGeom prst="line">
              <a:avLst/>
            </a:prstGeom>
            <a:ln w="44450" cap="flat" cmpd="sng">
              <a:solidFill>
                <a:srgbClr val="FFFFFF"/>
              </a:solidFill>
              <a:prstDash val="solid"/>
              <a:headEnd type="oval" w="med" len="med"/>
              <a:tailEnd type="none" w="med" len="med"/>
            </a:ln>
          </p:spPr>
        </p:sp>
        <p:sp>
          <p:nvSpPr>
            <p:cNvPr id="102473" name="Line 58"/>
            <p:cNvSpPr/>
            <p:nvPr/>
          </p:nvSpPr>
          <p:spPr>
            <a:xfrm>
              <a:off x="1636" y="554"/>
              <a:ext cx="0" cy="528"/>
            </a:xfrm>
            <a:prstGeom prst="line">
              <a:avLst/>
            </a:prstGeom>
            <a:ln w="44450" cap="flat" cmpd="sng">
              <a:solidFill>
                <a:srgbClr val="FFFFFF"/>
              </a:solidFill>
              <a:prstDash val="solid"/>
              <a:headEnd type="none" w="med" len="med"/>
              <a:tailEnd type="oval" w="med" len="med"/>
            </a:ln>
          </p:spPr>
        </p:sp>
        <p:sp>
          <p:nvSpPr>
            <p:cNvPr id="102474" name="Line 59"/>
            <p:cNvSpPr/>
            <p:nvPr/>
          </p:nvSpPr>
          <p:spPr>
            <a:xfrm>
              <a:off x="3559" y="528"/>
              <a:ext cx="0" cy="480"/>
            </a:xfrm>
            <a:prstGeom prst="line">
              <a:avLst/>
            </a:prstGeom>
            <a:ln w="44450" cap="flat" cmpd="sng">
              <a:solidFill>
                <a:srgbClr val="FFFFFF"/>
              </a:solidFill>
              <a:prstDash val="solid"/>
              <a:headEnd type="none" w="med" len="med"/>
              <a:tailEnd type="triangle" w="med" len="med"/>
            </a:ln>
          </p:spPr>
        </p:sp>
        <p:sp>
          <p:nvSpPr>
            <p:cNvPr id="102475" name="Line 60"/>
            <p:cNvSpPr/>
            <p:nvPr/>
          </p:nvSpPr>
          <p:spPr>
            <a:xfrm flipV="1">
              <a:off x="2027" y="1152"/>
              <a:ext cx="0" cy="576"/>
            </a:xfrm>
            <a:prstGeom prst="line">
              <a:avLst/>
            </a:prstGeom>
            <a:ln w="44450" cap="flat" cmpd="sng">
              <a:solidFill>
                <a:srgbClr val="FFFFFF"/>
              </a:solidFill>
              <a:prstDash val="solid"/>
              <a:headEnd type="none" w="med" len="med"/>
              <a:tailEnd type="triangle" w="med" len="med"/>
            </a:ln>
          </p:spPr>
        </p:sp>
        <p:sp>
          <p:nvSpPr>
            <p:cNvPr id="102476" name="Line 61"/>
            <p:cNvSpPr/>
            <p:nvPr/>
          </p:nvSpPr>
          <p:spPr>
            <a:xfrm>
              <a:off x="2101" y="1248"/>
              <a:ext cx="144" cy="0"/>
            </a:xfrm>
            <a:prstGeom prst="line">
              <a:avLst/>
            </a:prstGeom>
            <a:ln w="38100" cap="flat" cmpd="sng">
              <a:solidFill>
                <a:srgbClr val="FFFFFF"/>
              </a:solidFill>
              <a:prstDash val="solid"/>
              <a:headEnd type="none" w="med" len="med"/>
              <a:tailEnd type="none" w="med" len="med"/>
            </a:ln>
          </p:spPr>
        </p:sp>
      </p:grpSp>
      <p:sp>
        <p:nvSpPr>
          <p:cNvPr id="102406" name="Line 62"/>
          <p:cNvSpPr/>
          <p:nvPr/>
        </p:nvSpPr>
        <p:spPr>
          <a:xfrm>
            <a:off x="1371600" y="5867400"/>
            <a:ext cx="0" cy="0"/>
          </a:xfrm>
          <a:prstGeom prst="line">
            <a:avLst/>
          </a:prstGeom>
          <a:ln w="9525" cap="flat" cmpd="sng">
            <a:solidFill>
              <a:schemeClr val="tx1"/>
            </a:solidFill>
            <a:prstDash val="solid"/>
            <a:headEnd type="none" w="med" len="med"/>
            <a:tailEnd type="none" w="med" len="med"/>
          </a:ln>
        </p:spPr>
      </p:sp>
      <p:sp>
        <p:nvSpPr>
          <p:cNvPr id="102407" name="Line 63"/>
          <p:cNvSpPr/>
          <p:nvPr/>
        </p:nvSpPr>
        <p:spPr>
          <a:xfrm>
            <a:off x="2057400" y="6172200"/>
            <a:ext cx="0" cy="0"/>
          </a:xfrm>
          <a:prstGeom prst="line">
            <a:avLst/>
          </a:prstGeom>
          <a:ln w="9525" cap="flat" cmpd="sng">
            <a:solidFill>
              <a:schemeClr val="tx1"/>
            </a:solidFill>
            <a:prstDash val="solid"/>
            <a:headEnd type="none" w="med" len="med"/>
            <a:tailEnd type="none" w="med" len="med"/>
          </a:ln>
        </p:spPr>
      </p:sp>
      <p:grpSp>
        <p:nvGrpSpPr>
          <p:cNvPr id="12" name="Group 64"/>
          <p:cNvGrpSpPr/>
          <p:nvPr/>
        </p:nvGrpSpPr>
        <p:grpSpPr>
          <a:xfrm>
            <a:off x="4716463" y="476250"/>
            <a:ext cx="2808287" cy="1368425"/>
            <a:chOff x="2971" y="300"/>
            <a:chExt cx="1769" cy="862"/>
          </a:xfrm>
        </p:grpSpPr>
        <p:sp>
          <p:nvSpPr>
            <p:cNvPr id="102452" name="Line 65"/>
            <p:cNvSpPr/>
            <p:nvPr/>
          </p:nvSpPr>
          <p:spPr>
            <a:xfrm>
              <a:off x="2971" y="527"/>
              <a:ext cx="454" cy="0"/>
            </a:xfrm>
            <a:prstGeom prst="line">
              <a:avLst/>
            </a:prstGeom>
            <a:ln w="38100" cap="flat" cmpd="sng">
              <a:solidFill>
                <a:srgbClr val="FFFF00"/>
              </a:solidFill>
              <a:prstDash val="solid"/>
              <a:headEnd type="none" w="med" len="med"/>
              <a:tailEnd type="none" w="med" len="med"/>
            </a:ln>
          </p:spPr>
        </p:sp>
        <p:sp>
          <p:nvSpPr>
            <p:cNvPr id="102453" name="Rectangle 66"/>
            <p:cNvSpPr/>
            <p:nvPr/>
          </p:nvSpPr>
          <p:spPr>
            <a:xfrm>
              <a:off x="3432" y="300"/>
              <a:ext cx="544" cy="409"/>
            </a:xfrm>
            <a:prstGeom prst="rect">
              <a:avLst/>
            </a:prstGeom>
            <a:noFill/>
            <a:ln w="38100" cap="flat" cmpd="sng">
              <a:solidFill>
                <a:srgbClr val="FFFF00"/>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p:sp>
          <p:nvSpPr>
            <p:cNvPr id="102454" name="Line 67"/>
            <p:cNvSpPr/>
            <p:nvPr/>
          </p:nvSpPr>
          <p:spPr>
            <a:xfrm>
              <a:off x="3976" y="527"/>
              <a:ext cx="681" cy="0"/>
            </a:xfrm>
            <a:prstGeom prst="line">
              <a:avLst/>
            </a:prstGeom>
            <a:ln w="38100" cap="flat" cmpd="sng">
              <a:solidFill>
                <a:srgbClr val="FFFF00"/>
              </a:solidFill>
              <a:prstDash val="solid"/>
              <a:headEnd type="none" w="med" len="med"/>
              <a:tailEnd type="none" w="med" len="med"/>
            </a:ln>
          </p:spPr>
        </p:sp>
        <p:sp>
          <p:nvSpPr>
            <p:cNvPr id="102455" name="Line 68"/>
            <p:cNvSpPr/>
            <p:nvPr/>
          </p:nvSpPr>
          <p:spPr>
            <a:xfrm>
              <a:off x="4657" y="527"/>
              <a:ext cx="0" cy="499"/>
            </a:xfrm>
            <a:prstGeom prst="line">
              <a:avLst/>
            </a:prstGeom>
            <a:ln w="38100" cap="flat" cmpd="sng">
              <a:solidFill>
                <a:srgbClr val="FFFF00"/>
              </a:solidFill>
              <a:prstDash val="solid"/>
              <a:headEnd type="none" w="med" len="med"/>
              <a:tailEnd type="triangle" w="med" len="med"/>
            </a:ln>
          </p:spPr>
        </p:sp>
        <p:sp>
          <p:nvSpPr>
            <p:cNvPr id="102456" name="Oval 69"/>
            <p:cNvSpPr/>
            <p:nvPr/>
          </p:nvSpPr>
          <p:spPr>
            <a:xfrm>
              <a:off x="4604" y="1026"/>
              <a:ext cx="136" cy="136"/>
            </a:xfrm>
            <a:prstGeom prst="ellipse">
              <a:avLst/>
            </a:prstGeom>
            <a:solidFill>
              <a:srgbClr val="3030C8"/>
            </a:solidFill>
            <a:ln w="38100" cap="flat" cmpd="sng">
              <a:solidFill>
                <a:srgbClr val="FFFF00"/>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p:grpSp>
      <p:sp>
        <p:nvSpPr>
          <p:cNvPr id="9286" name="Text Box 70"/>
          <p:cNvSpPr txBox="1"/>
          <p:nvPr/>
        </p:nvSpPr>
        <p:spPr>
          <a:xfrm>
            <a:off x="7885113" y="476250"/>
            <a:ext cx="1727200" cy="823913"/>
          </a:xfrm>
          <a:prstGeom prst="rect">
            <a:avLst/>
          </a:prstGeom>
          <a:noFill/>
          <a:ln w="38100">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zh-CN" altLang="en-US" sz="4800" b="1"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错！</a:t>
            </a:r>
          </a:p>
        </p:txBody>
      </p:sp>
      <p:grpSp>
        <p:nvGrpSpPr>
          <p:cNvPr id="13" name="Group 71"/>
          <p:cNvGrpSpPr/>
          <p:nvPr/>
        </p:nvGrpSpPr>
        <p:grpSpPr>
          <a:xfrm>
            <a:off x="4772025" y="350838"/>
            <a:ext cx="4121150" cy="1493837"/>
            <a:chOff x="3006" y="221"/>
            <a:chExt cx="2596" cy="941"/>
          </a:xfrm>
        </p:grpSpPr>
        <p:sp>
          <p:nvSpPr>
            <p:cNvPr id="102449" name="Rectangle 72"/>
            <p:cNvSpPr/>
            <p:nvPr/>
          </p:nvSpPr>
          <p:spPr>
            <a:xfrm>
              <a:off x="3006" y="221"/>
              <a:ext cx="1679" cy="544"/>
            </a:xfrm>
            <a:prstGeom prst="rect">
              <a:avLst/>
            </a:prstGeom>
            <a:solidFill>
              <a:srgbClr val="3030C8"/>
            </a:solidFill>
            <a:ln w="38100" cap="flat" cmpd="sng">
              <a:solidFill>
                <a:srgbClr val="3030C8"/>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p:sp>
          <p:nvSpPr>
            <p:cNvPr id="102450" name="Rectangle 73"/>
            <p:cNvSpPr/>
            <p:nvPr/>
          </p:nvSpPr>
          <p:spPr>
            <a:xfrm>
              <a:off x="4571" y="754"/>
              <a:ext cx="182" cy="408"/>
            </a:xfrm>
            <a:prstGeom prst="rect">
              <a:avLst/>
            </a:prstGeom>
            <a:solidFill>
              <a:srgbClr val="3030C8"/>
            </a:solidFill>
            <a:ln w="38100" cap="flat" cmpd="sng">
              <a:solidFill>
                <a:srgbClr val="3030C8"/>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p:sp>
          <p:nvSpPr>
            <p:cNvPr id="102451" name="Rectangle 74"/>
            <p:cNvSpPr/>
            <p:nvPr/>
          </p:nvSpPr>
          <p:spPr>
            <a:xfrm>
              <a:off x="4967" y="346"/>
              <a:ext cx="635" cy="544"/>
            </a:xfrm>
            <a:prstGeom prst="rect">
              <a:avLst/>
            </a:prstGeom>
            <a:solidFill>
              <a:srgbClr val="3030C8"/>
            </a:solidFill>
            <a:ln w="38100" cap="flat" cmpd="sng">
              <a:solidFill>
                <a:srgbClr val="3030C8"/>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p:grpSp>
      <p:sp>
        <p:nvSpPr>
          <p:cNvPr id="9291" name="Line 75"/>
          <p:cNvSpPr/>
          <p:nvPr/>
        </p:nvSpPr>
        <p:spPr>
          <a:xfrm>
            <a:off x="7164388" y="1738313"/>
            <a:ext cx="503237" cy="0"/>
          </a:xfrm>
          <a:prstGeom prst="line">
            <a:avLst/>
          </a:prstGeom>
          <a:ln w="50800" cap="flat" cmpd="sng">
            <a:solidFill>
              <a:schemeClr val="bg1"/>
            </a:solidFill>
            <a:prstDash val="solid"/>
            <a:headEnd type="none" w="med" len="med"/>
            <a:tailEnd type="none" w="med" len="med"/>
          </a:ln>
        </p:spPr>
      </p:sp>
      <p:grpSp>
        <p:nvGrpSpPr>
          <p:cNvPr id="14" name="Group 76"/>
          <p:cNvGrpSpPr/>
          <p:nvPr/>
        </p:nvGrpSpPr>
        <p:grpSpPr>
          <a:xfrm>
            <a:off x="4716463" y="476250"/>
            <a:ext cx="2232025" cy="1368425"/>
            <a:chOff x="2971" y="300"/>
            <a:chExt cx="1406" cy="862"/>
          </a:xfrm>
        </p:grpSpPr>
        <p:sp>
          <p:nvSpPr>
            <p:cNvPr id="102443" name="Rectangle 77"/>
            <p:cNvSpPr/>
            <p:nvPr/>
          </p:nvSpPr>
          <p:spPr>
            <a:xfrm>
              <a:off x="3334" y="300"/>
              <a:ext cx="499" cy="409"/>
            </a:xfrm>
            <a:prstGeom prst="rect">
              <a:avLst/>
            </a:prstGeom>
            <a:solidFill>
              <a:srgbClr val="3030C8"/>
            </a:solidFill>
            <a:ln w="38100" cap="flat" cmpd="sng">
              <a:solidFill>
                <a:srgbClr val="FFFF00"/>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p:grpSp>
          <p:nvGrpSpPr>
            <p:cNvPr id="102444" name="Group 78"/>
            <p:cNvGrpSpPr/>
            <p:nvPr/>
          </p:nvGrpSpPr>
          <p:grpSpPr>
            <a:xfrm>
              <a:off x="2971" y="527"/>
              <a:ext cx="1406" cy="635"/>
              <a:chOff x="2971" y="527"/>
              <a:chExt cx="1406" cy="635"/>
            </a:xfrm>
          </p:grpSpPr>
          <p:sp>
            <p:nvSpPr>
              <p:cNvPr id="102445" name="Line 79"/>
              <p:cNvSpPr/>
              <p:nvPr/>
            </p:nvSpPr>
            <p:spPr>
              <a:xfrm>
                <a:off x="2971" y="527"/>
                <a:ext cx="363" cy="0"/>
              </a:xfrm>
              <a:prstGeom prst="line">
                <a:avLst/>
              </a:prstGeom>
              <a:ln w="38100" cap="flat" cmpd="sng">
                <a:solidFill>
                  <a:srgbClr val="FFFF00"/>
                </a:solidFill>
                <a:prstDash val="solid"/>
                <a:headEnd type="none" w="med" len="med"/>
                <a:tailEnd type="none" w="med" len="med"/>
              </a:ln>
            </p:spPr>
          </p:sp>
          <p:sp>
            <p:nvSpPr>
              <p:cNvPr id="102446" name="Line 80"/>
              <p:cNvSpPr/>
              <p:nvPr/>
            </p:nvSpPr>
            <p:spPr>
              <a:xfrm>
                <a:off x="3833" y="527"/>
                <a:ext cx="476" cy="0"/>
              </a:xfrm>
              <a:prstGeom prst="line">
                <a:avLst/>
              </a:prstGeom>
              <a:ln w="38100" cap="flat" cmpd="sng">
                <a:solidFill>
                  <a:srgbClr val="FFFF00"/>
                </a:solidFill>
                <a:prstDash val="solid"/>
                <a:headEnd type="none" w="med" len="med"/>
                <a:tailEnd type="none" w="med" len="med"/>
              </a:ln>
            </p:spPr>
          </p:sp>
          <p:sp>
            <p:nvSpPr>
              <p:cNvPr id="102447" name="Line 81"/>
              <p:cNvSpPr/>
              <p:nvPr/>
            </p:nvSpPr>
            <p:spPr>
              <a:xfrm>
                <a:off x="4308" y="527"/>
                <a:ext cx="0" cy="499"/>
              </a:xfrm>
              <a:prstGeom prst="line">
                <a:avLst/>
              </a:prstGeom>
              <a:ln w="38100" cap="flat" cmpd="sng">
                <a:solidFill>
                  <a:srgbClr val="FFFF00"/>
                </a:solidFill>
                <a:prstDash val="solid"/>
                <a:headEnd type="none" w="med" len="med"/>
                <a:tailEnd type="triangle" w="med" len="med"/>
              </a:ln>
            </p:spPr>
          </p:sp>
          <p:sp>
            <p:nvSpPr>
              <p:cNvPr id="102448" name="Oval 82"/>
              <p:cNvSpPr/>
              <p:nvPr/>
            </p:nvSpPr>
            <p:spPr>
              <a:xfrm>
                <a:off x="4241" y="1026"/>
                <a:ext cx="136" cy="136"/>
              </a:xfrm>
              <a:prstGeom prst="ellipse">
                <a:avLst/>
              </a:prstGeom>
              <a:solidFill>
                <a:srgbClr val="3030C8"/>
              </a:solidFill>
              <a:ln w="38100" cap="flat" cmpd="sng">
                <a:solidFill>
                  <a:srgbClr val="FFFF29"/>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p:grpSp>
      </p:grpSp>
      <p:sp>
        <p:nvSpPr>
          <p:cNvPr id="9299" name="Text Box 83"/>
          <p:cNvSpPr txBox="1"/>
          <p:nvPr/>
        </p:nvSpPr>
        <p:spPr>
          <a:xfrm>
            <a:off x="5292725" y="393700"/>
            <a:ext cx="792163" cy="641350"/>
          </a:xfrm>
          <a:prstGeom prst="rect">
            <a:avLst/>
          </a:prstGeom>
          <a:noFill/>
          <a:ln w="38100">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zh-CN" sz="3600" b="1" i="0" u="none" strike="noStrike" kern="1200" cap="none" spc="0" normalizeH="0" baseline="0" noProof="0" dirty="0">
                <a:ln>
                  <a:noFill/>
                </a:ln>
                <a:solidFill>
                  <a:srgbClr val="FFFF29"/>
                </a:solidFill>
                <a:effectLst/>
                <a:uLnTx/>
                <a:uFillTx/>
                <a:latin typeface="Calibri"/>
                <a:ea typeface="宋体" panose="02010600030101010101" pitchFamily="2" charset="-122"/>
                <a:cs typeface="+mn-cs"/>
              </a:rPr>
              <a:t>G</a:t>
            </a:r>
            <a:r>
              <a:rPr kumimoji="0" lang="en-US" altLang="zh-CN" sz="3600" b="1" i="0" u="none" strike="noStrike" kern="1200" cap="none" spc="0" normalizeH="0" baseline="-25000" noProof="0" dirty="0">
                <a:ln>
                  <a:noFill/>
                </a:ln>
                <a:solidFill>
                  <a:srgbClr val="FFFF29"/>
                </a:solidFill>
                <a:effectLst/>
                <a:uLnTx/>
                <a:uFillTx/>
                <a:latin typeface="Calibri"/>
                <a:ea typeface="宋体" panose="02010600030101010101" pitchFamily="2" charset="-122"/>
                <a:cs typeface="+mn-cs"/>
              </a:rPr>
              <a:t>2</a:t>
            </a:r>
            <a:endParaRPr kumimoji="0" lang="en-US" altLang="zh-CN" sz="3600" b="1" i="0" u="none" strike="noStrike" kern="1200" cap="none" spc="0" normalizeH="0" baseline="0" noProof="0" dirty="0">
              <a:ln>
                <a:noFill/>
              </a:ln>
              <a:solidFill>
                <a:srgbClr val="FFFF29"/>
              </a:solidFill>
              <a:effectLst/>
              <a:uLnTx/>
              <a:uFillTx/>
              <a:latin typeface="Calibri"/>
              <a:ea typeface="宋体" panose="02010600030101010101" pitchFamily="2" charset="-122"/>
              <a:cs typeface="+mn-cs"/>
            </a:endParaRPr>
          </a:p>
        </p:txBody>
      </p:sp>
      <p:grpSp>
        <p:nvGrpSpPr>
          <p:cNvPr id="16" name="Group 84"/>
          <p:cNvGrpSpPr/>
          <p:nvPr/>
        </p:nvGrpSpPr>
        <p:grpSpPr>
          <a:xfrm>
            <a:off x="4343400" y="866775"/>
            <a:ext cx="588963" cy="1069975"/>
            <a:chOff x="2789" y="544"/>
            <a:chExt cx="318" cy="674"/>
          </a:xfrm>
        </p:grpSpPr>
        <p:sp>
          <p:nvSpPr>
            <p:cNvPr id="102441" name="Rectangle 85"/>
            <p:cNvSpPr/>
            <p:nvPr/>
          </p:nvSpPr>
          <p:spPr>
            <a:xfrm>
              <a:off x="2815" y="544"/>
              <a:ext cx="259" cy="674"/>
            </a:xfrm>
            <a:prstGeom prst="rect">
              <a:avLst/>
            </a:prstGeom>
            <a:solidFill>
              <a:srgbClr val="3030C8"/>
            </a:solidFill>
            <a:ln w="38100">
              <a:noFill/>
            </a:ln>
          </p:spPr>
          <p:txBody>
            <a:bodyPr wrap="none"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p:sp>
          <p:nvSpPr>
            <p:cNvPr id="102442" name="Line 86"/>
            <p:cNvSpPr/>
            <p:nvPr/>
          </p:nvSpPr>
          <p:spPr>
            <a:xfrm>
              <a:off x="2789" y="1084"/>
              <a:ext cx="318" cy="0"/>
            </a:xfrm>
            <a:prstGeom prst="line">
              <a:avLst/>
            </a:prstGeom>
            <a:ln w="44450" cap="flat" cmpd="sng">
              <a:solidFill>
                <a:schemeClr val="bg1"/>
              </a:solidFill>
              <a:prstDash val="solid"/>
              <a:headEnd type="none" w="med" len="med"/>
              <a:tailEnd type="none" w="med" len="med"/>
            </a:ln>
          </p:spPr>
        </p:sp>
      </p:grpSp>
      <p:sp>
        <p:nvSpPr>
          <p:cNvPr id="9303" name="Text Box 87"/>
          <p:cNvSpPr txBox="1"/>
          <p:nvPr/>
        </p:nvSpPr>
        <p:spPr>
          <a:xfrm>
            <a:off x="7127875" y="0"/>
            <a:ext cx="2016125" cy="762000"/>
          </a:xfrm>
          <a:prstGeom prst="rect">
            <a:avLst/>
          </a:prstGeom>
          <a:noFill/>
          <a:ln w="38100">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zh-CN" altLang="en-US" sz="4400" b="1"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无用功</a:t>
            </a:r>
          </a:p>
        </p:txBody>
      </p:sp>
      <p:sp>
        <p:nvSpPr>
          <p:cNvPr id="9304" name="Text Box 88"/>
          <p:cNvSpPr txBox="1"/>
          <p:nvPr/>
        </p:nvSpPr>
        <p:spPr>
          <a:xfrm>
            <a:off x="6324600" y="-26987"/>
            <a:ext cx="2819400" cy="739775"/>
          </a:xfrm>
          <a:prstGeom prst="rect">
            <a:avLst/>
          </a:prstGeom>
          <a:solidFill>
            <a:srgbClr val="FFFFFF"/>
          </a:solidFill>
          <a:ln w="38100" cap="flat" cmpd="sng">
            <a:solidFill>
              <a:srgbClr val="FF0000"/>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zh-CN" altLang="en-US" sz="4000" b="1" i="0" u="none" strike="noStrike" kern="1200" cap="none" spc="0" normalizeH="0" baseline="0" noProof="0" dirty="0">
                <a:ln>
                  <a:noFill/>
                </a:ln>
                <a:solidFill>
                  <a:srgbClr val="FF0000"/>
                </a:solidFill>
                <a:effectLst/>
                <a:uLnTx/>
                <a:uFillTx/>
                <a:latin typeface="Calibri"/>
                <a:ea typeface="楷体_GB2312" pitchFamily="49" charset="-122"/>
                <a:cs typeface="+mn-cs"/>
              </a:rPr>
              <a:t>向同类移动</a:t>
            </a:r>
          </a:p>
        </p:txBody>
      </p:sp>
      <p:sp>
        <p:nvSpPr>
          <p:cNvPr id="9305" name="Freeform 89"/>
          <p:cNvSpPr/>
          <p:nvPr/>
        </p:nvSpPr>
        <p:spPr>
          <a:xfrm>
            <a:off x="1346200" y="5051425"/>
            <a:ext cx="2400300" cy="814388"/>
          </a:xfrm>
          <a:custGeom>
            <a:avLst/>
            <a:gdLst>
              <a:gd name="txL" fmla="*/ 0 w 1512"/>
              <a:gd name="txT" fmla="*/ 0 h 513"/>
              <a:gd name="txR" fmla="*/ 1512 w 1512"/>
              <a:gd name="txB" fmla="*/ 513 h 513"/>
            </a:gdLst>
            <a:ahLst/>
            <a:cxnLst>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1512" h="513">
                <a:moveTo>
                  <a:pt x="0" y="513"/>
                </a:moveTo>
                <a:cubicBezTo>
                  <a:pt x="71" y="464"/>
                  <a:pt x="18" y="464"/>
                  <a:pt x="54" y="393"/>
                </a:cubicBezTo>
                <a:cubicBezTo>
                  <a:pt x="64" y="374"/>
                  <a:pt x="149" y="351"/>
                  <a:pt x="152" y="350"/>
                </a:cubicBezTo>
                <a:cubicBezTo>
                  <a:pt x="163" y="346"/>
                  <a:pt x="173" y="343"/>
                  <a:pt x="184" y="339"/>
                </a:cubicBezTo>
                <a:cubicBezTo>
                  <a:pt x="195" y="335"/>
                  <a:pt x="217" y="328"/>
                  <a:pt x="217" y="328"/>
                </a:cubicBezTo>
                <a:cubicBezTo>
                  <a:pt x="391" y="332"/>
                  <a:pt x="565" y="341"/>
                  <a:pt x="739" y="339"/>
                </a:cubicBezTo>
                <a:cubicBezTo>
                  <a:pt x="945" y="337"/>
                  <a:pt x="1358" y="317"/>
                  <a:pt x="1358" y="317"/>
                </a:cubicBezTo>
                <a:cubicBezTo>
                  <a:pt x="1431" y="293"/>
                  <a:pt x="1354" y="326"/>
                  <a:pt x="1413" y="274"/>
                </a:cubicBezTo>
                <a:cubicBezTo>
                  <a:pt x="1433" y="257"/>
                  <a:pt x="1478" y="230"/>
                  <a:pt x="1478" y="230"/>
                </a:cubicBezTo>
                <a:cubicBezTo>
                  <a:pt x="1505" y="153"/>
                  <a:pt x="1476" y="244"/>
                  <a:pt x="1499" y="89"/>
                </a:cubicBezTo>
                <a:cubicBezTo>
                  <a:pt x="1512" y="0"/>
                  <a:pt x="1510" y="98"/>
                  <a:pt x="1510" y="35"/>
                </a:cubicBezTo>
              </a:path>
            </a:pathLst>
          </a:custGeom>
          <a:noFill/>
          <a:ln w="38100" cap="flat" cmpd="sng">
            <a:solidFill>
              <a:srgbClr val="FFFF29">
                <a:alpha val="100000"/>
              </a:srgbClr>
            </a:solidFill>
            <a:prstDash val="sysDot"/>
            <a:round/>
            <a:headEnd type="none" w="med" len="med"/>
            <a:tailEnd type="triangle" w="med" len="me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
        <p:nvSpPr>
          <p:cNvPr id="9306" name="Freeform 90"/>
          <p:cNvSpPr/>
          <p:nvPr/>
        </p:nvSpPr>
        <p:spPr>
          <a:xfrm>
            <a:off x="1341438" y="5054600"/>
            <a:ext cx="2400300" cy="814388"/>
          </a:xfrm>
          <a:custGeom>
            <a:avLst/>
            <a:gdLst>
              <a:gd name="txL" fmla="*/ 0 w 1512"/>
              <a:gd name="txT" fmla="*/ 0 h 513"/>
              <a:gd name="txR" fmla="*/ 1512 w 1512"/>
              <a:gd name="txB" fmla="*/ 513 h 513"/>
            </a:gdLst>
            <a:ahLst/>
            <a:cxnLst>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1512" h="513">
                <a:moveTo>
                  <a:pt x="0" y="513"/>
                </a:moveTo>
                <a:cubicBezTo>
                  <a:pt x="71" y="464"/>
                  <a:pt x="18" y="464"/>
                  <a:pt x="54" y="393"/>
                </a:cubicBezTo>
                <a:cubicBezTo>
                  <a:pt x="64" y="374"/>
                  <a:pt x="149" y="351"/>
                  <a:pt x="152" y="350"/>
                </a:cubicBezTo>
                <a:cubicBezTo>
                  <a:pt x="163" y="346"/>
                  <a:pt x="173" y="343"/>
                  <a:pt x="184" y="339"/>
                </a:cubicBezTo>
                <a:cubicBezTo>
                  <a:pt x="195" y="335"/>
                  <a:pt x="217" y="328"/>
                  <a:pt x="217" y="328"/>
                </a:cubicBezTo>
                <a:cubicBezTo>
                  <a:pt x="391" y="332"/>
                  <a:pt x="565" y="341"/>
                  <a:pt x="739" y="339"/>
                </a:cubicBezTo>
                <a:cubicBezTo>
                  <a:pt x="945" y="337"/>
                  <a:pt x="1358" y="317"/>
                  <a:pt x="1358" y="317"/>
                </a:cubicBezTo>
                <a:cubicBezTo>
                  <a:pt x="1431" y="293"/>
                  <a:pt x="1354" y="326"/>
                  <a:pt x="1413" y="274"/>
                </a:cubicBezTo>
                <a:cubicBezTo>
                  <a:pt x="1433" y="257"/>
                  <a:pt x="1478" y="230"/>
                  <a:pt x="1478" y="230"/>
                </a:cubicBezTo>
                <a:cubicBezTo>
                  <a:pt x="1505" y="153"/>
                  <a:pt x="1476" y="244"/>
                  <a:pt x="1499" y="89"/>
                </a:cubicBezTo>
                <a:cubicBezTo>
                  <a:pt x="1512" y="0"/>
                  <a:pt x="1510" y="98"/>
                  <a:pt x="1510" y="35"/>
                </a:cubicBezTo>
              </a:path>
            </a:pathLst>
          </a:custGeom>
          <a:noFill/>
          <a:ln w="76200" cap="flat" cmpd="sng">
            <a:solidFill>
              <a:srgbClr val="3030C8">
                <a:alpha val="100000"/>
              </a:srgbClr>
            </a:solidFill>
            <a:prstDash val="solid"/>
            <a:round/>
            <a:headEnd type="none" w="med" len="med"/>
            <a:tailEnd type="triangle" w="med" len="me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
        <p:nvSpPr>
          <p:cNvPr id="9307" name="Rectangle 91"/>
          <p:cNvSpPr/>
          <p:nvPr/>
        </p:nvSpPr>
        <p:spPr>
          <a:xfrm>
            <a:off x="4487863" y="5589588"/>
            <a:ext cx="1081087" cy="692150"/>
          </a:xfrm>
          <a:prstGeom prst="rect">
            <a:avLst/>
          </a:prstGeom>
          <a:solidFill>
            <a:srgbClr val="3030C8"/>
          </a:solidFill>
          <a:ln w="38100" cap="flat" cmpd="sng">
            <a:solidFill>
              <a:schemeClr val="bg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p:grpSp>
        <p:nvGrpSpPr>
          <p:cNvPr id="17" name="Group 92"/>
          <p:cNvGrpSpPr/>
          <p:nvPr/>
        </p:nvGrpSpPr>
        <p:grpSpPr>
          <a:xfrm>
            <a:off x="3189288" y="4832350"/>
            <a:ext cx="411162" cy="1096963"/>
            <a:chOff x="2009" y="3044"/>
            <a:chExt cx="259" cy="691"/>
          </a:xfrm>
        </p:grpSpPr>
        <p:sp>
          <p:nvSpPr>
            <p:cNvPr id="102438" name="Line 93"/>
            <p:cNvSpPr/>
            <p:nvPr/>
          </p:nvSpPr>
          <p:spPr>
            <a:xfrm flipV="1">
              <a:off x="2075" y="3190"/>
              <a:ext cx="0" cy="545"/>
            </a:xfrm>
            <a:prstGeom prst="line">
              <a:avLst/>
            </a:prstGeom>
            <a:ln w="38100" cap="flat" cmpd="sng">
              <a:solidFill>
                <a:schemeClr val="bg1"/>
              </a:solidFill>
              <a:prstDash val="solid"/>
              <a:headEnd type="none" w="med" len="med"/>
              <a:tailEnd type="triangle" w="med" len="med"/>
            </a:ln>
          </p:spPr>
        </p:sp>
        <p:sp>
          <p:nvSpPr>
            <p:cNvPr id="102439" name="Line 94"/>
            <p:cNvSpPr/>
            <p:nvPr/>
          </p:nvSpPr>
          <p:spPr>
            <a:xfrm>
              <a:off x="2109" y="3294"/>
              <a:ext cx="159" cy="0"/>
            </a:xfrm>
            <a:prstGeom prst="line">
              <a:avLst/>
            </a:prstGeom>
            <a:ln w="44450" cap="flat" cmpd="sng">
              <a:solidFill>
                <a:schemeClr val="bg1"/>
              </a:solidFill>
              <a:prstDash val="solid"/>
              <a:headEnd type="none" w="med" len="med"/>
              <a:tailEnd type="none" w="med" len="med"/>
            </a:ln>
          </p:spPr>
        </p:sp>
        <p:sp>
          <p:nvSpPr>
            <p:cNvPr id="102440" name="Oval 95"/>
            <p:cNvSpPr/>
            <p:nvPr/>
          </p:nvSpPr>
          <p:spPr>
            <a:xfrm>
              <a:off x="2009" y="3044"/>
              <a:ext cx="136" cy="136"/>
            </a:xfrm>
            <a:prstGeom prst="ellipse">
              <a:avLst/>
            </a:prstGeom>
            <a:solidFill>
              <a:srgbClr val="3030C8"/>
            </a:solidFill>
            <a:ln w="38100" cap="flat" cmpd="sng">
              <a:solidFill>
                <a:schemeClr val="bg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p:grpSp>
      <p:grpSp>
        <p:nvGrpSpPr>
          <p:cNvPr id="18" name="Group 96"/>
          <p:cNvGrpSpPr/>
          <p:nvPr/>
        </p:nvGrpSpPr>
        <p:grpSpPr>
          <a:xfrm>
            <a:off x="4051300" y="4814888"/>
            <a:ext cx="411163" cy="1096962"/>
            <a:chOff x="2009" y="3044"/>
            <a:chExt cx="259" cy="691"/>
          </a:xfrm>
        </p:grpSpPr>
        <p:sp>
          <p:nvSpPr>
            <p:cNvPr id="102435" name="Line 97"/>
            <p:cNvSpPr/>
            <p:nvPr/>
          </p:nvSpPr>
          <p:spPr>
            <a:xfrm flipV="1">
              <a:off x="2075" y="3190"/>
              <a:ext cx="0" cy="545"/>
            </a:xfrm>
            <a:prstGeom prst="line">
              <a:avLst/>
            </a:prstGeom>
            <a:ln w="38100" cap="flat" cmpd="sng">
              <a:solidFill>
                <a:schemeClr val="bg1"/>
              </a:solidFill>
              <a:prstDash val="solid"/>
              <a:headEnd type="none" w="med" len="med"/>
              <a:tailEnd type="triangle" w="med" len="med"/>
            </a:ln>
          </p:spPr>
        </p:sp>
        <p:sp>
          <p:nvSpPr>
            <p:cNvPr id="102436" name="Line 98"/>
            <p:cNvSpPr/>
            <p:nvPr/>
          </p:nvSpPr>
          <p:spPr>
            <a:xfrm>
              <a:off x="2109" y="3294"/>
              <a:ext cx="159" cy="0"/>
            </a:xfrm>
            <a:prstGeom prst="line">
              <a:avLst/>
            </a:prstGeom>
            <a:ln w="44450" cap="flat" cmpd="sng">
              <a:solidFill>
                <a:schemeClr val="bg1"/>
              </a:solidFill>
              <a:prstDash val="solid"/>
              <a:headEnd type="none" w="med" len="med"/>
              <a:tailEnd type="none" w="med" len="med"/>
            </a:ln>
          </p:spPr>
        </p:sp>
        <p:sp>
          <p:nvSpPr>
            <p:cNvPr id="102437" name="Oval 99"/>
            <p:cNvSpPr/>
            <p:nvPr/>
          </p:nvSpPr>
          <p:spPr>
            <a:xfrm>
              <a:off x="2009" y="3044"/>
              <a:ext cx="136" cy="136"/>
            </a:xfrm>
            <a:prstGeom prst="ellipse">
              <a:avLst/>
            </a:prstGeom>
            <a:solidFill>
              <a:srgbClr val="3030C8"/>
            </a:solidFill>
            <a:ln w="38100" cap="flat" cmpd="sng">
              <a:solidFill>
                <a:schemeClr val="bg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p:grpSp>
      <p:sp>
        <p:nvSpPr>
          <p:cNvPr id="9316" name="Text Box 100"/>
          <p:cNvSpPr txBox="1"/>
          <p:nvPr/>
        </p:nvSpPr>
        <p:spPr>
          <a:xfrm>
            <a:off x="4675188" y="5537200"/>
            <a:ext cx="792162" cy="701675"/>
          </a:xfrm>
          <a:prstGeom prst="rect">
            <a:avLst/>
          </a:prstGeom>
          <a:noFill/>
          <a:ln w="38100">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zh-CN" sz="4000" b="1" i="0" u="none" strike="noStrike" kern="1200" cap="none" spc="0" normalizeH="0" baseline="0" noProof="0" dirty="0">
                <a:ln>
                  <a:noFill/>
                </a:ln>
                <a:solidFill>
                  <a:srgbClr val="FFFF00"/>
                </a:solidFill>
                <a:effectLst/>
                <a:uLnTx/>
                <a:uFillTx/>
                <a:latin typeface="Calibri"/>
                <a:ea typeface="宋体" panose="02010600030101010101" pitchFamily="2" charset="-122"/>
                <a:cs typeface="+mn-cs"/>
              </a:rPr>
              <a:t>G</a:t>
            </a:r>
            <a:r>
              <a:rPr kumimoji="0" lang="en-US" altLang="zh-CN" sz="4000" b="1" i="0" u="none" strike="noStrike" kern="1200" cap="none" spc="0" normalizeH="0" baseline="-25000" noProof="0" dirty="0">
                <a:ln>
                  <a:noFill/>
                </a:ln>
                <a:solidFill>
                  <a:srgbClr val="FFFF00"/>
                </a:solidFill>
                <a:effectLst/>
                <a:uLnTx/>
                <a:uFillTx/>
                <a:latin typeface="Calibri"/>
                <a:ea typeface="宋体" panose="02010600030101010101" pitchFamily="2" charset="-122"/>
                <a:cs typeface="+mn-cs"/>
              </a:rPr>
              <a:t>1</a:t>
            </a:r>
            <a:endParaRPr kumimoji="0" lang="en-US" altLang="zh-CN" sz="4000" b="1" i="0" u="none" strike="noStrike" kern="1200" cap="none" spc="0" normalizeH="0" baseline="0" noProof="0" dirty="0">
              <a:ln>
                <a:noFill/>
              </a:ln>
              <a:solidFill>
                <a:srgbClr val="FFFF00"/>
              </a:solidFill>
              <a:effectLst/>
              <a:uLnTx/>
              <a:uFillTx/>
              <a:latin typeface="Calibri"/>
              <a:ea typeface="宋体" panose="02010600030101010101" pitchFamily="2" charset="-122"/>
              <a:cs typeface="+mn-cs"/>
            </a:endParaRPr>
          </a:p>
        </p:txBody>
      </p:sp>
      <p:grpSp>
        <p:nvGrpSpPr>
          <p:cNvPr id="19" name="Group 101"/>
          <p:cNvGrpSpPr/>
          <p:nvPr/>
        </p:nvGrpSpPr>
        <p:grpSpPr>
          <a:xfrm>
            <a:off x="1258888" y="5064125"/>
            <a:ext cx="2017712" cy="863600"/>
            <a:chOff x="793" y="3190"/>
            <a:chExt cx="1271" cy="544"/>
          </a:xfrm>
        </p:grpSpPr>
        <p:sp>
          <p:nvSpPr>
            <p:cNvPr id="102432" name="Line 102"/>
            <p:cNvSpPr/>
            <p:nvPr/>
          </p:nvSpPr>
          <p:spPr>
            <a:xfrm flipV="1">
              <a:off x="839" y="3190"/>
              <a:ext cx="0" cy="544"/>
            </a:xfrm>
            <a:prstGeom prst="line">
              <a:avLst/>
            </a:prstGeom>
            <a:ln w="76200" cap="flat" cmpd="sng">
              <a:solidFill>
                <a:srgbClr val="3030C8"/>
              </a:solidFill>
              <a:prstDash val="solid"/>
              <a:headEnd type="none" w="med" len="med"/>
              <a:tailEnd type="triangle" w="med" len="med"/>
            </a:ln>
          </p:spPr>
        </p:sp>
        <p:sp>
          <p:nvSpPr>
            <p:cNvPr id="102433" name="Line 103"/>
            <p:cNvSpPr/>
            <p:nvPr/>
          </p:nvSpPr>
          <p:spPr>
            <a:xfrm flipV="1">
              <a:off x="793" y="3722"/>
              <a:ext cx="1271" cy="0"/>
            </a:xfrm>
            <a:prstGeom prst="line">
              <a:avLst/>
            </a:prstGeom>
            <a:ln w="76200" cap="flat" cmpd="sng">
              <a:solidFill>
                <a:srgbClr val="3030C8"/>
              </a:solidFill>
              <a:prstDash val="solid"/>
              <a:headEnd type="none" w="med" len="med"/>
              <a:tailEnd type="none" w="med" len="med"/>
            </a:ln>
          </p:spPr>
        </p:sp>
        <p:sp>
          <p:nvSpPr>
            <p:cNvPr id="102434" name="Line 104"/>
            <p:cNvSpPr/>
            <p:nvPr/>
          </p:nvSpPr>
          <p:spPr>
            <a:xfrm>
              <a:off x="886" y="3260"/>
              <a:ext cx="181" cy="0"/>
            </a:xfrm>
            <a:prstGeom prst="line">
              <a:avLst/>
            </a:prstGeom>
            <a:ln w="76200" cap="flat" cmpd="sng">
              <a:solidFill>
                <a:srgbClr val="3030C8"/>
              </a:solidFill>
              <a:prstDash val="solid"/>
              <a:headEnd type="none" w="med" len="med"/>
              <a:tailEnd type="none" w="med" len="med"/>
            </a:ln>
          </p:spPr>
        </p:sp>
      </p:grpSp>
      <p:grpSp>
        <p:nvGrpSpPr>
          <p:cNvPr id="20" name="Group 105"/>
          <p:cNvGrpSpPr/>
          <p:nvPr/>
        </p:nvGrpSpPr>
        <p:grpSpPr>
          <a:xfrm>
            <a:off x="814388" y="4703763"/>
            <a:ext cx="827087" cy="539750"/>
            <a:chOff x="513" y="2976"/>
            <a:chExt cx="521" cy="340"/>
          </a:xfrm>
        </p:grpSpPr>
        <p:sp>
          <p:nvSpPr>
            <p:cNvPr id="102430" name="Rectangle 106"/>
            <p:cNvSpPr/>
            <p:nvPr/>
          </p:nvSpPr>
          <p:spPr>
            <a:xfrm>
              <a:off x="612" y="2976"/>
              <a:ext cx="363" cy="340"/>
            </a:xfrm>
            <a:prstGeom prst="rect">
              <a:avLst/>
            </a:prstGeom>
            <a:solidFill>
              <a:srgbClr val="3030C8"/>
            </a:solidFill>
            <a:ln w="38100">
              <a:noFill/>
            </a:ln>
          </p:spPr>
          <p:txBody>
            <a:bodyPr wrap="none"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p:sp>
          <p:nvSpPr>
            <p:cNvPr id="102431" name="Line 107"/>
            <p:cNvSpPr/>
            <p:nvPr/>
          </p:nvSpPr>
          <p:spPr>
            <a:xfrm>
              <a:off x="513" y="3102"/>
              <a:ext cx="521" cy="0"/>
            </a:xfrm>
            <a:prstGeom prst="line">
              <a:avLst/>
            </a:prstGeom>
            <a:ln w="44450" cap="flat" cmpd="sng">
              <a:solidFill>
                <a:schemeClr val="bg1"/>
              </a:solidFill>
              <a:prstDash val="solid"/>
              <a:headEnd type="none" w="med" len="med"/>
              <a:tailEnd type="none" w="med" len="med"/>
            </a:ln>
          </p:spPr>
        </p:sp>
      </p:grpSp>
      <p:grpSp>
        <p:nvGrpSpPr>
          <p:cNvPr id="21" name="Group 108"/>
          <p:cNvGrpSpPr/>
          <p:nvPr/>
        </p:nvGrpSpPr>
        <p:grpSpPr>
          <a:xfrm>
            <a:off x="1187450" y="4724400"/>
            <a:ext cx="2952750" cy="1368425"/>
            <a:chOff x="748" y="2976"/>
            <a:chExt cx="1860" cy="862"/>
          </a:xfrm>
        </p:grpSpPr>
        <p:grpSp>
          <p:nvGrpSpPr>
            <p:cNvPr id="102426" name="Group 109"/>
            <p:cNvGrpSpPr/>
            <p:nvPr/>
          </p:nvGrpSpPr>
          <p:grpSpPr>
            <a:xfrm>
              <a:off x="748" y="2976"/>
              <a:ext cx="1860" cy="862"/>
              <a:chOff x="748" y="2976"/>
              <a:chExt cx="1860" cy="862"/>
            </a:xfrm>
          </p:grpSpPr>
          <p:sp>
            <p:nvSpPr>
              <p:cNvPr id="102428" name="Rectangle 110"/>
              <p:cNvSpPr/>
              <p:nvPr/>
            </p:nvSpPr>
            <p:spPr>
              <a:xfrm>
                <a:off x="1915" y="2976"/>
                <a:ext cx="363" cy="862"/>
              </a:xfrm>
              <a:prstGeom prst="rect">
                <a:avLst/>
              </a:prstGeom>
              <a:solidFill>
                <a:srgbClr val="3030C8"/>
              </a:solidFill>
              <a:ln w="38100">
                <a:noFill/>
              </a:ln>
            </p:spPr>
            <p:txBody>
              <a:bodyPr wrap="none"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p:sp>
            <p:nvSpPr>
              <p:cNvPr id="102429" name="Rectangle 111"/>
              <p:cNvSpPr/>
              <p:nvPr/>
            </p:nvSpPr>
            <p:spPr>
              <a:xfrm>
                <a:off x="748" y="3612"/>
                <a:ext cx="1860" cy="226"/>
              </a:xfrm>
              <a:prstGeom prst="rect">
                <a:avLst/>
              </a:prstGeom>
              <a:solidFill>
                <a:srgbClr val="3030C8"/>
              </a:solidFill>
              <a:ln w="38100">
                <a:noFill/>
              </a:ln>
            </p:spPr>
            <p:txBody>
              <a:bodyPr wrap="none"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p:grpSp>
        <p:sp>
          <p:nvSpPr>
            <p:cNvPr id="102427" name="Line 112"/>
            <p:cNvSpPr/>
            <p:nvPr/>
          </p:nvSpPr>
          <p:spPr>
            <a:xfrm>
              <a:off x="1894" y="3113"/>
              <a:ext cx="409" cy="0"/>
            </a:xfrm>
            <a:prstGeom prst="line">
              <a:avLst/>
            </a:prstGeom>
            <a:ln w="38100" cap="flat" cmpd="sng">
              <a:solidFill>
                <a:schemeClr val="bg1"/>
              </a:solidFill>
              <a:prstDash val="solid"/>
              <a:headEnd type="none" w="med" len="med"/>
              <a:tailEnd type="triangle" w="med" len="med"/>
            </a:ln>
          </p:spPr>
        </p:sp>
      </p:grpSp>
    </p:spTree>
  </p:cSld>
  <p:clrMapOvr>
    <a:masterClrMapping/>
  </p:clrMapOvr>
  <p:transition>
    <p:cover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8"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ppt_x</p:attrName>
                                        </p:attrNameLst>
                                      </p:cBhvr>
                                      <p:tavLst>
                                        <p:tav tm="0">
                                          <p:val>
                                            <p:strVal val="#ppt_x-#ppt_w/2"/>
                                          </p:val>
                                        </p:tav>
                                        <p:tav tm="100000">
                                          <p:val>
                                            <p:strVal val="#ppt_x"/>
                                          </p:val>
                                        </p:tav>
                                      </p:tavLst>
                                    </p:anim>
                                    <p:anim calcmode="lin" valueType="num">
                                      <p:cBhvr>
                                        <p:cTn id="8" dur="500" fill="hold"/>
                                        <p:tgtEl>
                                          <p:spTgt spid="12"/>
                                        </p:tgtEl>
                                        <p:attrNameLst>
                                          <p:attrName>ppt_y</p:attrName>
                                        </p:attrNameLst>
                                      </p:cBhvr>
                                      <p:tavLst>
                                        <p:tav tm="0">
                                          <p:val>
                                            <p:strVal val="#ppt_y"/>
                                          </p:val>
                                        </p:tav>
                                        <p:tav tm="100000">
                                          <p:val>
                                            <p:strVal val="#ppt_y"/>
                                          </p:val>
                                        </p:tav>
                                      </p:tavLst>
                                    </p:anim>
                                    <p:anim calcmode="lin" valueType="num">
                                      <p:cBhvr>
                                        <p:cTn id="9" dur="500" fill="hold"/>
                                        <p:tgtEl>
                                          <p:spTgt spid="12"/>
                                        </p:tgtEl>
                                        <p:attrNameLst>
                                          <p:attrName>ppt_w</p:attrName>
                                        </p:attrNameLst>
                                      </p:cBhvr>
                                      <p:tavLst>
                                        <p:tav tm="0">
                                          <p:val>
                                            <p:fltVal val="0"/>
                                          </p:val>
                                        </p:tav>
                                        <p:tav tm="100000">
                                          <p:val>
                                            <p:strVal val="#ppt_w"/>
                                          </p:val>
                                        </p:tav>
                                      </p:tavLst>
                                    </p:anim>
                                    <p:anim calcmode="lin" valueType="num">
                                      <p:cBhvr>
                                        <p:cTn id="10" dur="500" fill="hold"/>
                                        <p:tgtEl>
                                          <p:spTgt spid="12"/>
                                        </p:tgtEl>
                                        <p:attrNameLst>
                                          <p:attrName>ppt_h</p:attrName>
                                        </p:attrNameLst>
                                      </p:cBhvr>
                                      <p:tavLst>
                                        <p:tav tm="0">
                                          <p:val>
                                            <p:strVal val="#ppt_h"/>
                                          </p:val>
                                        </p:tav>
                                        <p:tav tm="100000">
                                          <p:val>
                                            <p:strVal val="#ppt_h"/>
                                          </p:val>
                                        </p:tav>
                                      </p:tavLst>
                                    </p:anim>
                                  </p:childTnLst>
                                </p:cTn>
                              </p:par>
                            </p:childTnLst>
                          </p:cTn>
                        </p:par>
                      </p:childTnLst>
                    </p:cTn>
                  </p:par>
                  <p:par>
                    <p:cTn id="11" fill="hold">
                      <p:stCondLst>
                        <p:cond delay="indefinite"/>
                      </p:stCondLst>
                      <p:childTnLst>
                        <p:par>
                          <p:cTn id="12" fill="hold">
                            <p:stCondLst>
                              <p:cond delay="0"/>
                            </p:stCondLst>
                            <p:childTnLst>
                              <p:par>
                                <p:cTn id="13" presetID="15" presetClass="entr" presetSubtype="0" fill="hold" grpId="0" nodeType="clickEffect">
                                  <p:stCondLst>
                                    <p:cond delay="0"/>
                                  </p:stCondLst>
                                  <p:childTnLst>
                                    <p:set>
                                      <p:cBhvr>
                                        <p:cTn id="14" dur="1" fill="hold">
                                          <p:stCondLst>
                                            <p:cond delay="0"/>
                                          </p:stCondLst>
                                        </p:cTn>
                                        <p:tgtEl>
                                          <p:spTgt spid="9286"/>
                                        </p:tgtEl>
                                        <p:attrNameLst>
                                          <p:attrName>style.visibility</p:attrName>
                                        </p:attrNameLst>
                                      </p:cBhvr>
                                      <p:to>
                                        <p:strVal val="visible"/>
                                      </p:to>
                                    </p:set>
                                    <p:anim calcmode="lin" valueType="num">
                                      <p:cBhvr>
                                        <p:cTn id="15" dur="1000" fill="hold"/>
                                        <p:tgtEl>
                                          <p:spTgt spid="9286"/>
                                        </p:tgtEl>
                                        <p:attrNameLst>
                                          <p:attrName>ppt_w</p:attrName>
                                        </p:attrNameLst>
                                      </p:cBhvr>
                                      <p:tavLst>
                                        <p:tav tm="0">
                                          <p:val>
                                            <p:fltVal val="0"/>
                                          </p:val>
                                        </p:tav>
                                        <p:tav tm="100000">
                                          <p:val>
                                            <p:strVal val="#ppt_w"/>
                                          </p:val>
                                        </p:tav>
                                      </p:tavLst>
                                    </p:anim>
                                    <p:anim calcmode="lin" valueType="num">
                                      <p:cBhvr>
                                        <p:cTn id="16" dur="1000" fill="hold"/>
                                        <p:tgtEl>
                                          <p:spTgt spid="9286"/>
                                        </p:tgtEl>
                                        <p:attrNameLst>
                                          <p:attrName>ppt_h</p:attrName>
                                        </p:attrNameLst>
                                      </p:cBhvr>
                                      <p:tavLst>
                                        <p:tav tm="0">
                                          <p:val>
                                            <p:fltVal val="0"/>
                                          </p:val>
                                        </p:tav>
                                        <p:tav tm="100000">
                                          <p:val>
                                            <p:strVal val="#ppt_h"/>
                                          </p:val>
                                        </p:tav>
                                      </p:tavLst>
                                    </p:anim>
                                    <p:anim calcmode="lin" valueType="num">
                                      <p:cBhvr>
                                        <p:cTn id="17" dur="1000" fill="hold"/>
                                        <p:tgtEl>
                                          <p:spTgt spid="9286"/>
                                        </p:tgtEl>
                                        <p:attrNameLst>
                                          <p:attrName>ppt_x</p:attrName>
                                        </p:attrNameLst>
                                      </p:cBhvr>
                                      <p:tavLst>
                                        <p:tav tm="0" fmla="#ppt_x+(cos(-2*pi*(1-$))*-#ppt_x-sin(-2*pi*(1-$))*(1-#ppt_y))*(1-$)">
                                          <p:val>
                                            <p:fltVal val="0"/>
                                          </p:val>
                                        </p:tav>
                                        <p:tav tm="100000">
                                          <p:val>
                                            <p:fltVal val="1"/>
                                          </p:val>
                                        </p:tav>
                                      </p:tavLst>
                                    </p:anim>
                                    <p:anim calcmode="lin" valueType="num">
                                      <p:cBhvr>
                                        <p:cTn id="18" dur="1000" fill="hold"/>
                                        <p:tgtEl>
                                          <p:spTgt spid="9286"/>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dissolve">
                                      <p:cBhvr>
                                        <p:cTn id="23" dur="500"/>
                                        <p:tgtEl>
                                          <p:spTgt spid="13"/>
                                        </p:tgtEl>
                                      </p:cBhvr>
                                    </p:animEffect>
                                  </p:childTnLst>
                                </p:cTn>
                              </p:par>
                            </p:childTnLst>
                          </p:cTn>
                        </p:par>
                        <p:par>
                          <p:cTn id="24" fill="hold">
                            <p:stCondLst>
                              <p:cond delay="500"/>
                            </p:stCondLst>
                            <p:childTnLst>
                              <p:par>
                                <p:cTn id="25" presetID="17" presetClass="entr" presetSubtype="8" fill="hold" nodeType="afterEffect">
                                  <p:stCondLst>
                                    <p:cond delay="0"/>
                                  </p:stCondLst>
                                  <p:childTnLst>
                                    <p:set>
                                      <p:cBhvr>
                                        <p:cTn id="26" dur="1" fill="hold">
                                          <p:stCondLst>
                                            <p:cond delay="0"/>
                                          </p:stCondLst>
                                        </p:cTn>
                                        <p:tgtEl>
                                          <p:spTgt spid="9291"/>
                                        </p:tgtEl>
                                        <p:attrNameLst>
                                          <p:attrName>style.visibility</p:attrName>
                                        </p:attrNameLst>
                                      </p:cBhvr>
                                      <p:to>
                                        <p:strVal val="visible"/>
                                      </p:to>
                                    </p:set>
                                    <p:anim calcmode="lin" valueType="num">
                                      <p:cBhvr>
                                        <p:cTn id="27" dur="500" fill="hold"/>
                                        <p:tgtEl>
                                          <p:spTgt spid="9291"/>
                                        </p:tgtEl>
                                        <p:attrNameLst>
                                          <p:attrName>ppt_x</p:attrName>
                                        </p:attrNameLst>
                                      </p:cBhvr>
                                      <p:tavLst>
                                        <p:tav tm="0">
                                          <p:val>
                                            <p:strVal val="#ppt_x-#ppt_w/2"/>
                                          </p:val>
                                        </p:tav>
                                        <p:tav tm="100000">
                                          <p:val>
                                            <p:strVal val="#ppt_x"/>
                                          </p:val>
                                        </p:tav>
                                      </p:tavLst>
                                    </p:anim>
                                    <p:anim calcmode="lin" valueType="num">
                                      <p:cBhvr>
                                        <p:cTn id="28" dur="500" fill="hold"/>
                                        <p:tgtEl>
                                          <p:spTgt spid="9291"/>
                                        </p:tgtEl>
                                        <p:attrNameLst>
                                          <p:attrName>ppt_y</p:attrName>
                                        </p:attrNameLst>
                                      </p:cBhvr>
                                      <p:tavLst>
                                        <p:tav tm="0">
                                          <p:val>
                                            <p:strVal val="#ppt_y"/>
                                          </p:val>
                                        </p:tav>
                                        <p:tav tm="100000">
                                          <p:val>
                                            <p:strVal val="#ppt_y"/>
                                          </p:val>
                                        </p:tav>
                                      </p:tavLst>
                                    </p:anim>
                                    <p:anim calcmode="lin" valueType="num">
                                      <p:cBhvr>
                                        <p:cTn id="29" dur="500" fill="hold"/>
                                        <p:tgtEl>
                                          <p:spTgt spid="9291"/>
                                        </p:tgtEl>
                                        <p:attrNameLst>
                                          <p:attrName>ppt_w</p:attrName>
                                        </p:attrNameLst>
                                      </p:cBhvr>
                                      <p:tavLst>
                                        <p:tav tm="0">
                                          <p:val>
                                            <p:fltVal val="0"/>
                                          </p:val>
                                        </p:tav>
                                        <p:tav tm="100000">
                                          <p:val>
                                            <p:strVal val="#ppt_w"/>
                                          </p:val>
                                        </p:tav>
                                      </p:tavLst>
                                    </p:anim>
                                    <p:anim calcmode="lin" valueType="num">
                                      <p:cBhvr>
                                        <p:cTn id="30" dur="500" fill="hold"/>
                                        <p:tgtEl>
                                          <p:spTgt spid="9291"/>
                                        </p:tgtEl>
                                        <p:attrNameLst>
                                          <p:attrName>ppt_h</p:attrName>
                                        </p:attrNameLst>
                                      </p:cBhvr>
                                      <p:tavLst>
                                        <p:tav tm="0">
                                          <p:val>
                                            <p:strVal val="#ppt_h"/>
                                          </p:val>
                                        </p:tav>
                                        <p:tav tm="100000">
                                          <p:val>
                                            <p:strVal val="#ppt_h"/>
                                          </p:val>
                                        </p:tav>
                                      </p:tavLst>
                                    </p:anim>
                                  </p:childTnLst>
                                </p:cTn>
                              </p:par>
                            </p:childTnLst>
                          </p:cTn>
                        </p:par>
                      </p:childTnLst>
                    </p:cTn>
                  </p:par>
                  <p:par>
                    <p:cTn id="31" fill="hold">
                      <p:stCondLst>
                        <p:cond delay="indefinite"/>
                      </p:stCondLst>
                      <p:childTnLst>
                        <p:par>
                          <p:cTn id="32" fill="hold">
                            <p:stCondLst>
                              <p:cond delay="0"/>
                            </p:stCondLst>
                            <p:childTnLst>
                              <p:par>
                                <p:cTn id="33" presetID="17" presetClass="entr" presetSubtype="8" fill="hold" nodeType="clickEffect">
                                  <p:stCondLst>
                                    <p:cond delay="0"/>
                                  </p:stCondLst>
                                  <p:childTnLst>
                                    <p:set>
                                      <p:cBhvr>
                                        <p:cTn id="34" dur="1" fill="hold">
                                          <p:stCondLst>
                                            <p:cond delay="0"/>
                                          </p:stCondLst>
                                        </p:cTn>
                                        <p:tgtEl>
                                          <p:spTgt spid="14"/>
                                        </p:tgtEl>
                                        <p:attrNameLst>
                                          <p:attrName>style.visibility</p:attrName>
                                        </p:attrNameLst>
                                      </p:cBhvr>
                                      <p:to>
                                        <p:strVal val="visible"/>
                                      </p:to>
                                    </p:set>
                                    <p:anim calcmode="lin" valueType="num">
                                      <p:cBhvr>
                                        <p:cTn id="35" dur="500" fill="hold"/>
                                        <p:tgtEl>
                                          <p:spTgt spid="14"/>
                                        </p:tgtEl>
                                        <p:attrNameLst>
                                          <p:attrName>ppt_x</p:attrName>
                                        </p:attrNameLst>
                                      </p:cBhvr>
                                      <p:tavLst>
                                        <p:tav tm="0">
                                          <p:val>
                                            <p:strVal val="#ppt_x-#ppt_w/2"/>
                                          </p:val>
                                        </p:tav>
                                        <p:tav tm="100000">
                                          <p:val>
                                            <p:strVal val="#ppt_x"/>
                                          </p:val>
                                        </p:tav>
                                      </p:tavLst>
                                    </p:anim>
                                    <p:anim calcmode="lin" valueType="num">
                                      <p:cBhvr>
                                        <p:cTn id="36" dur="500" fill="hold"/>
                                        <p:tgtEl>
                                          <p:spTgt spid="14"/>
                                        </p:tgtEl>
                                        <p:attrNameLst>
                                          <p:attrName>ppt_y</p:attrName>
                                        </p:attrNameLst>
                                      </p:cBhvr>
                                      <p:tavLst>
                                        <p:tav tm="0">
                                          <p:val>
                                            <p:strVal val="#ppt_y"/>
                                          </p:val>
                                        </p:tav>
                                        <p:tav tm="100000">
                                          <p:val>
                                            <p:strVal val="#ppt_y"/>
                                          </p:val>
                                        </p:tav>
                                      </p:tavLst>
                                    </p:anim>
                                    <p:anim calcmode="lin" valueType="num">
                                      <p:cBhvr>
                                        <p:cTn id="37" dur="500" fill="hold"/>
                                        <p:tgtEl>
                                          <p:spTgt spid="14"/>
                                        </p:tgtEl>
                                        <p:attrNameLst>
                                          <p:attrName>ppt_w</p:attrName>
                                        </p:attrNameLst>
                                      </p:cBhvr>
                                      <p:tavLst>
                                        <p:tav tm="0">
                                          <p:val>
                                            <p:fltVal val="0"/>
                                          </p:val>
                                        </p:tav>
                                        <p:tav tm="100000">
                                          <p:val>
                                            <p:strVal val="#ppt_w"/>
                                          </p:val>
                                        </p:tav>
                                      </p:tavLst>
                                    </p:anim>
                                    <p:anim calcmode="lin" valueType="num">
                                      <p:cBhvr>
                                        <p:cTn id="38" dur="500" fill="hold"/>
                                        <p:tgtEl>
                                          <p:spTgt spid="14"/>
                                        </p:tgtEl>
                                        <p:attrNameLst>
                                          <p:attrName>ppt_h</p:attrName>
                                        </p:attrNameLst>
                                      </p:cBhvr>
                                      <p:tavLst>
                                        <p:tav tm="0">
                                          <p:val>
                                            <p:strVal val="#ppt_h"/>
                                          </p:val>
                                        </p:tav>
                                        <p:tav tm="100000">
                                          <p:val>
                                            <p:strVal val="#ppt_h"/>
                                          </p:val>
                                        </p:tav>
                                      </p:tavLst>
                                    </p:anim>
                                  </p:childTnLst>
                                </p:cTn>
                              </p:par>
                            </p:childTnLst>
                          </p:cTn>
                        </p:par>
                      </p:childTnLst>
                    </p:cTn>
                  </p:par>
                  <p:par>
                    <p:cTn id="39" fill="hold">
                      <p:stCondLst>
                        <p:cond delay="indefinite"/>
                      </p:stCondLst>
                      <p:childTnLst>
                        <p:par>
                          <p:cTn id="40" fill="hold">
                            <p:stCondLst>
                              <p:cond delay="0"/>
                            </p:stCondLst>
                            <p:childTnLst>
                              <p:par>
                                <p:cTn id="41" presetID="15" presetClass="entr" presetSubtype="0" fill="hold" grpId="0" nodeType="clickEffect">
                                  <p:stCondLst>
                                    <p:cond delay="0"/>
                                  </p:stCondLst>
                                  <p:childTnLst>
                                    <p:set>
                                      <p:cBhvr>
                                        <p:cTn id="42" dur="1" fill="hold">
                                          <p:stCondLst>
                                            <p:cond delay="0"/>
                                          </p:stCondLst>
                                        </p:cTn>
                                        <p:tgtEl>
                                          <p:spTgt spid="9299"/>
                                        </p:tgtEl>
                                        <p:attrNameLst>
                                          <p:attrName>style.visibility</p:attrName>
                                        </p:attrNameLst>
                                      </p:cBhvr>
                                      <p:to>
                                        <p:strVal val="visible"/>
                                      </p:to>
                                    </p:set>
                                    <p:anim calcmode="lin" valueType="num">
                                      <p:cBhvr>
                                        <p:cTn id="43" dur="1000" fill="hold"/>
                                        <p:tgtEl>
                                          <p:spTgt spid="9299"/>
                                        </p:tgtEl>
                                        <p:attrNameLst>
                                          <p:attrName>ppt_w</p:attrName>
                                        </p:attrNameLst>
                                      </p:cBhvr>
                                      <p:tavLst>
                                        <p:tav tm="0">
                                          <p:val>
                                            <p:fltVal val="0"/>
                                          </p:val>
                                        </p:tav>
                                        <p:tav tm="100000">
                                          <p:val>
                                            <p:strVal val="#ppt_w"/>
                                          </p:val>
                                        </p:tav>
                                      </p:tavLst>
                                    </p:anim>
                                    <p:anim calcmode="lin" valueType="num">
                                      <p:cBhvr>
                                        <p:cTn id="44" dur="1000" fill="hold"/>
                                        <p:tgtEl>
                                          <p:spTgt spid="9299"/>
                                        </p:tgtEl>
                                        <p:attrNameLst>
                                          <p:attrName>ppt_h</p:attrName>
                                        </p:attrNameLst>
                                      </p:cBhvr>
                                      <p:tavLst>
                                        <p:tav tm="0">
                                          <p:val>
                                            <p:fltVal val="0"/>
                                          </p:val>
                                        </p:tav>
                                        <p:tav tm="100000">
                                          <p:val>
                                            <p:strVal val="#ppt_h"/>
                                          </p:val>
                                        </p:tav>
                                      </p:tavLst>
                                    </p:anim>
                                    <p:anim calcmode="lin" valueType="num">
                                      <p:cBhvr>
                                        <p:cTn id="45" dur="1000" fill="hold"/>
                                        <p:tgtEl>
                                          <p:spTgt spid="9299"/>
                                        </p:tgtEl>
                                        <p:attrNameLst>
                                          <p:attrName>ppt_x</p:attrName>
                                        </p:attrNameLst>
                                      </p:cBhvr>
                                      <p:tavLst>
                                        <p:tav tm="0" fmla="#ppt_x+(cos(-2*pi*(1-$))*-#ppt_x-sin(-2*pi*(1-$))*(1-#ppt_y))*(1-$)">
                                          <p:val>
                                            <p:fltVal val="0"/>
                                          </p:val>
                                        </p:tav>
                                        <p:tav tm="100000">
                                          <p:val>
                                            <p:fltVal val="1"/>
                                          </p:val>
                                        </p:tav>
                                      </p:tavLst>
                                    </p:anim>
                                    <p:anim calcmode="lin" valueType="num">
                                      <p:cBhvr>
                                        <p:cTn id="46" dur="1000" fill="hold"/>
                                        <p:tgtEl>
                                          <p:spTgt spid="9299"/>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47" fill="hold">
                      <p:stCondLst>
                        <p:cond delay="indefinite"/>
                      </p:stCondLst>
                      <p:childTnLst>
                        <p:par>
                          <p:cTn id="48" fill="hold">
                            <p:stCondLst>
                              <p:cond delay="0"/>
                            </p:stCondLst>
                            <p:childTnLst>
                              <p:par>
                                <p:cTn id="49" presetID="17" presetClass="entr" presetSubtype="8" fill="hold" nodeType="clickEffect">
                                  <p:stCondLst>
                                    <p:cond delay="0"/>
                                  </p:stCondLst>
                                  <p:childTnLst>
                                    <p:set>
                                      <p:cBhvr>
                                        <p:cTn id="50" dur="1" fill="hold">
                                          <p:stCondLst>
                                            <p:cond delay="0"/>
                                          </p:stCondLst>
                                        </p:cTn>
                                        <p:tgtEl>
                                          <p:spTgt spid="16"/>
                                        </p:tgtEl>
                                        <p:attrNameLst>
                                          <p:attrName>style.visibility</p:attrName>
                                        </p:attrNameLst>
                                      </p:cBhvr>
                                      <p:to>
                                        <p:strVal val="visible"/>
                                      </p:to>
                                    </p:set>
                                    <p:anim calcmode="lin" valueType="num">
                                      <p:cBhvr>
                                        <p:cTn id="51" dur="500" fill="hold"/>
                                        <p:tgtEl>
                                          <p:spTgt spid="16"/>
                                        </p:tgtEl>
                                        <p:attrNameLst>
                                          <p:attrName>ppt_x</p:attrName>
                                        </p:attrNameLst>
                                      </p:cBhvr>
                                      <p:tavLst>
                                        <p:tav tm="0">
                                          <p:val>
                                            <p:strVal val="#ppt_x-#ppt_w/2"/>
                                          </p:val>
                                        </p:tav>
                                        <p:tav tm="100000">
                                          <p:val>
                                            <p:strVal val="#ppt_x"/>
                                          </p:val>
                                        </p:tav>
                                      </p:tavLst>
                                    </p:anim>
                                    <p:anim calcmode="lin" valueType="num">
                                      <p:cBhvr>
                                        <p:cTn id="52" dur="500" fill="hold"/>
                                        <p:tgtEl>
                                          <p:spTgt spid="16"/>
                                        </p:tgtEl>
                                        <p:attrNameLst>
                                          <p:attrName>ppt_y</p:attrName>
                                        </p:attrNameLst>
                                      </p:cBhvr>
                                      <p:tavLst>
                                        <p:tav tm="0">
                                          <p:val>
                                            <p:strVal val="#ppt_y"/>
                                          </p:val>
                                        </p:tav>
                                        <p:tav tm="100000">
                                          <p:val>
                                            <p:strVal val="#ppt_y"/>
                                          </p:val>
                                        </p:tav>
                                      </p:tavLst>
                                    </p:anim>
                                    <p:anim calcmode="lin" valueType="num">
                                      <p:cBhvr>
                                        <p:cTn id="53" dur="500" fill="hold"/>
                                        <p:tgtEl>
                                          <p:spTgt spid="16"/>
                                        </p:tgtEl>
                                        <p:attrNameLst>
                                          <p:attrName>ppt_w</p:attrName>
                                        </p:attrNameLst>
                                      </p:cBhvr>
                                      <p:tavLst>
                                        <p:tav tm="0">
                                          <p:val>
                                            <p:fltVal val="0"/>
                                          </p:val>
                                        </p:tav>
                                        <p:tav tm="100000">
                                          <p:val>
                                            <p:strVal val="#ppt_w"/>
                                          </p:val>
                                        </p:tav>
                                      </p:tavLst>
                                    </p:anim>
                                    <p:anim calcmode="lin" valueType="num">
                                      <p:cBhvr>
                                        <p:cTn id="54" dur="500" fill="hold"/>
                                        <p:tgtEl>
                                          <p:spTgt spid="16"/>
                                        </p:tgtEl>
                                        <p:attrNameLst>
                                          <p:attrName>ppt_h</p:attrName>
                                        </p:attrNameLst>
                                      </p:cBhvr>
                                      <p:tavLst>
                                        <p:tav tm="0">
                                          <p:val>
                                            <p:strVal val="#ppt_h"/>
                                          </p:val>
                                        </p:tav>
                                        <p:tav tm="100000">
                                          <p:val>
                                            <p:strVal val="#ppt_h"/>
                                          </p:val>
                                        </p:tav>
                                      </p:tavLst>
                                    </p:anim>
                                  </p:childTnLst>
                                </p:cTn>
                              </p:par>
                            </p:childTnLst>
                          </p:cTn>
                        </p:par>
                      </p:childTnLst>
                    </p:cTn>
                  </p:par>
                  <p:par>
                    <p:cTn id="55" fill="hold">
                      <p:stCondLst>
                        <p:cond delay="indefinite"/>
                      </p:stCondLst>
                      <p:childTnLst>
                        <p:par>
                          <p:cTn id="56" fill="hold">
                            <p:stCondLst>
                              <p:cond delay="0"/>
                            </p:stCondLst>
                            <p:childTnLst>
                              <p:par>
                                <p:cTn id="57" presetID="15" presetClass="entr" presetSubtype="0" fill="hold" grpId="0" nodeType="clickEffect">
                                  <p:stCondLst>
                                    <p:cond delay="0"/>
                                  </p:stCondLst>
                                  <p:childTnLst>
                                    <p:set>
                                      <p:cBhvr>
                                        <p:cTn id="58" dur="1" fill="hold">
                                          <p:stCondLst>
                                            <p:cond delay="0"/>
                                          </p:stCondLst>
                                        </p:cTn>
                                        <p:tgtEl>
                                          <p:spTgt spid="9303"/>
                                        </p:tgtEl>
                                        <p:attrNameLst>
                                          <p:attrName>style.visibility</p:attrName>
                                        </p:attrNameLst>
                                      </p:cBhvr>
                                      <p:to>
                                        <p:strVal val="visible"/>
                                      </p:to>
                                    </p:set>
                                    <p:anim calcmode="lin" valueType="num">
                                      <p:cBhvr>
                                        <p:cTn id="59" dur="1000" fill="hold"/>
                                        <p:tgtEl>
                                          <p:spTgt spid="9303"/>
                                        </p:tgtEl>
                                        <p:attrNameLst>
                                          <p:attrName>ppt_w</p:attrName>
                                        </p:attrNameLst>
                                      </p:cBhvr>
                                      <p:tavLst>
                                        <p:tav tm="0">
                                          <p:val>
                                            <p:fltVal val="0"/>
                                          </p:val>
                                        </p:tav>
                                        <p:tav tm="100000">
                                          <p:val>
                                            <p:strVal val="#ppt_w"/>
                                          </p:val>
                                        </p:tav>
                                      </p:tavLst>
                                    </p:anim>
                                    <p:anim calcmode="lin" valueType="num">
                                      <p:cBhvr>
                                        <p:cTn id="60" dur="1000" fill="hold"/>
                                        <p:tgtEl>
                                          <p:spTgt spid="9303"/>
                                        </p:tgtEl>
                                        <p:attrNameLst>
                                          <p:attrName>ppt_h</p:attrName>
                                        </p:attrNameLst>
                                      </p:cBhvr>
                                      <p:tavLst>
                                        <p:tav tm="0">
                                          <p:val>
                                            <p:fltVal val="0"/>
                                          </p:val>
                                        </p:tav>
                                        <p:tav tm="100000">
                                          <p:val>
                                            <p:strVal val="#ppt_h"/>
                                          </p:val>
                                        </p:tav>
                                      </p:tavLst>
                                    </p:anim>
                                    <p:anim calcmode="lin" valueType="num">
                                      <p:cBhvr>
                                        <p:cTn id="61" dur="1000" fill="hold"/>
                                        <p:tgtEl>
                                          <p:spTgt spid="9303"/>
                                        </p:tgtEl>
                                        <p:attrNameLst>
                                          <p:attrName>ppt_x</p:attrName>
                                        </p:attrNameLst>
                                      </p:cBhvr>
                                      <p:tavLst>
                                        <p:tav tm="0" fmla="#ppt_x+(cos(-2*pi*(1-$))*-#ppt_x-sin(-2*pi*(1-$))*(1-#ppt_y))*(1-$)">
                                          <p:val>
                                            <p:fltVal val="0"/>
                                          </p:val>
                                        </p:tav>
                                        <p:tav tm="100000">
                                          <p:val>
                                            <p:fltVal val="1"/>
                                          </p:val>
                                        </p:tav>
                                      </p:tavLst>
                                    </p:anim>
                                    <p:anim calcmode="lin" valueType="num">
                                      <p:cBhvr>
                                        <p:cTn id="62" dur="1000" fill="hold"/>
                                        <p:tgtEl>
                                          <p:spTgt spid="9303"/>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63" fill="hold">
                      <p:stCondLst>
                        <p:cond delay="indefinite"/>
                      </p:stCondLst>
                      <p:childTnLst>
                        <p:par>
                          <p:cTn id="64" fill="hold">
                            <p:stCondLst>
                              <p:cond delay="0"/>
                            </p:stCondLst>
                            <p:childTnLst>
                              <p:par>
                                <p:cTn id="65" presetID="12" presetClass="entr" presetSubtype="8" fill="hold" nodeType="clickEffect">
                                  <p:stCondLst>
                                    <p:cond delay="0"/>
                                  </p:stCondLst>
                                  <p:childTnLst>
                                    <p:set>
                                      <p:cBhvr>
                                        <p:cTn id="66" dur="1" fill="hold">
                                          <p:stCondLst>
                                            <p:cond delay="0"/>
                                          </p:stCondLst>
                                        </p:cTn>
                                        <p:tgtEl>
                                          <p:spTgt spid="9248"/>
                                        </p:tgtEl>
                                        <p:attrNameLst>
                                          <p:attrName>style.visibility</p:attrName>
                                        </p:attrNameLst>
                                      </p:cBhvr>
                                      <p:to>
                                        <p:strVal val="visible"/>
                                      </p:to>
                                    </p:set>
                                    <p:animEffect transition="in" filter="slide(fromLeft)">
                                      <p:cBhvr>
                                        <p:cTn id="67" dur="500"/>
                                        <p:tgtEl>
                                          <p:spTgt spid="9248"/>
                                        </p:tgtEl>
                                      </p:cBhvr>
                                    </p:animEffect>
                                  </p:childTnLst>
                                </p:cTn>
                              </p:par>
                            </p:childTnLst>
                          </p:cTn>
                        </p:par>
                      </p:childTnLst>
                    </p:cTn>
                  </p:par>
                  <p:par>
                    <p:cTn id="68" fill="hold">
                      <p:stCondLst>
                        <p:cond delay="indefinite"/>
                      </p:stCondLst>
                      <p:childTnLst>
                        <p:par>
                          <p:cTn id="69" fill="hold">
                            <p:stCondLst>
                              <p:cond delay="0"/>
                            </p:stCondLst>
                            <p:childTnLst>
                              <p:par>
                                <p:cTn id="70" presetID="17" presetClass="entr" presetSubtype="8" fill="hold" nodeType="clickEffect">
                                  <p:stCondLst>
                                    <p:cond delay="0"/>
                                  </p:stCondLst>
                                  <p:childTnLst>
                                    <p:set>
                                      <p:cBhvr>
                                        <p:cTn id="71" dur="1" fill="hold">
                                          <p:stCondLst>
                                            <p:cond delay="0"/>
                                          </p:stCondLst>
                                        </p:cTn>
                                        <p:tgtEl>
                                          <p:spTgt spid="2"/>
                                        </p:tgtEl>
                                        <p:attrNameLst>
                                          <p:attrName>style.visibility</p:attrName>
                                        </p:attrNameLst>
                                      </p:cBhvr>
                                      <p:to>
                                        <p:strVal val="visible"/>
                                      </p:to>
                                    </p:set>
                                    <p:anim calcmode="lin" valueType="num">
                                      <p:cBhvr>
                                        <p:cTn id="72" dur="500" fill="hold"/>
                                        <p:tgtEl>
                                          <p:spTgt spid="2"/>
                                        </p:tgtEl>
                                        <p:attrNameLst>
                                          <p:attrName>ppt_x</p:attrName>
                                        </p:attrNameLst>
                                      </p:cBhvr>
                                      <p:tavLst>
                                        <p:tav tm="0">
                                          <p:val>
                                            <p:strVal val="#ppt_x-#ppt_w/2"/>
                                          </p:val>
                                        </p:tav>
                                        <p:tav tm="100000">
                                          <p:val>
                                            <p:strVal val="#ppt_x"/>
                                          </p:val>
                                        </p:tav>
                                      </p:tavLst>
                                    </p:anim>
                                    <p:anim calcmode="lin" valueType="num">
                                      <p:cBhvr>
                                        <p:cTn id="73" dur="500" fill="hold"/>
                                        <p:tgtEl>
                                          <p:spTgt spid="2"/>
                                        </p:tgtEl>
                                        <p:attrNameLst>
                                          <p:attrName>ppt_y</p:attrName>
                                        </p:attrNameLst>
                                      </p:cBhvr>
                                      <p:tavLst>
                                        <p:tav tm="0">
                                          <p:val>
                                            <p:strVal val="#ppt_y"/>
                                          </p:val>
                                        </p:tav>
                                        <p:tav tm="100000">
                                          <p:val>
                                            <p:strVal val="#ppt_y"/>
                                          </p:val>
                                        </p:tav>
                                      </p:tavLst>
                                    </p:anim>
                                    <p:anim calcmode="lin" valueType="num">
                                      <p:cBhvr>
                                        <p:cTn id="74" dur="500" fill="hold"/>
                                        <p:tgtEl>
                                          <p:spTgt spid="2"/>
                                        </p:tgtEl>
                                        <p:attrNameLst>
                                          <p:attrName>ppt_w</p:attrName>
                                        </p:attrNameLst>
                                      </p:cBhvr>
                                      <p:tavLst>
                                        <p:tav tm="0">
                                          <p:val>
                                            <p:fltVal val="0"/>
                                          </p:val>
                                        </p:tav>
                                        <p:tav tm="100000">
                                          <p:val>
                                            <p:strVal val="#ppt_w"/>
                                          </p:val>
                                        </p:tav>
                                      </p:tavLst>
                                    </p:anim>
                                    <p:anim calcmode="lin" valueType="num">
                                      <p:cBhvr>
                                        <p:cTn id="75" dur="500" fill="hold"/>
                                        <p:tgtEl>
                                          <p:spTgt spid="2"/>
                                        </p:tgtEl>
                                        <p:attrNameLst>
                                          <p:attrName>ppt_h</p:attrName>
                                        </p:attrNameLst>
                                      </p:cBhvr>
                                      <p:tavLst>
                                        <p:tav tm="0">
                                          <p:val>
                                            <p:strVal val="#ppt_h"/>
                                          </p:val>
                                        </p:tav>
                                        <p:tav tm="100000">
                                          <p:val>
                                            <p:strVal val="#ppt_h"/>
                                          </p:val>
                                        </p:tav>
                                      </p:tavLst>
                                    </p:anim>
                                  </p:childTnLst>
                                </p:cTn>
                              </p:par>
                            </p:childTnLst>
                          </p:cTn>
                        </p:par>
                      </p:childTnLst>
                    </p:cTn>
                  </p:par>
                  <p:par>
                    <p:cTn id="76" fill="hold">
                      <p:stCondLst>
                        <p:cond delay="indefinite"/>
                      </p:stCondLst>
                      <p:childTnLst>
                        <p:par>
                          <p:cTn id="77" fill="hold">
                            <p:stCondLst>
                              <p:cond delay="0"/>
                            </p:stCondLst>
                            <p:childTnLst>
                              <p:par>
                                <p:cTn id="78" presetID="17" presetClass="entr" presetSubtype="8" fill="hold" grpId="0" nodeType="clickEffect">
                                  <p:stCondLst>
                                    <p:cond delay="0"/>
                                  </p:stCondLst>
                                  <p:childTnLst>
                                    <p:set>
                                      <p:cBhvr>
                                        <p:cTn id="79" dur="1" fill="hold">
                                          <p:stCondLst>
                                            <p:cond delay="0"/>
                                          </p:stCondLst>
                                        </p:cTn>
                                        <p:tgtEl>
                                          <p:spTgt spid="9304"/>
                                        </p:tgtEl>
                                        <p:attrNameLst>
                                          <p:attrName>style.visibility</p:attrName>
                                        </p:attrNameLst>
                                      </p:cBhvr>
                                      <p:to>
                                        <p:strVal val="visible"/>
                                      </p:to>
                                    </p:set>
                                    <p:anim calcmode="lin" valueType="num">
                                      <p:cBhvr>
                                        <p:cTn id="80" dur="500" fill="hold"/>
                                        <p:tgtEl>
                                          <p:spTgt spid="9304"/>
                                        </p:tgtEl>
                                        <p:attrNameLst>
                                          <p:attrName>ppt_x</p:attrName>
                                        </p:attrNameLst>
                                      </p:cBhvr>
                                      <p:tavLst>
                                        <p:tav tm="0">
                                          <p:val>
                                            <p:strVal val="#ppt_x-#ppt_w/2"/>
                                          </p:val>
                                        </p:tav>
                                        <p:tav tm="100000">
                                          <p:val>
                                            <p:strVal val="#ppt_x"/>
                                          </p:val>
                                        </p:tav>
                                      </p:tavLst>
                                    </p:anim>
                                    <p:anim calcmode="lin" valueType="num">
                                      <p:cBhvr>
                                        <p:cTn id="81" dur="500" fill="hold"/>
                                        <p:tgtEl>
                                          <p:spTgt spid="9304"/>
                                        </p:tgtEl>
                                        <p:attrNameLst>
                                          <p:attrName>ppt_y</p:attrName>
                                        </p:attrNameLst>
                                      </p:cBhvr>
                                      <p:tavLst>
                                        <p:tav tm="0">
                                          <p:val>
                                            <p:strVal val="#ppt_y"/>
                                          </p:val>
                                        </p:tav>
                                        <p:tav tm="100000">
                                          <p:val>
                                            <p:strVal val="#ppt_y"/>
                                          </p:val>
                                        </p:tav>
                                      </p:tavLst>
                                    </p:anim>
                                    <p:anim calcmode="lin" valueType="num">
                                      <p:cBhvr>
                                        <p:cTn id="82" dur="500" fill="hold"/>
                                        <p:tgtEl>
                                          <p:spTgt spid="9304"/>
                                        </p:tgtEl>
                                        <p:attrNameLst>
                                          <p:attrName>ppt_w</p:attrName>
                                        </p:attrNameLst>
                                      </p:cBhvr>
                                      <p:tavLst>
                                        <p:tav tm="0">
                                          <p:val>
                                            <p:fltVal val="0"/>
                                          </p:val>
                                        </p:tav>
                                        <p:tav tm="100000">
                                          <p:val>
                                            <p:strVal val="#ppt_w"/>
                                          </p:val>
                                        </p:tav>
                                      </p:tavLst>
                                    </p:anim>
                                    <p:anim calcmode="lin" valueType="num">
                                      <p:cBhvr>
                                        <p:cTn id="83" dur="500" fill="hold"/>
                                        <p:tgtEl>
                                          <p:spTgt spid="9304"/>
                                        </p:tgtEl>
                                        <p:attrNameLst>
                                          <p:attrName>ppt_h</p:attrName>
                                        </p:attrNameLst>
                                      </p:cBhvr>
                                      <p:tavLst>
                                        <p:tav tm="0">
                                          <p:val>
                                            <p:strVal val="#ppt_h"/>
                                          </p:val>
                                        </p:tav>
                                        <p:tav tm="100000">
                                          <p:val>
                                            <p:strVal val="#ppt_h"/>
                                          </p:val>
                                        </p:tav>
                                      </p:tavLst>
                                    </p:anim>
                                  </p:childTnLst>
                                </p:cTn>
                              </p:par>
                            </p:childTnLst>
                          </p:cTn>
                        </p:par>
                      </p:childTnLst>
                    </p:cTn>
                  </p:par>
                  <p:par>
                    <p:cTn id="84" fill="hold">
                      <p:stCondLst>
                        <p:cond delay="indefinite"/>
                      </p:stCondLst>
                      <p:childTnLst>
                        <p:par>
                          <p:cTn id="85" fill="hold">
                            <p:stCondLst>
                              <p:cond delay="0"/>
                            </p:stCondLst>
                            <p:childTnLst>
                              <p:par>
                                <p:cTn id="86" presetID="18" presetClass="entr" presetSubtype="3" fill="hold" nodeType="clickEffect">
                                  <p:stCondLst>
                                    <p:cond delay="0"/>
                                  </p:stCondLst>
                                  <p:childTnLst>
                                    <p:set>
                                      <p:cBhvr>
                                        <p:cTn id="87" dur="1" fill="hold">
                                          <p:stCondLst>
                                            <p:cond delay="0"/>
                                          </p:stCondLst>
                                        </p:cTn>
                                        <p:tgtEl>
                                          <p:spTgt spid="9305"/>
                                        </p:tgtEl>
                                        <p:attrNameLst>
                                          <p:attrName>style.visibility</p:attrName>
                                        </p:attrNameLst>
                                      </p:cBhvr>
                                      <p:to>
                                        <p:strVal val="visible"/>
                                      </p:to>
                                    </p:set>
                                    <p:animEffect transition="in" filter="strips(upRight)">
                                      <p:cBhvr>
                                        <p:cTn id="88" dur="500"/>
                                        <p:tgtEl>
                                          <p:spTgt spid="9305"/>
                                        </p:tgtEl>
                                      </p:cBhvr>
                                    </p:animEffect>
                                  </p:childTnLst>
                                </p:cTn>
                              </p:par>
                            </p:childTnLst>
                          </p:cTn>
                        </p:par>
                      </p:childTnLst>
                    </p:cTn>
                  </p:par>
                  <p:par>
                    <p:cTn id="89" fill="hold">
                      <p:stCondLst>
                        <p:cond delay="indefinite"/>
                      </p:stCondLst>
                      <p:childTnLst>
                        <p:par>
                          <p:cTn id="90" fill="hold">
                            <p:stCondLst>
                              <p:cond delay="0"/>
                            </p:stCondLst>
                            <p:childTnLst>
                              <p:par>
                                <p:cTn id="91" presetID="18" presetClass="entr" presetSubtype="12" fill="hold" nodeType="clickEffect">
                                  <p:stCondLst>
                                    <p:cond delay="0"/>
                                  </p:stCondLst>
                                  <p:childTnLst>
                                    <p:set>
                                      <p:cBhvr>
                                        <p:cTn id="92" dur="1" fill="hold">
                                          <p:stCondLst>
                                            <p:cond delay="0"/>
                                          </p:stCondLst>
                                        </p:cTn>
                                        <p:tgtEl>
                                          <p:spTgt spid="9306"/>
                                        </p:tgtEl>
                                        <p:attrNameLst>
                                          <p:attrName>style.visibility</p:attrName>
                                        </p:attrNameLst>
                                      </p:cBhvr>
                                      <p:to>
                                        <p:strVal val="visible"/>
                                      </p:to>
                                    </p:set>
                                    <p:animEffect transition="in" filter="strips(downLeft)">
                                      <p:cBhvr>
                                        <p:cTn id="93" dur="500"/>
                                        <p:tgtEl>
                                          <p:spTgt spid="9306"/>
                                        </p:tgtEl>
                                      </p:cBhvr>
                                    </p:animEffect>
                                  </p:childTnLst>
                                </p:cTn>
                              </p:par>
                            </p:childTnLst>
                          </p:cTn>
                        </p:par>
                      </p:childTnLst>
                    </p:cTn>
                  </p:par>
                  <p:par>
                    <p:cTn id="94" fill="hold">
                      <p:stCondLst>
                        <p:cond delay="indefinite"/>
                      </p:stCondLst>
                      <p:childTnLst>
                        <p:par>
                          <p:cTn id="95" fill="hold">
                            <p:stCondLst>
                              <p:cond delay="0"/>
                            </p:stCondLst>
                            <p:childTnLst>
                              <p:par>
                                <p:cTn id="96" presetID="17" presetClass="entr" presetSubtype="2" fill="hold" grpId="0" nodeType="clickEffect">
                                  <p:stCondLst>
                                    <p:cond delay="0"/>
                                  </p:stCondLst>
                                  <p:childTnLst>
                                    <p:set>
                                      <p:cBhvr>
                                        <p:cTn id="97" dur="1" fill="hold">
                                          <p:stCondLst>
                                            <p:cond delay="0"/>
                                          </p:stCondLst>
                                        </p:cTn>
                                        <p:tgtEl>
                                          <p:spTgt spid="9307"/>
                                        </p:tgtEl>
                                        <p:attrNameLst>
                                          <p:attrName>style.visibility</p:attrName>
                                        </p:attrNameLst>
                                      </p:cBhvr>
                                      <p:to>
                                        <p:strVal val="visible"/>
                                      </p:to>
                                    </p:set>
                                    <p:anim calcmode="lin" valueType="num">
                                      <p:cBhvr>
                                        <p:cTn id="98" dur="500" fill="hold"/>
                                        <p:tgtEl>
                                          <p:spTgt spid="9307"/>
                                        </p:tgtEl>
                                        <p:attrNameLst>
                                          <p:attrName>ppt_x</p:attrName>
                                        </p:attrNameLst>
                                      </p:cBhvr>
                                      <p:tavLst>
                                        <p:tav tm="0">
                                          <p:val>
                                            <p:strVal val="#ppt_x+#ppt_w/2"/>
                                          </p:val>
                                        </p:tav>
                                        <p:tav tm="100000">
                                          <p:val>
                                            <p:strVal val="#ppt_x"/>
                                          </p:val>
                                        </p:tav>
                                      </p:tavLst>
                                    </p:anim>
                                    <p:anim calcmode="lin" valueType="num">
                                      <p:cBhvr>
                                        <p:cTn id="99" dur="500" fill="hold"/>
                                        <p:tgtEl>
                                          <p:spTgt spid="9307"/>
                                        </p:tgtEl>
                                        <p:attrNameLst>
                                          <p:attrName>ppt_y</p:attrName>
                                        </p:attrNameLst>
                                      </p:cBhvr>
                                      <p:tavLst>
                                        <p:tav tm="0">
                                          <p:val>
                                            <p:strVal val="#ppt_y"/>
                                          </p:val>
                                        </p:tav>
                                        <p:tav tm="100000">
                                          <p:val>
                                            <p:strVal val="#ppt_y"/>
                                          </p:val>
                                        </p:tav>
                                      </p:tavLst>
                                    </p:anim>
                                    <p:anim calcmode="lin" valueType="num">
                                      <p:cBhvr>
                                        <p:cTn id="100" dur="500" fill="hold"/>
                                        <p:tgtEl>
                                          <p:spTgt spid="9307"/>
                                        </p:tgtEl>
                                        <p:attrNameLst>
                                          <p:attrName>ppt_w</p:attrName>
                                        </p:attrNameLst>
                                      </p:cBhvr>
                                      <p:tavLst>
                                        <p:tav tm="0">
                                          <p:val>
                                            <p:fltVal val="0"/>
                                          </p:val>
                                        </p:tav>
                                        <p:tav tm="100000">
                                          <p:val>
                                            <p:strVal val="#ppt_w"/>
                                          </p:val>
                                        </p:tav>
                                      </p:tavLst>
                                    </p:anim>
                                    <p:anim calcmode="lin" valueType="num">
                                      <p:cBhvr>
                                        <p:cTn id="101" dur="500" fill="hold"/>
                                        <p:tgtEl>
                                          <p:spTgt spid="9307"/>
                                        </p:tgtEl>
                                        <p:attrNameLst>
                                          <p:attrName>ppt_h</p:attrName>
                                        </p:attrNameLst>
                                      </p:cBhvr>
                                      <p:tavLst>
                                        <p:tav tm="0">
                                          <p:val>
                                            <p:strVal val="#ppt_h"/>
                                          </p:val>
                                        </p:tav>
                                        <p:tav tm="100000">
                                          <p:val>
                                            <p:strVal val="#ppt_h"/>
                                          </p:val>
                                        </p:tav>
                                      </p:tavLst>
                                    </p:anim>
                                  </p:childTnLst>
                                </p:cTn>
                              </p:par>
                            </p:childTnLst>
                          </p:cTn>
                        </p:par>
                      </p:childTnLst>
                    </p:cTn>
                  </p:par>
                  <p:par>
                    <p:cTn id="102" fill="hold">
                      <p:stCondLst>
                        <p:cond delay="indefinite"/>
                      </p:stCondLst>
                      <p:childTnLst>
                        <p:par>
                          <p:cTn id="103" fill="hold">
                            <p:stCondLst>
                              <p:cond delay="0"/>
                            </p:stCondLst>
                            <p:childTnLst>
                              <p:par>
                                <p:cTn id="104" presetID="17" presetClass="entr" presetSubtype="4" fill="hold" nodeType="clickEffect">
                                  <p:stCondLst>
                                    <p:cond delay="0"/>
                                  </p:stCondLst>
                                  <p:childTnLst>
                                    <p:set>
                                      <p:cBhvr>
                                        <p:cTn id="105" dur="1" fill="hold">
                                          <p:stCondLst>
                                            <p:cond delay="0"/>
                                          </p:stCondLst>
                                        </p:cTn>
                                        <p:tgtEl>
                                          <p:spTgt spid="17"/>
                                        </p:tgtEl>
                                        <p:attrNameLst>
                                          <p:attrName>style.visibility</p:attrName>
                                        </p:attrNameLst>
                                      </p:cBhvr>
                                      <p:to>
                                        <p:strVal val="visible"/>
                                      </p:to>
                                    </p:set>
                                    <p:anim calcmode="lin" valueType="num">
                                      <p:cBhvr>
                                        <p:cTn id="106" dur="500" fill="hold"/>
                                        <p:tgtEl>
                                          <p:spTgt spid="17"/>
                                        </p:tgtEl>
                                        <p:attrNameLst>
                                          <p:attrName>ppt_x</p:attrName>
                                        </p:attrNameLst>
                                      </p:cBhvr>
                                      <p:tavLst>
                                        <p:tav tm="0">
                                          <p:val>
                                            <p:strVal val="#ppt_x"/>
                                          </p:val>
                                        </p:tav>
                                        <p:tav tm="100000">
                                          <p:val>
                                            <p:strVal val="#ppt_x"/>
                                          </p:val>
                                        </p:tav>
                                      </p:tavLst>
                                    </p:anim>
                                    <p:anim calcmode="lin" valueType="num">
                                      <p:cBhvr>
                                        <p:cTn id="107" dur="500" fill="hold"/>
                                        <p:tgtEl>
                                          <p:spTgt spid="17"/>
                                        </p:tgtEl>
                                        <p:attrNameLst>
                                          <p:attrName>ppt_y</p:attrName>
                                        </p:attrNameLst>
                                      </p:cBhvr>
                                      <p:tavLst>
                                        <p:tav tm="0">
                                          <p:val>
                                            <p:strVal val="#ppt_y+#ppt_h/2"/>
                                          </p:val>
                                        </p:tav>
                                        <p:tav tm="100000">
                                          <p:val>
                                            <p:strVal val="#ppt_y"/>
                                          </p:val>
                                        </p:tav>
                                      </p:tavLst>
                                    </p:anim>
                                    <p:anim calcmode="lin" valueType="num">
                                      <p:cBhvr>
                                        <p:cTn id="108" dur="500" fill="hold"/>
                                        <p:tgtEl>
                                          <p:spTgt spid="17"/>
                                        </p:tgtEl>
                                        <p:attrNameLst>
                                          <p:attrName>ppt_w</p:attrName>
                                        </p:attrNameLst>
                                      </p:cBhvr>
                                      <p:tavLst>
                                        <p:tav tm="0">
                                          <p:val>
                                            <p:strVal val="#ppt_w"/>
                                          </p:val>
                                        </p:tav>
                                        <p:tav tm="100000">
                                          <p:val>
                                            <p:strVal val="#ppt_w"/>
                                          </p:val>
                                        </p:tav>
                                      </p:tavLst>
                                    </p:anim>
                                    <p:anim calcmode="lin" valueType="num">
                                      <p:cBhvr>
                                        <p:cTn id="109" dur="500" fill="hold"/>
                                        <p:tgtEl>
                                          <p:spTgt spid="17"/>
                                        </p:tgtEl>
                                        <p:attrNameLst>
                                          <p:attrName>ppt_h</p:attrName>
                                        </p:attrNameLst>
                                      </p:cBhvr>
                                      <p:tavLst>
                                        <p:tav tm="0">
                                          <p:val>
                                            <p:fltVal val="0"/>
                                          </p:val>
                                        </p:tav>
                                        <p:tav tm="100000">
                                          <p:val>
                                            <p:strVal val="#ppt_h"/>
                                          </p:val>
                                        </p:tav>
                                      </p:tavLst>
                                    </p:anim>
                                  </p:childTnLst>
                                </p:cTn>
                              </p:par>
                            </p:childTnLst>
                          </p:cTn>
                        </p:par>
                      </p:childTnLst>
                    </p:cTn>
                  </p:par>
                  <p:par>
                    <p:cTn id="110" fill="hold">
                      <p:stCondLst>
                        <p:cond delay="indefinite"/>
                      </p:stCondLst>
                      <p:childTnLst>
                        <p:par>
                          <p:cTn id="111" fill="hold">
                            <p:stCondLst>
                              <p:cond delay="0"/>
                            </p:stCondLst>
                            <p:childTnLst>
                              <p:par>
                                <p:cTn id="112" presetID="15" presetClass="entr" presetSubtype="0" fill="hold" grpId="0" nodeType="clickEffect">
                                  <p:stCondLst>
                                    <p:cond delay="0"/>
                                  </p:stCondLst>
                                  <p:childTnLst>
                                    <p:set>
                                      <p:cBhvr>
                                        <p:cTn id="113" dur="1" fill="hold">
                                          <p:stCondLst>
                                            <p:cond delay="0"/>
                                          </p:stCondLst>
                                        </p:cTn>
                                        <p:tgtEl>
                                          <p:spTgt spid="9316"/>
                                        </p:tgtEl>
                                        <p:attrNameLst>
                                          <p:attrName>style.visibility</p:attrName>
                                        </p:attrNameLst>
                                      </p:cBhvr>
                                      <p:to>
                                        <p:strVal val="visible"/>
                                      </p:to>
                                    </p:set>
                                    <p:anim calcmode="lin" valueType="num">
                                      <p:cBhvr>
                                        <p:cTn id="114" dur="1000" fill="hold"/>
                                        <p:tgtEl>
                                          <p:spTgt spid="9316"/>
                                        </p:tgtEl>
                                        <p:attrNameLst>
                                          <p:attrName>ppt_w</p:attrName>
                                        </p:attrNameLst>
                                      </p:cBhvr>
                                      <p:tavLst>
                                        <p:tav tm="0">
                                          <p:val>
                                            <p:fltVal val="0"/>
                                          </p:val>
                                        </p:tav>
                                        <p:tav tm="100000">
                                          <p:val>
                                            <p:strVal val="#ppt_w"/>
                                          </p:val>
                                        </p:tav>
                                      </p:tavLst>
                                    </p:anim>
                                    <p:anim calcmode="lin" valueType="num">
                                      <p:cBhvr>
                                        <p:cTn id="115" dur="1000" fill="hold"/>
                                        <p:tgtEl>
                                          <p:spTgt spid="9316"/>
                                        </p:tgtEl>
                                        <p:attrNameLst>
                                          <p:attrName>ppt_h</p:attrName>
                                        </p:attrNameLst>
                                      </p:cBhvr>
                                      <p:tavLst>
                                        <p:tav tm="0">
                                          <p:val>
                                            <p:fltVal val="0"/>
                                          </p:val>
                                        </p:tav>
                                        <p:tav tm="100000">
                                          <p:val>
                                            <p:strVal val="#ppt_h"/>
                                          </p:val>
                                        </p:tav>
                                      </p:tavLst>
                                    </p:anim>
                                    <p:anim calcmode="lin" valueType="num">
                                      <p:cBhvr>
                                        <p:cTn id="116" dur="1000" fill="hold"/>
                                        <p:tgtEl>
                                          <p:spTgt spid="9316"/>
                                        </p:tgtEl>
                                        <p:attrNameLst>
                                          <p:attrName>ppt_x</p:attrName>
                                        </p:attrNameLst>
                                      </p:cBhvr>
                                      <p:tavLst>
                                        <p:tav tm="0" fmla="#ppt_x+(cos(-2*pi*(1-$))*-#ppt_x-sin(-2*pi*(1-$))*(1-#ppt_y))*(1-$)">
                                          <p:val>
                                            <p:fltVal val="0"/>
                                          </p:val>
                                        </p:tav>
                                        <p:tav tm="100000">
                                          <p:val>
                                            <p:fltVal val="1"/>
                                          </p:val>
                                        </p:tav>
                                      </p:tavLst>
                                    </p:anim>
                                    <p:anim calcmode="lin" valueType="num">
                                      <p:cBhvr>
                                        <p:cTn id="117" dur="1000" fill="hold"/>
                                        <p:tgtEl>
                                          <p:spTgt spid="9316"/>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118" fill="hold">
                      <p:stCondLst>
                        <p:cond delay="indefinite"/>
                      </p:stCondLst>
                      <p:childTnLst>
                        <p:par>
                          <p:cTn id="119" fill="hold">
                            <p:stCondLst>
                              <p:cond delay="0"/>
                            </p:stCondLst>
                            <p:childTnLst>
                              <p:par>
                                <p:cTn id="120" presetID="17" presetClass="entr" presetSubtype="2" fill="hold" nodeType="clickEffect">
                                  <p:stCondLst>
                                    <p:cond delay="0"/>
                                  </p:stCondLst>
                                  <p:childTnLst>
                                    <p:set>
                                      <p:cBhvr>
                                        <p:cTn id="121" dur="1" fill="hold">
                                          <p:stCondLst>
                                            <p:cond delay="0"/>
                                          </p:stCondLst>
                                        </p:cTn>
                                        <p:tgtEl>
                                          <p:spTgt spid="19"/>
                                        </p:tgtEl>
                                        <p:attrNameLst>
                                          <p:attrName>style.visibility</p:attrName>
                                        </p:attrNameLst>
                                      </p:cBhvr>
                                      <p:to>
                                        <p:strVal val="visible"/>
                                      </p:to>
                                    </p:set>
                                    <p:anim calcmode="lin" valueType="num">
                                      <p:cBhvr>
                                        <p:cTn id="122" dur="500" fill="hold"/>
                                        <p:tgtEl>
                                          <p:spTgt spid="19"/>
                                        </p:tgtEl>
                                        <p:attrNameLst>
                                          <p:attrName>ppt_x</p:attrName>
                                        </p:attrNameLst>
                                      </p:cBhvr>
                                      <p:tavLst>
                                        <p:tav tm="0">
                                          <p:val>
                                            <p:strVal val="#ppt_x+#ppt_w/2"/>
                                          </p:val>
                                        </p:tav>
                                        <p:tav tm="100000">
                                          <p:val>
                                            <p:strVal val="#ppt_x"/>
                                          </p:val>
                                        </p:tav>
                                      </p:tavLst>
                                    </p:anim>
                                    <p:anim calcmode="lin" valueType="num">
                                      <p:cBhvr>
                                        <p:cTn id="123" dur="500" fill="hold"/>
                                        <p:tgtEl>
                                          <p:spTgt spid="19"/>
                                        </p:tgtEl>
                                        <p:attrNameLst>
                                          <p:attrName>ppt_y</p:attrName>
                                        </p:attrNameLst>
                                      </p:cBhvr>
                                      <p:tavLst>
                                        <p:tav tm="0">
                                          <p:val>
                                            <p:strVal val="#ppt_y"/>
                                          </p:val>
                                        </p:tav>
                                        <p:tav tm="100000">
                                          <p:val>
                                            <p:strVal val="#ppt_y"/>
                                          </p:val>
                                        </p:tav>
                                      </p:tavLst>
                                    </p:anim>
                                    <p:anim calcmode="lin" valueType="num">
                                      <p:cBhvr>
                                        <p:cTn id="124" dur="500" fill="hold"/>
                                        <p:tgtEl>
                                          <p:spTgt spid="19"/>
                                        </p:tgtEl>
                                        <p:attrNameLst>
                                          <p:attrName>ppt_w</p:attrName>
                                        </p:attrNameLst>
                                      </p:cBhvr>
                                      <p:tavLst>
                                        <p:tav tm="0">
                                          <p:val>
                                            <p:fltVal val="0"/>
                                          </p:val>
                                        </p:tav>
                                        <p:tav tm="100000">
                                          <p:val>
                                            <p:strVal val="#ppt_w"/>
                                          </p:val>
                                        </p:tav>
                                      </p:tavLst>
                                    </p:anim>
                                    <p:anim calcmode="lin" valueType="num">
                                      <p:cBhvr>
                                        <p:cTn id="125" dur="500" fill="hold"/>
                                        <p:tgtEl>
                                          <p:spTgt spid="19"/>
                                        </p:tgtEl>
                                        <p:attrNameLst>
                                          <p:attrName>ppt_h</p:attrName>
                                        </p:attrNameLst>
                                      </p:cBhvr>
                                      <p:tavLst>
                                        <p:tav tm="0">
                                          <p:val>
                                            <p:strVal val="#ppt_h"/>
                                          </p:val>
                                        </p:tav>
                                        <p:tav tm="100000">
                                          <p:val>
                                            <p:strVal val="#ppt_h"/>
                                          </p:val>
                                        </p:tav>
                                      </p:tavLst>
                                    </p:anim>
                                  </p:childTnLst>
                                </p:cTn>
                              </p:par>
                            </p:childTnLst>
                          </p:cTn>
                        </p:par>
                      </p:childTnLst>
                    </p:cTn>
                  </p:par>
                  <p:par>
                    <p:cTn id="126" fill="hold">
                      <p:stCondLst>
                        <p:cond delay="indefinite"/>
                      </p:stCondLst>
                      <p:childTnLst>
                        <p:par>
                          <p:cTn id="127" fill="hold">
                            <p:stCondLst>
                              <p:cond delay="0"/>
                            </p:stCondLst>
                            <p:childTnLst>
                              <p:par>
                                <p:cTn id="128" presetID="17" presetClass="entr" presetSubtype="8" fill="hold" nodeType="clickEffect">
                                  <p:stCondLst>
                                    <p:cond delay="0"/>
                                  </p:stCondLst>
                                  <p:childTnLst>
                                    <p:set>
                                      <p:cBhvr>
                                        <p:cTn id="129" dur="1" fill="hold">
                                          <p:stCondLst>
                                            <p:cond delay="0"/>
                                          </p:stCondLst>
                                        </p:cTn>
                                        <p:tgtEl>
                                          <p:spTgt spid="20"/>
                                        </p:tgtEl>
                                        <p:attrNameLst>
                                          <p:attrName>style.visibility</p:attrName>
                                        </p:attrNameLst>
                                      </p:cBhvr>
                                      <p:to>
                                        <p:strVal val="visible"/>
                                      </p:to>
                                    </p:set>
                                    <p:anim calcmode="lin" valueType="num">
                                      <p:cBhvr>
                                        <p:cTn id="130" dur="500" fill="hold"/>
                                        <p:tgtEl>
                                          <p:spTgt spid="20"/>
                                        </p:tgtEl>
                                        <p:attrNameLst>
                                          <p:attrName>ppt_x</p:attrName>
                                        </p:attrNameLst>
                                      </p:cBhvr>
                                      <p:tavLst>
                                        <p:tav tm="0">
                                          <p:val>
                                            <p:strVal val="#ppt_x-#ppt_w/2"/>
                                          </p:val>
                                        </p:tav>
                                        <p:tav tm="100000">
                                          <p:val>
                                            <p:strVal val="#ppt_x"/>
                                          </p:val>
                                        </p:tav>
                                      </p:tavLst>
                                    </p:anim>
                                    <p:anim calcmode="lin" valueType="num">
                                      <p:cBhvr>
                                        <p:cTn id="131" dur="500" fill="hold"/>
                                        <p:tgtEl>
                                          <p:spTgt spid="20"/>
                                        </p:tgtEl>
                                        <p:attrNameLst>
                                          <p:attrName>ppt_y</p:attrName>
                                        </p:attrNameLst>
                                      </p:cBhvr>
                                      <p:tavLst>
                                        <p:tav tm="0">
                                          <p:val>
                                            <p:strVal val="#ppt_y"/>
                                          </p:val>
                                        </p:tav>
                                        <p:tav tm="100000">
                                          <p:val>
                                            <p:strVal val="#ppt_y"/>
                                          </p:val>
                                        </p:tav>
                                      </p:tavLst>
                                    </p:anim>
                                    <p:anim calcmode="lin" valueType="num">
                                      <p:cBhvr>
                                        <p:cTn id="132" dur="500" fill="hold"/>
                                        <p:tgtEl>
                                          <p:spTgt spid="20"/>
                                        </p:tgtEl>
                                        <p:attrNameLst>
                                          <p:attrName>ppt_w</p:attrName>
                                        </p:attrNameLst>
                                      </p:cBhvr>
                                      <p:tavLst>
                                        <p:tav tm="0">
                                          <p:val>
                                            <p:fltVal val="0"/>
                                          </p:val>
                                        </p:tav>
                                        <p:tav tm="100000">
                                          <p:val>
                                            <p:strVal val="#ppt_w"/>
                                          </p:val>
                                        </p:tav>
                                      </p:tavLst>
                                    </p:anim>
                                    <p:anim calcmode="lin" valueType="num">
                                      <p:cBhvr>
                                        <p:cTn id="133" dur="500" fill="hold"/>
                                        <p:tgtEl>
                                          <p:spTgt spid="20"/>
                                        </p:tgtEl>
                                        <p:attrNameLst>
                                          <p:attrName>ppt_h</p:attrName>
                                        </p:attrNameLst>
                                      </p:cBhvr>
                                      <p:tavLst>
                                        <p:tav tm="0">
                                          <p:val>
                                            <p:strVal val="#ppt_h"/>
                                          </p:val>
                                        </p:tav>
                                        <p:tav tm="100000">
                                          <p:val>
                                            <p:strVal val="#ppt_h"/>
                                          </p:val>
                                        </p:tav>
                                      </p:tavLst>
                                    </p:anim>
                                  </p:childTnLst>
                                </p:cTn>
                              </p:par>
                            </p:childTnLst>
                          </p:cTn>
                        </p:par>
                      </p:childTnLst>
                    </p:cTn>
                  </p:par>
                  <p:par>
                    <p:cTn id="134" fill="hold">
                      <p:stCondLst>
                        <p:cond delay="indefinite"/>
                      </p:stCondLst>
                      <p:childTnLst>
                        <p:par>
                          <p:cTn id="135" fill="hold">
                            <p:stCondLst>
                              <p:cond delay="0"/>
                            </p:stCondLst>
                            <p:childTnLst>
                              <p:par>
                                <p:cTn id="136" presetID="17" presetClass="entr" presetSubtype="4" fill="hold" nodeType="clickEffect">
                                  <p:stCondLst>
                                    <p:cond delay="0"/>
                                  </p:stCondLst>
                                  <p:childTnLst>
                                    <p:set>
                                      <p:cBhvr>
                                        <p:cTn id="137" dur="1" fill="hold">
                                          <p:stCondLst>
                                            <p:cond delay="0"/>
                                          </p:stCondLst>
                                        </p:cTn>
                                        <p:tgtEl>
                                          <p:spTgt spid="18"/>
                                        </p:tgtEl>
                                        <p:attrNameLst>
                                          <p:attrName>style.visibility</p:attrName>
                                        </p:attrNameLst>
                                      </p:cBhvr>
                                      <p:to>
                                        <p:strVal val="visible"/>
                                      </p:to>
                                    </p:set>
                                    <p:anim calcmode="lin" valueType="num">
                                      <p:cBhvr>
                                        <p:cTn id="138" dur="500" fill="hold"/>
                                        <p:tgtEl>
                                          <p:spTgt spid="18"/>
                                        </p:tgtEl>
                                        <p:attrNameLst>
                                          <p:attrName>ppt_x</p:attrName>
                                        </p:attrNameLst>
                                      </p:cBhvr>
                                      <p:tavLst>
                                        <p:tav tm="0">
                                          <p:val>
                                            <p:strVal val="#ppt_x"/>
                                          </p:val>
                                        </p:tav>
                                        <p:tav tm="100000">
                                          <p:val>
                                            <p:strVal val="#ppt_x"/>
                                          </p:val>
                                        </p:tav>
                                      </p:tavLst>
                                    </p:anim>
                                    <p:anim calcmode="lin" valueType="num">
                                      <p:cBhvr>
                                        <p:cTn id="139" dur="500" fill="hold"/>
                                        <p:tgtEl>
                                          <p:spTgt spid="18"/>
                                        </p:tgtEl>
                                        <p:attrNameLst>
                                          <p:attrName>ppt_y</p:attrName>
                                        </p:attrNameLst>
                                      </p:cBhvr>
                                      <p:tavLst>
                                        <p:tav tm="0">
                                          <p:val>
                                            <p:strVal val="#ppt_y+#ppt_h/2"/>
                                          </p:val>
                                        </p:tav>
                                        <p:tav tm="100000">
                                          <p:val>
                                            <p:strVal val="#ppt_y"/>
                                          </p:val>
                                        </p:tav>
                                      </p:tavLst>
                                    </p:anim>
                                    <p:anim calcmode="lin" valueType="num">
                                      <p:cBhvr>
                                        <p:cTn id="140" dur="500" fill="hold"/>
                                        <p:tgtEl>
                                          <p:spTgt spid="18"/>
                                        </p:tgtEl>
                                        <p:attrNameLst>
                                          <p:attrName>ppt_w</p:attrName>
                                        </p:attrNameLst>
                                      </p:cBhvr>
                                      <p:tavLst>
                                        <p:tav tm="0">
                                          <p:val>
                                            <p:strVal val="#ppt_w"/>
                                          </p:val>
                                        </p:tav>
                                        <p:tav tm="100000">
                                          <p:val>
                                            <p:strVal val="#ppt_w"/>
                                          </p:val>
                                        </p:tav>
                                      </p:tavLst>
                                    </p:anim>
                                    <p:anim calcmode="lin" valueType="num">
                                      <p:cBhvr>
                                        <p:cTn id="141" dur="500" fill="hold"/>
                                        <p:tgtEl>
                                          <p:spTgt spid="18"/>
                                        </p:tgtEl>
                                        <p:attrNameLst>
                                          <p:attrName>ppt_h</p:attrName>
                                        </p:attrNameLst>
                                      </p:cBhvr>
                                      <p:tavLst>
                                        <p:tav tm="0">
                                          <p:val>
                                            <p:fltVal val="0"/>
                                          </p:val>
                                        </p:tav>
                                        <p:tav tm="100000">
                                          <p:val>
                                            <p:strVal val="#ppt_h"/>
                                          </p:val>
                                        </p:tav>
                                      </p:tavLst>
                                    </p:anim>
                                  </p:childTnLst>
                                </p:cTn>
                              </p:par>
                            </p:childTnLst>
                          </p:cTn>
                        </p:par>
                      </p:childTnLst>
                    </p:cTn>
                  </p:par>
                  <p:par>
                    <p:cTn id="142" fill="hold">
                      <p:stCondLst>
                        <p:cond delay="indefinite"/>
                      </p:stCondLst>
                      <p:childTnLst>
                        <p:par>
                          <p:cTn id="143" fill="hold">
                            <p:stCondLst>
                              <p:cond delay="0"/>
                            </p:stCondLst>
                            <p:childTnLst>
                              <p:par>
                                <p:cTn id="144" presetID="17" presetClass="entr" presetSubtype="10" fill="hold" nodeType="clickEffect">
                                  <p:stCondLst>
                                    <p:cond delay="0"/>
                                  </p:stCondLst>
                                  <p:childTnLst>
                                    <p:set>
                                      <p:cBhvr>
                                        <p:cTn id="145" dur="1" fill="hold">
                                          <p:stCondLst>
                                            <p:cond delay="0"/>
                                          </p:stCondLst>
                                        </p:cTn>
                                        <p:tgtEl>
                                          <p:spTgt spid="21"/>
                                        </p:tgtEl>
                                        <p:attrNameLst>
                                          <p:attrName>style.visibility</p:attrName>
                                        </p:attrNameLst>
                                      </p:cBhvr>
                                      <p:to>
                                        <p:strVal val="visible"/>
                                      </p:to>
                                    </p:set>
                                    <p:anim calcmode="lin" valueType="num">
                                      <p:cBhvr>
                                        <p:cTn id="146" dur="500" fill="hold"/>
                                        <p:tgtEl>
                                          <p:spTgt spid="21"/>
                                        </p:tgtEl>
                                        <p:attrNameLst>
                                          <p:attrName>ppt_w</p:attrName>
                                        </p:attrNameLst>
                                      </p:cBhvr>
                                      <p:tavLst>
                                        <p:tav tm="0">
                                          <p:val>
                                            <p:fltVal val="0"/>
                                          </p:val>
                                        </p:tav>
                                        <p:tav tm="100000">
                                          <p:val>
                                            <p:strVal val="#ppt_w"/>
                                          </p:val>
                                        </p:tav>
                                      </p:tavLst>
                                    </p:anim>
                                    <p:anim calcmode="lin" valueType="num">
                                      <p:cBhvr>
                                        <p:cTn id="147" dur="500" fill="hold"/>
                                        <p:tgtEl>
                                          <p:spTgt spid="21"/>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86" grpId="0"/>
      <p:bldP spid="9299" grpId="0"/>
      <p:bldP spid="9303" grpId="0"/>
      <p:bldP spid="9304" grpId="0" animBg="1"/>
      <p:bldP spid="9307" grpId="0" animBg="1"/>
      <p:bldP spid="9316" grpId="0"/>
    </p:bldLst>
  </p:timing>
</p:sld>
</file>

<file path=ppt/slides/slide88.xml><?xml version="1.0" encoding="utf-8"?>
<p:sld xmlns:a="http://schemas.openxmlformats.org/drawingml/2006/main" xmlns:r="http://schemas.openxmlformats.org/officeDocument/2006/relationships" xmlns:p="http://schemas.openxmlformats.org/presentationml/2006/main">
  <p:cSld>
    <p:bg>
      <p:bgPr>
        <a:solidFill>
          <a:srgbClr val="800000"/>
        </a:solidFill>
        <a:effectLst/>
      </p:bgPr>
    </p:bg>
    <p:spTree>
      <p:nvGrpSpPr>
        <p:cNvPr id="1" name=""/>
        <p:cNvGrpSpPr/>
        <p:nvPr/>
      </p:nvGrpSpPr>
      <p:grpSpPr>
        <a:xfrm>
          <a:off x="0" y="0"/>
          <a:ext cx="0" cy="0"/>
          <a:chOff x="0" y="0"/>
          <a:chExt cx="0" cy="0"/>
        </a:xfrm>
      </p:grpSpPr>
      <p:grpSp>
        <p:nvGrpSpPr>
          <p:cNvPr id="104450" name="Group 2"/>
          <p:cNvGrpSpPr/>
          <p:nvPr/>
        </p:nvGrpSpPr>
        <p:grpSpPr>
          <a:xfrm>
            <a:off x="0" y="58738"/>
            <a:ext cx="8077200" cy="2913062"/>
            <a:chOff x="0" y="144"/>
            <a:chExt cx="5088" cy="1835"/>
          </a:xfrm>
        </p:grpSpPr>
        <p:sp>
          <p:nvSpPr>
            <p:cNvPr id="104514" name="Text Box 3"/>
            <p:cNvSpPr txBox="1"/>
            <p:nvPr/>
          </p:nvSpPr>
          <p:spPr>
            <a:xfrm>
              <a:off x="1056" y="816"/>
              <a:ext cx="624" cy="442"/>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zh-CN" sz="4000" b="1" i="0" u="none" strike="noStrike" kern="1200" cap="none" spc="0" normalizeH="0" baseline="0" noProof="0" dirty="0">
                  <a:ln>
                    <a:noFill/>
                  </a:ln>
                  <a:solidFill>
                    <a:srgbClr val="FFFF00"/>
                  </a:solidFill>
                  <a:effectLst/>
                  <a:uLnTx/>
                  <a:uFillTx/>
                  <a:latin typeface="Calibri"/>
                  <a:ea typeface="宋体" panose="02010600030101010101" pitchFamily="2" charset="-122"/>
                  <a:cs typeface="+mn-cs"/>
                </a:rPr>
                <a:t>G</a:t>
              </a:r>
              <a:r>
                <a:rPr kumimoji="0" lang="en-US" altLang="zh-CN" sz="4000" b="1" i="0" u="none" strike="noStrike" kern="1200" cap="none" spc="0" normalizeH="0" baseline="-25000" noProof="0" dirty="0">
                  <a:ln>
                    <a:noFill/>
                  </a:ln>
                  <a:solidFill>
                    <a:srgbClr val="FFFF00"/>
                  </a:solidFill>
                  <a:effectLst/>
                  <a:uLnTx/>
                  <a:uFillTx/>
                  <a:latin typeface="Calibri"/>
                  <a:ea typeface="宋体" panose="02010600030101010101" pitchFamily="2" charset="-122"/>
                  <a:cs typeface="+mn-cs"/>
                </a:rPr>
                <a:t>1</a:t>
              </a:r>
              <a:endParaRPr kumimoji="0" lang="en-US" altLang="zh-CN" sz="4000" b="1" i="0" u="none" strike="noStrike" kern="1200" cap="none" spc="0" normalizeH="0" baseline="0" noProof="0" dirty="0">
                <a:ln>
                  <a:noFill/>
                </a:ln>
                <a:solidFill>
                  <a:srgbClr val="FFFF00"/>
                </a:solidFill>
                <a:effectLst/>
                <a:uLnTx/>
                <a:uFillTx/>
                <a:latin typeface="Calibri"/>
                <a:ea typeface="宋体" panose="02010600030101010101" pitchFamily="2" charset="-122"/>
                <a:cs typeface="+mn-cs"/>
              </a:endParaRPr>
            </a:p>
          </p:txBody>
        </p:sp>
        <p:sp>
          <p:nvSpPr>
            <p:cNvPr id="104515" name="Rectangle 4"/>
            <p:cNvSpPr/>
            <p:nvPr/>
          </p:nvSpPr>
          <p:spPr>
            <a:xfrm>
              <a:off x="982" y="827"/>
              <a:ext cx="576" cy="480"/>
            </a:xfrm>
            <a:prstGeom prst="rect">
              <a:avLst/>
            </a:prstGeom>
            <a:noFill/>
            <a:ln w="38100" cap="flat" cmpd="sng">
              <a:solidFill>
                <a:srgbClr val="FFFFFF"/>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p:sp>
          <p:nvSpPr>
            <p:cNvPr id="104516" name="Text Box 5"/>
            <p:cNvSpPr txBox="1"/>
            <p:nvPr/>
          </p:nvSpPr>
          <p:spPr>
            <a:xfrm>
              <a:off x="1706" y="144"/>
              <a:ext cx="624" cy="442"/>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zh-CN" sz="4000" b="1" i="0" u="none" strike="noStrike" kern="1200" cap="none" spc="0" normalizeH="0" baseline="0" noProof="0" dirty="0">
                  <a:ln>
                    <a:noFill/>
                  </a:ln>
                  <a:solidFill>
                    <a:srgbClr val="FFFF00"/>
                  </a:solidFill>
                  <a:effectLst/>
                  <a:uLnTx/>
                  <a:uFillTx/>
                  <a:latin typeface="Calibri"/>
                  <a:ea typeface="宋体" panose="02010600030101010101" pitchFamily="2" charset="-122"/>
                  <a:cs typeface="+mn-cs"/>
                </a:rPr>
                <a:t>G</a:t>
              </a:r>
              <a:r>
                <a:rPr kumimoji="0" lang="en-US" altLang="zh-CN" sz="4000" b="1" i="0" u="none" strike="noStrike" kern="1200" cap="none" spc="0" normalizeH="0" baseline="-25000" noProof="0" dirty="0">
                  <a:ln>
                    <a:noFill/>
                  </a:ln>
                  <a:solidFill>
                    <a:srgbClr val="FFFF00"/>
                  </a:solidFill>
                  <a:effectLst/>
                  <a:uLnTx/>
                  <a:uFillTx/>
                  <a:latin typeface="Calibri"/>
                  <a:ea typeface="宋体" panose="02010600030101010101" pitchFamily="2" charset="-122"/>
                  <a:cs typeface="+mn-cs"/>
                </a:rPr>
                <a:t>4</a:t>
              </a:r>
              <a:endParaRPr kumimoji="0" lang="en-US" altLang="zh-CN" sz="4000" b="1" i="0" u="none" strike="noStrike" kern="1200" cap="none" spc="0" normalizeH="0" baseline="0" noProof="0" dirty="0">
                <a:ln>
                  <a:noFill/>
                </a:ln>
                <a:solidFill>
                  <a:srgbClr val="FFFF00"/>
                </a:solidFill>
                <a:effectLst/>
                <a:uLnTx/>
                <a:uFillTx/>
                <a:latin typeface="Calibri"/>
                <a:ea typeface="宋体" panose="02010600030101010101" pitchFamily="2" charset="-122"/>
                <a:cs typeface="+mn-cs"/>
              </a:endParaRPr>
            </a:p>
          </p:txBody>
        </p:sp>
        <p:sp>
          <p:nvSpPr>
            <p:cNvPr id="104517" name="Rectangle 6"/>
            <p:cNvSpPr/>
            <p:nvPr/>
          </p:nvSpPr>
          <p:spPr>
            <a:xfrm>
              <a:off x="1632" y="155"/>
              <a:ext cx="576" cy="480"/>
            </a:xfrm>
            <a:prstGeom prst="rect">
              <a:avLst/>
            </a:prstGeom>
            <a:noFill/>
            <a:ln w="38100" cap="flat" cmpd="sng">
              <a:solidFill>
                <a:srgbClr val="FFFFFF"/>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p:sp>
          <p:nvSpPr>
            <p:cNvPr id="104518" name="Text Box 7"/>
            <p:cNvSpPr txBox="1"/>
            <p:nvPr/>
          </p:nvSpPr>
          <p:spPr>
            <a:xfrm>
              <a:off x="3744" y="1440"/>
              <a:ext cx="624" cy="442"/>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zh-CN" sz="4000" b="1" i="0" u="none" strike="noStrike" kern="1200" cap="none" spc="0" normalizeH="0" baseline="0" noProof="0" dirty="0">
                  <a:ln>
                    <a:noFill/>
                  </a:ln>
                  <a:solidFill>
                    <a:srgbClr val="FFFF00"/>
                  </a:solidFill>
                  <a:effectLst/>
                  <a:uLnTx/>
                  <a:uFillTx/>
                  <a:latin typeface="Calibri"/>
                  <a:ea typeface="宋体" panose="02010600030101010101" pitchFamily="2" charset="-122"/>
                  <a:cs typeface="+mn-cs"/>
                </a:rPr>
                <a:t>H</a:t>
              </a:r>
              <a:r>
                <a:rPr kumimoji="0" lang="en-US" altLang="zh-CN" sz="4000" b="1" i="0" u="none" strike="noStrike" kern="1200" cap="none" spc="0" normalizeH="0" baseline="-25000" noProof="0" dirty="0">
                  <a:ln>
                    <a:noFill/>
                  </a:ln>
                  <a:solidFill>
                    <a:srgbClr val="FFFF00"/>
                  </a:solidFill>
                  <a:effectLst/>
                  <a:uLnTx/>
                  <a:uFillTx/>
                  <a:latin typeface="Calibri"/>
                  <a:ea typeface="宋体" panose="02010600030101010101" pitchFamily="2" charset="-122"/>
                  <a:cs typeface="+mn-cs"/>
                </a:rPr>
                <a:t>3</a:t>
              </a:r>
              <a:endParaRPr kumimoji="0" lang="en-US" altLang="zh-CN" sz="4000" b="1" i="0" u="none" strike="noStrike" kern="1200" cap="none" spc="0" normalizeH="0" baseline="0" noProof="0" dirty="0">
                <a:ln>
                  <a:noFill/>
                </a:ln>
                <a:solidFill>
                  <a:srgbClr val="FFFF00"/>
                </a:solidFill>
                <a:effectLst/>
                <a:uLnTx/>
                <a:uFillTx/>
                <a:latin typeface="Calibri"/>
                <a:ea typeface="宋体" panose="02010600030101010101" pitchFamily="2" charset="-122"/>
                <a:cs typeface="+mn-cs"/>
              </a:endParaRPr>
            </a:p>
          </p:txBody>
        </p:sp>
        <p:sp>
          <p:nvSpPr>
            <p:cNvPr id="104519" name="Rectangle 8"/>
            <p:cNvSpPr/>
            <p:nvPr/>
          </p:nvSpPr>
          <p:spPr>
            <a:xfrm>
              <a:off x="3670" y="1451"/>
              <a:ext cx="576" cy="480"/>
            </a:xfrm>
            <a:prstGeom prst="rect">
              <a:avLst/>
            </a:prstGeom>
            <a:noFill/>
            <a:ln w="38100" cap="flat" cmpd="sng">
              <a:solidFill>
                <a:srgbClr val="FFFFFF"/>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p:sp>
          <p:nvSpPr>
            <p:cNvPr id="104520" name="Text Box 9"/>
            <p:cNvSpPr txBox="1"/>
            <p:nvPr/>
          </p:nvSpPr>
          <p:spPr>
            <a:xfrm>
              <a:off x="2256" y="816"/>
              <a:ext cx="624" cy="442"/>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zh-CN" sz="4000" b="1" i="0" u="none" strike="noStrike" kern="1200" cap="none" spc="0" normalizeH="0" baseline="0" noProof="0" dirty="0">
                  <a:ln>
                    <a:noFill/>
                  </a:ln>
                  <a:solidFill>
                    <a:srgbClr val="FFFF00"/>
                  </a:solidFill>
                  <a:effectLst/>
                  <a:uLnTx/>
                  <a:uFillTx/>
                  <a:latin typeface="Calibri"/>
                  <a:ea typeface="宋体" panose="02010600030101010101" pitchFamily="2" charset="-122"/>
                  <a:cs typeface="+mn-cs"/>
                </a:rPr>
                <a:t>G</a:t>
              </a:r>
              <a:r>
                <a:rPr kumimoji="0" lang="en-US" altLang="zh-CN" sz="4000" b="1" i="0" u="none" strike="noStrike" kern="1200" cap="none" spc="0" normalizeH="0" baseline="-25000" noProof="0" dirty="0">
                  <a:ln>
                    <a:noFill/>
                  </a:ln>
                  <a:solidFill>
                    <a:srgbClr val="FFFF00"/>
                  </a:solidFill>
                  <a:effectLst/>
                  <a:uLnTx/>
                  <a:uFillTx/>
                  <a:latin typeface="Calibri"/>
                  <a:ea typeface="宋体" panose="02010600030101010101" pitchFamily="2" charset="-122"/>
                  <a:cs typeface="+mn-cs"/>
                </a:rPr>
                <a:t>2</a:t>
              </a:r>
              <a:endParaRPr kumimoji="0" lang="en-US" altLang="zh-CN" sz="4000" b="1" i="0" u="none" strike="noStrike" kern="1200" cap="none" spc="0" normalizeH="0" baseline="0" noProof="0" dirty="0">
                <a:ln>
                  <a:noFill/>
                </a:ln>
                <a:solidFill>
                  <a:srgbClr val="FFFF00"/>
                </a:solidFill>
                <a:effectLst/>
                <a:uLnTx/>
                <a:uFillTx/>
                <a:latin typeface="Calibri"/>
                <a:ea typeface="宋体" panose="02010600030101010101" pitchFamily="2" charset="-122"/>
                <a:cs typeface="+mn-cs"/>
              </a:endParaRPr>
            </a:p>
          </p:txBody>
        </p:sp>
        <p:sp>
          <p:nvSpPr>
            <p:cNvPr id="104521" name="Rectangle 10"/>
            <p:cNvSpPr/>
            <p:nvPr/>
          </p:nvSpPr>
          <p:spPr>
            <a:xfrm>
              <a:off x="2182" y="827"/>
              <a:ext cx="576" cy="480"/>
            </a:xfrm>
            <a:prstGeom prst="rect">
              <a:avLst/>
            </a:prstGeom>
            <a:noFill/>
            <a:ln w="38100" cap="flat" cmpd="sng">
              <a:solidFill>
                <a:srgbClr val="FFFFFF"/>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p:sp>
          <p:nvSpPr>
            <p:cNvPr id="104522" name="Text Box 11"/>
            <p:cNvSpPr txBox="1"/>
            <p:nvPr/>
          </p:nvSpPr>
          <p:spPr>
            <a:xfrm>
              <a:off x="3744" y="816"/>
              <a:ext cx="624" cy="442"/>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zh-CN" sz="4000" b="1" i="0" u="none" strike="noStrike" kern="1200" cap="none" spc="0" normalizeH="0" baseline="0" noProof="0" dirty="0">
                  <a:ln>
                    <a:noFill/>
                  </a:ln>
                  <a:solidFill>
                    <a:srgbClr val="FFFF00"/>
                  </a:solidFill>
                  <a:effectLst/>
                  <a:uLnTx/>
                  <a:uFillTx/>
                  <a:latin typeface="Calibri"/>
                  <a:ea typeface="宋体" panose="02010600030101010101" pitchFamily="2" charset="-122"/>
                  <a:cs typeface="+mn-cs"/>
                </a:rPr>
                <a:t>G</a:t>
              </a:r>
              <a:r>
                <a:rPr kumimoji="0" lang="en-US" altLang="zh-CN" sz="4000" b="1" i="0" u="none" strike="noStrike" kern="1200" cap="none" spc="0" normalizeH="0" baseline="-25000" noProof="0" dirty="0">
                  <a:ln>
                    <a:noFill/>
                  </a:ln>
                  <a:solidFill>
                    <a:srgbClr val="FFFF00"/>
                  </a:solidFill>
                  <a:effectLst/>
                  <a:uLnTx/>
                  <a:uFillTx/>
                  <a:latin typeface="Calibri"/>
                  <a:ea typeface="宋体" panose="02010600030101010101" pitchFamily="2" charset="-122"/>
                  <a:cs typeface="+mn-cs"/>
                </a:rPr>
                <a:t>3</a:t>
              </a:r>
              <a:endParaRPr kumimoji="0" lang="en-US" altLang="zh-CN" sz="4000" b="1" i="0" u="none" strike="noStrike" kern="1200" cap="none" spc="0" normalizeH="0" baseline="0" noProof="0" dirty="0">
                <a:ln>
                  <a:noFill/>
                </a:ln>
                <a:solidFill>
                  <a:srgbClr val="FFFF00"/>
                </a:solidFill>
                <a:effectLst/>
                <a:uLnTx/>
                <a:uFillTx/>
                <a:latin typeface="Calibri"/>
                <a:ea typeface="宋体" panose="02010600030101010101" pitchFamily="2" charset="-122"/>
                <a:cs typeface="+mn-cs"/>
              </a:endParaRPr>
            </a:p>
          </p:txBody>
        </p:sp>
        <p:sp>
          <p:nvSpPr>
            <p:cNvPr id="104523" name="Rectangle 12"/>
            <p:cNvSpPr/>
            <p:nvPr/>
          </p:nvSpPr>
          <p:spPr>
            <a:xfrm>
              <a:off x="3670" y="827"/>
              <a:ext cx="576" cy="480"/>
            </a:xfrm>
            <a:prstGeom prst="rect">
              <a:avLst/>
            </a:prstGeom>
            <a:noFill/>
            <a:ln w="38100" cap="flat" cmpd="sng">
              <a:solidFill>
                <a:srgbClr val="FFFFFF"/>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p:sp>
          <p:nvSpPr>
            <p:cNvPr id="104524" name="Text Box 13"/>
            <p:cNvSpPr txBox="1"/>
            <p:nvPr/>
          </p:nvSpPr>
          <p:spPr>
            <a:xfrm>
              <a:off x="1008" y="1488"/>
              <a:ext cx="624" cy="442"/>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zh-CN" sz="4000" b="1" i="0" u="none" strike="noStrike" kern="1200" cap="none" spc="0" normalizeH="0" baseline="0" noProof="0" dirty="0">
                  <a:ln>
                    <a:noFill/>
                  </a:ln>
                  <a:solidFill>
                    <a:srgbClr val="FFFF00"/>
                  </a:solidFill>
                  <a:effectLst/>
                  <a:uLnTx/>
                  <a:uFillTx/>
                  <a:latin typeface="Calibri"/>
                  <a:ea typeface="宋体" panose="02010600030101010101" pitchFamily="2" charset="-122"/>
                  <a:cs typeface="+mn-cs"/>
                </a:rPr>
                <a:t>H</a:t>
              </a:r>
              <a:r>
                <a:rPr kumimoji="0" lang="en-US" altLang="zh-CN" sz="4000" b="1" i="0" u="none" strike="noStrike" kern="1200" cap="none" spc="0" normalizeH="0" baseline="-25000" noProof="0" dirty="0">
                  <a:ln>
                    <a:noFill/>
                  </a:ln>
                  <a:solidFill>
                    <a:srgbClr val="FFFF00"/>
                  </a:solidFill>
                  <a:effectLst/>
                  <a:uLnTx/>
                  <a:uFillTx/>
                  <a:latin typeface="Calibri"/>
                  <a:ea typeface="宋体" panose="02010600030101010101" pitchFamily="2" charset="-122"/>
                  <a:cs typeface="+mn-cs"/>
                </a:rPr>
                <a:t>1</a:t>
              </a:r>
              <a:endParaRPr kumimoji="0" lang="en-US" altLang="zh-CN" sz="4000" b="1" i="0" u="none" strike="noStrike" kern="1200" cap="none" spc="0" normalizeH="0" baseline="0" noProof="0" dirty="0">
                <a:ln>
                  <a:noFill/>
                </a:ln>
                <a:solidFill>
                  <a:srgbClr val="FFFF00"/>
                </a:solidFill>
                <a:effectLst/>
                <a:uLnTx/>
                <a:uFillTx/>
                <a:latin typeface="Calibri"/>
                <a:ea typeface="宋体" panose="02010600030101010101" pitchFamily="2" charset="-122"/>
                <a:cs typeface="+mn-cs"/>
              </a:endParaRPr>
            </a:p>
          </p:txBody>
        </p:sp>
        <p:sp>
          <p:nvSpPr>
            <p:cNvPr id="104525" name="Rectangle 14"/>
            <p:cNvSpPr/>
            <p:nvPr/>
          </p:nvSpPr>
          <p:spPr>
            <a:xfrm>
              <a:off x="934" y="1499"/>
              <a:ext cx="576" cy="480"/>
            </a:xfrm>
            <a:prstGeom prst="rect">
              <a:avLst/>
            </a:prstGeom>
            <a:noFill/>
            <a:ln w="38100" cap="flat" cmpd="sng">
              <a:solidFill>
                <a:srgbClr val="FFFFFF"/>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p:sp>
          <p:nvSpPr>
            <p:cNvPr id="104526" name="Oval 15"/>
            <p:cNvSpPr/>
            <p:nvPr/>
          </p:nvSpPr>
          <p:spPr>
            <a:xfrm>
              <a:off x="491" y="994"/>
              <a:ext cx="144" cy="144"/>
            </a:xfrm>
            <a:prstGeom prst="ellipse">
              <a:avLst/>
            </a:prstGeom>
            <a:noFill/>
            <a:ln w="38100" cap="flat" cmpd="sng">
              <a:solidFill>
                <a:srgbClr val="FFFF00"/>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p:sp>
          <p:nvSpPr>
            <p:cNvPr id="104527" name="Oval 16"/>
            <p:cNvSpPr/>
            <p:nvPr/>
          </p:nvSpPr>
          <p:spPr>
            <a:xfrm>
              <a:off x="3020" y="982"/>
              <a:ext cx="144" cy="144"/>
            </a:xfrm>
            <a:prstGeom prst="ellipse">
              <a:avLst/>
            </a:prstGeom>
            <a:noFill/>
            <a:ln w="38100" cap="flat" cmpd="sng">
              <a:solidFill>
                <a:srgbClr val="FFFF00"/>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p:sp>
          <p:nvSpPr>
            <p:cNvPr id="104528" name="Line 17"/>
            <p:cNvSpPr/>
            <p:nvPr/>
          </p:nvSpPr>
          <p:spPr>
            <a:xfrm>
              <a:off x="240" y="384"/>
              <a:ext cx="1392" cy="0"/>
            </a:xfrm>
            <a:prstGeom prst="line">
              <a:avLst/>
            </a:prstGeom>
            <a:ln w="38100" cap="flat" cmpd="sng">
              <a:solidFill>
                <a:srgbClr val="FFFFFF"/>
              </a:solidFill>
              <a:prstDash val="solid"/>
              <a:headEnd type="none" w="med" len="med"/>
              <a:tailEnd type="triangle" w="med" len="med"/>
            </a:ln>
          </p:spPr>
        </p:sp>
        <p:sp>
          <p:nvSpPr>
            <p:cNvPr id="104529" name="Line 18"/>
            <p:cNvSpPr/>
            <p:nvPr/>
          </p:nvSpPr>
          <p:spPr>
            <a:xfrm>
              <a:off x="0" y="1056"/>
              <a:ext cx="480" cy="0"/>
            </a:xfrm>
            <a:prstGeom prst="line">
              <a:avLst/>
            </a:prstGeom>
            <a:ln w="38100" cap="flat" cmpd="sng">
              <a:solidFill>
                <a:srgbClr val="FFFFFF"/>
              </a:solidFill>
              <a:prstDash val="solid"/>
              <a:headEnd type="none" w="med" len="med"/>
              <a:tailEnd type="triangle" w="med" len="med"/>
            </a:ln>
          </p:spPr>
        </p:sp>
        <p:sp>
          <p:nvSpPr>
            <p:cNvPr id="104530" name="Line 19"/>
            <p:cNvSpPr/>
            <p:nvPr/>
          </p:nvSpPr>
          <p:spPr>
            <a:xfrm>
              <a:off x="624" y="1056"/>
              <a:ext cx="336" cy="0"/>
            </a:xfrm>
            <a:prstGeom prst="line">
              <a:avLst/>
            </a:prstGeom>
            <a:ln w="38100" cap="flat" cmpd="sng">
              <a:solidFill>
                <a:srgbClr val="FFFFFF"/>
              </a:solidFill>
              <a:prstDash val="solid"/>
              <a:headEnd type="none" w="med" len="med"/>
              <a:tailEnd type="triangle" w="med" len="med"/>
            </a:ln>
          </p:spPr>
        </p:sp>
        <p:sp>
          <p:nvSpPr>
            <p:cNvPr id="104531" name="Line 20"/>
            <p:cNvSpPr/>
            <p:nvPr/>
          </p:nvSpPr>
          <p:spPr>
            <a:xfrm>
              <a:off x="1536" y="1056"/>
              <a:ext cx="624" cy="0"/>
            </a:xfrm>
            <a:prstGeom prst="line">
              <a:avLst/>
            </a:prstGeom>
            <a:ln w="38100" cap="flat" cmpd="sng">
              <a:solidFill>
                <a:srgbClr val="FFFFFF"/>
              </a:solidFill>
              <a:prstDash val="solid"/>
              <a:headEnd type="none" w="med" len="med"/>
              <a:tailEnd type="triangle" w="med" len="med"/>
            </a:ln>
          </p:spPr>
        </p:sp>
        <p:sp>
          <p:nvSpPr>
            <p:cNvPr id="104532" name="Line 21"/>
            <p:cNvSpPr/>
            <p:nvPr/>
          </p:nvSpPr>
          <p:spPr>
            <a:xfrm>
              <a:off x="2747" y="1056"/>
              <a:ext cx="240" cy="0"/>
            </a:xfrm>
            <a:prstGeom prst="line">
              <a:avLst/>
            </a:prstGeom>
            <a:ln w="38100" cap="flat" cmpd="sng">
              <a:solidFill>
                <a:srgbClr val="FFFFFF"/>
              </a:solidFill>
              <a:prstDash val="solid"/>
              <a:headEnd type="none" w="med" len="med"/>
              <a:tailEnd type="triangle" w="med" len="med"/>
            </a:ln>
          </p:spPr>
        </p:sp>
        <p:sp>
          <p:nvSpPr>
            <p:cNvPr id="104533" name="Line 22"/>
            <p:cNvSpPr/>
            <p:nvPr/>
          </p:nvSpPr>
          <p:spPr>
            <a:xfrm>
              <a:off x="3157" y="1056"/>
              <a:ext cx="528" cy="0"/>
            </a:xfrm>
            <a:prstGeom prst="line">
              <a:avLst/>
            </a:prstGeom>
            <a:ln w="38100" cap="flat" cmpd="sng">
              <a:solidFill>
                <a:srgbClr val="FFFFFF"/>
              </a:solidFill>
              <a:prstDash val="solid"/>
              <a:headEnd type="none" w="med" len="med"/>
              <a:tailEnd type="triangle" w="med" len="med"/>
            </a:ln>
          </p:spPr>
        </p:sp>
        <p:sp>
          <p:nvSpPr>
            <p:cNvPr id="104534" name="Line 23"/>
            <p:cNvSpPr/>
            <p:nvPr/>
          </p:nvSpPr>
          <p:spPr>
            <a:xfrm>
              <a:off x="4272" y="1056"/>
              <a:ext cx="816" cy="0"/>
            </a:xfrm>
            <a:prstGeom prst="line">
              <a:avLst/>
            </a:prstGeom>
            <a:ln w="38100" cap="flat" cmpd="sng">
              <a:solidFill>
                <a:srgbClr val="FFFFFF"/>
              </a:solidFill>
              <a:prstDash val="solid"/>
              <a:headEnd type="none" w="med" len="med"/>
              <a:tailEnd type="triangle" w="med" len="med"/>
            </a:ln>
          </p:spPr>
        </p:sp>
        <p:sp>
          <p:nvSpPr>
            <p:cNvPr id="104535" name="Line 24"/>
            <p:cNvSpPr/>
            <p:nvPr/>
          </p:nvSpPr>
          <p:spPr>
            <a:xfrm>
              <a:off x="2208" y="358"/>
              <a:ext cx="912" cy="0"/>
            </a:xfrm>
            <a:prstGeom prst="line">
              <a:avLst/>
            </a:prstGeom>
            <a:ln w="38100" cap="flat" cmpd="sng">
              <a:solidFill>
                <a:srgbClr val="FFFFFF"/>
              </a:solidFill>
              <a:prstDash val="solid"/>
              <a:headEnd type="none" w="med" len="med"/>
              <a:tailEnd type="none" w="med" len="med"/>
            </a:ln>
          </p:spPr>
        </p:sp>
        <p:sp>
          <p:nvSpPr>
            <p:cNvPr id="104536" name="Line 25"/>
            <p:cNvSpPr/>
            <p:nvPr/>
          </p:nvSpPr>
          <p:spPr>
            <a:xfrm flipV="1">
              <a:off x="240" y="384"/>
              <a:ext cx="0" cy="672"/>
            </a:xfrm>
            <a:prstGeom prst="line">
              <a:avLst/>
            </a:prstGeom>
            <a:ln w="38100" cap="flat" cmpd="sng">
              <a:solidFill>
                <a:srgbClr val="FFFFFF"/>
              </a:solidFill>
              <a:prstDash val="solid"/>
              <a:headEnd type="none" w="med" len="med"/>
              <a:tailEnd type="none" w="med" len="med"/>
            </a:ln>
          </p:spPr>
        </p:sp>
        <p:sp>
          <p:nvSpPr>
            <p:cNvPr id="104537" name="Line 26"/>
            <p:cNvSpPr/>
            <p:nvPr/>
          </p:nvSpPr>
          <p:spPr>
            <a:xfrm>
              <a:off x="4641" y="1056"/>
              <a:ext cx="0" cy="672"/>
            </a:xfrm>
            <a:prstGeom prst="line">
              <a:avLst/>
            </a:prstGeom>
            <a:ln w="38100" cap="flat" cmpd="sng">
              <a:solidFill>
                <a:srgbClr val="FFFFFF"/>
              </a:solidFill>
              <a:prstDash val="solid"/>
              <a:headEnd type="none" w="med" len="med"/>
              <a:tailEnd type="none" w="med" len="med"/>
            </a:ln>
          </p:spPr>
        </p:sp>
        <p:sp>
          <p:nvSpPr>
            <p:cNvPr id="104538" name="Line 27"/>
            <p:cNvSpPr/>
            <p:nvPr/>
          </p:nvSpPr>
          <p:spPr>
            <a:xfrm>
              <a:off x="1968" y="1728"/>
              <a:ext cx="1680" cy="0"/>
            </a:xfrm>
            <a:prstGeom prst="line">
              <a:avLst/>
            </a:prstGeom>
            <a:ln w="38100" cap="flat" cmpd="sng">
              <a:solidFill>
                <a:srgbClr val="FFFFFF"/>
              </a:solidFill>
              <a:prstDash val="solid"/>
              <a:headEnd type="triangle" w="med" len="med"/>
              <a:tailEnd type="none" w="med" len="med"/>
            </a:ln>
          </p:spPr>
        </p:sp>
        <p:sp>
          <p:nvSpPr>
            <p:cNvPr id="104539" name="Line 28"/>
            <p:cNvSpPr/>
            <p:nvPr/>
          </p:nvSpPr>
          <p:spPr>
            <a:xfrm>
              <a:off x="4272" y="1728"/>
              <a:ext cx="381" cy="0"/>
            </a:xfrm>
            <a:prstGeom prst="line">
              <a:avLst/>
            </a:prstGeom>
            <a:ln w="38100" cap="flat" cmpd="sng">
              <a:solidFill>
                <a:srgbClr val="FFFFFF"/>
              </a:solidFill>
              <a:prstDash val="solid"/>
              <a:headEnd type="triangle" w="med" len="med"/>
              <a:tailEnd type="none" w="med" len="med"/>
            </a:ln>
          </p:spPr>
        </p:sp>
        <p:sp>
          <p:nvSpPr>
            <p:cNvPr id="104540" name="Line 29"/>
            <p:cNvSpPr/>
            <p:nvPr/>
          </p:nvSpPr>
          <p:spPr>
            <a:xfrm>
              <a:off x="576" y="1717"/>
              <a:ext cx="336" cy="0"/>
            </a:xfrm>
            <a:prstGeom prst="line">
              <a:avLst/>
            </a:prstGeom>
            <a:ln w="38100" cap="flat" cmpd="sng">
              <a:solidFill>
                <a:srgbClr val="FFFFFF"/>
              </a:solidFill>
              <a:prstDash val="solid"/>
              <a:headEnd type="none" w="med" len="med"/>
              <a:tailEnd type="none" w="med" len="med"/>
            </a:ln>
          </p:spPr>
        </p:sp>
        <p:sp>
          <p:nvSpPr>
            <p:cNvPr id="104541" name="Line 30"/>
            <p:cNvSpPr/>
            <p:nvPr/>
          </p:nvSpPr>
          <p:spPr>
            <a:xfrm>
              <a:off x="561" y="1152"/>
              <a:ext cx="0" cy="576"/>
            </a:xfrm>
            <a:prstGeom prst="line">
              <a:avLst/>
            </a:prstGeom>
            <a:ln w="38100" cap="flat" cmpd="sng">
              <a:solidFill>
                <a:srgbClr val="FFFFFF"/>
              </a:solidFill>
              <a:prstDash val="solid"/>
              <a:headEnd type="triangle" w="med" len="med"/>
              <a:tailEnd type="none" w="med" len="med"/>
            </a:ln>
          </p:spPr>
        </p:sp>
        <p:sp>
          <p:nvSpPr>
            <p:cNvPr id="104542" name="Line 31"/>
            <p:cNvSpPr/>
            <p:nvPr/>
          </p:nvSpPr>
          <p:spPr>
            <a:xfrm>
              <a:off x="3109" y="347"/>
              <a:ext cx="0" cy="624"/>
            </a:xfrm>
            <a:prstGeom prst="line">
              <a:avLst/>
            </a:prstGeom>
            <a:ln w="38100" cap="flat" cmpd="sng">
              <a:solidFill>
                <a:srgbClr val="FFFFFF"/>
              </a:solidFill>
              <a:prstDash val="solid"/>
              <a:headEnd type="none" w="med" len="med"/>
              <a:tailEnd type="triangle" w="med" len="med"/>
            </a:ln>
          </p:spPr>
        </p:sp>
        <p:sp>
          <p:nvSpPr>
            <p:cNvPr id="104543" name="Line 32"/>
            <p:cNvSpPr/>
            <p:nvPr/>
          </p:nvSpPr>
          <p:spPr>
            <a:xfrm>
              <a:off x="1894" y="1045"/>
              <a:ext cx="0" cy="635"/>
            </a:xfrm>
            <a:prstGeom prst="line">
              <a:avLst/>
            </a:prstGeom>
            <a:ln w="38100" cap="flat" cmpd="sng">
              <a:solidFill>
                <a:srgbClr val="FFFFFF"/>
              </a:solidFill>
              <a:prstDash val="solid"/>
              <a:headEnd type="none" w="med" len="med"/>
              <a:tailEnd type="triangle" w="med" len="med"/>
            </a:ln>
          </p:spPr>
        </p:sp>
        <p:sp>
          <p:nvSpPr>
            <p:cNvPr id="104544" name="Line 33"/>
            <p:cNvSpPr/>
            <p:nvPr/>
          </p:nvSpPr>
          <p:spPr>
            <a:xfrm>
              <a:off x="3083" y="1130"/>
              <a:ext cx="0" cy="576"/>
            </a:xfrm>
            <a:prstGeom prst="line">
              <a:avLst/>
            </a:prstGeom>
            <a:ln w="38100" cap="flat" cmpd="sng">
              <a:solidFill>
                <a:srgbClr val="FFFFFF"/>
              </a:solidFill>
              <a:prstDash val="solid"/>
              <a:headEnd type="triangle" w="med" len="med"/>
              <a:tailEnd type="oval" w="med" len="med"/>
            </a:ln>
          </p:spPr>
        </p:sp>
        <p:sp>
          <p:nvSpPr>
            <p:cNvPr id="104545" name="Oval 34"/>
            <p:cNvSpPr/>
            <p:nvPr/>
          </p:nvSpPr>
          <p:spPr>
            <a:xfrm>
              <a:off x="1828" y="1680"/>
              <a:ext cx="144" cy="144"/>
            </a:xfrm>
            <a:prstGeom prst="ellipse">
              <a:avLst/>
            </a:prstGeom>
            <a:noFill/>
            <a:ln w="38100" cap="flat" cmpd="sng">
              <a:solidFill>
                <a:srgbClr val="FFFF00"/>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p:sp>
          <p:nvSpPr>
            <p:cNvPr id="104546" name="Line 35"/>
            <p:cNvSpPr/>
            <p:nvPr/>
          </p:nvSpPr>
          <p:spPr>
            <a:xfrm>
              <a:off x="1488" y="1739"/>
              <a:ext cx="336" cy="0"/>
            </a:xfrm>
            <a:prstGeom prst="line">
              <a:avLst/>
            </a:prstGeom>
            <a:ln w="38100" cap="flat" cmpd="sng">
              <a:solidFill>
                <a:srgbClr val="FFFFFF"/>
              </a:solidFill>
              <a:prstDash val="solid"/>
              <a:headEnd type="triangle" w="med" len="med"/>
              <a:tailEnd type="none" w="med" len="med"/>
            </a:ln>
          </p:spPr>
        </p:sp>
        <p:sp>
          <p:nvSpPr>
            <p:cNvPr id="104547" name="Line 36"/>
            <p:cNvSpPr/>
            <p:nvPr/>
          </p:nvSpPr>
          <p:spPr>
            <a:xfrm>
              <a:off x="624" y="1237"/>
              <a:ext cx="192" cy="0"/>
            </a:xfrm>
            <a:prstGeom prst="line">
              <a:avLst/>
            </a:prstGeom>
            <a:ln w="38100" cap="flat" cmpd="sng">
              <a:solidFill>
                <a:srgbClr val="FFFFFF"/>
              </a:solidFill>
              <a:prstDash val="solid"/>
              <a:headEnd type="none" w="med" len="med"/>
              <a:tailEnd type="none" w="med" len="med"/>
            </a:ln>
          </p:spPr>
        </p:sp>
        <p:sp>
          <p:nvSpPr>
            <p:cNvPr id="104548" name="Line 37"/>
            <p:cNvSpPr/>
            <p:nvPr/>
          </p:nvSpPr>
          <p:spPr>
            <a:xfrm>
              <a:off x="3157" y="1215"/>
              <a:ext cx="192" cy="0"/>
            </a:xfrm>
            <a:prstGeom prst="line">
              <a:avLst/>
            </a:prstGeom>
            <a:ln w="38100" cap="flat" cmpd="sng">
              <a:solidFill>
                <a:srgbClr val="FFFFFF"/>
              </a:solidFill>
              <a:prstDash val="solid"/>
              <a:headEnd type="none" w="med" len="med"/>
              <a:tailEnd type="none" w="med" len="med"/>
            </a:ln>
          </p:spPr>
        </p:sp>
      </p:grpSp>
      <p:sp>
        <p:nvSpPr>
          <p:cNvPr id="104451" name="Rectangle 38"/>
          <p:cNvSpPr>
            <a:spLocks noGrp="1"/>
          </p:cNvSpPr>
          <p:nvPr>
            <p:ph type="title" idx="4294967295"/>
          </p:nvPr>
        </p:nvSpPr>
        <p:spPr>
          <a:xfrm>
            <a:off x="5076825" y="-152400"/>
            <a:ext cx="3200400" cy="1143000"/>
          </a:xfrm>
          <a:ln/>
        </p:spPr>
        <p:txBody>
          <a:bodyPr vert="horz" wrap="square" lIns="91440" tIns="45720" rIns="91440" bIns="45720" anchor="ctr" anchorCtr="0"/>
          <a:lstStyle/>
          <a:p>
            <a:pPr eaLnBrk="1" hangingPunct="1"/>
            <a:r>
              <a:rPr lang="zh-CN" altLang="en-US" sz="5400" b="1" dirty="0">
                <a:solidFill>
                  <a:schemeClr val="bg1"/>
                </a:solidFill>
              </a:rPr>
              <a:t>作用分解</a:t>
            </a:r>
          </a:p>
        </p:txBody>
      </p:sp>
      <p:sp>
        <p:nvSpPr>
          <p:cNvPr id="10279" name="Line 39"/>
          <p:cNvSpPr/>
          <p:nvPr/>
        </p:nvSpPr>
        <p:spPr>
          <a:xfrm>
            <a:off x="0" y="3124200"/>
            <a:ext cx="9144000" cy="0"/>
          </a:xfrm>
          <a:prstGeom prst="line">
            <a:avLst/>
          </a:prstGeom>
          <a:ln w="25400" cap="flat" cmpd="sng">
            <a:solidFill>
              <a:srgbClr val="FFFF00"/>
            </a:solidFill>
            <a:prstDash val="dash"/>
            <a:headEnd type="none" w="med" len="med"/>
            <a:tailEnd type="none" w="med" len="med"/>
          </a:ln>
        </p:spPr>
      </p:sp>
      <p:grpSp>
        <p:nvGrpSpPr>
          <p:cNvPr id="3" name="Group 40"/>
          <p:cNvGrpSpPr/>
          <p:nvPr/>
        </p:nvGrpSpPr>
        <p:grpSpPr>
          <a:xfrm>
            <a:off x="2057400" y="6003925"/>
            <a:ext cx="1101725" cy="733425"/>
            <a:chOff x="1296" y="3782"/>
            <a:chExt cx="694" cy="462"/>
          </a:xfrm>
        </p:grpSpPr>
        <p:sp>
          <p:nvSpPr>
            <p:cNvPr id="104512" name="Text Box 41"/>
            <p:cNvSpPr txBox="1"/>
            <p:nvPr/>
          </p:nvSpPr>
          <p:spPr>
            <a:xfrm>
              <a:off x="1366" y="3782"/>
              <a:ext cx="624" cy="442"/>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zh-CN" sz="4000" b="1" i="0" u="none" strike="noStrike" kern="1200" cap="none" spc="0" normalizeH="0" baseline="0" noProof="0" dirty="0">
                  <a:ln>
                    <a:noFill/>
                  </a:ln>
                  <a:solidFill>
                    <a:srgbClr val="FFFF00"/>
                  </a:solidFill>
                  <a:effectLst/>
                  <a:uLnTx/>
                  <a:uFillTx/>
                  <a:latin typeface="Calibri"/>
                  <a:ea typeface="宋体" panose="02010600030101010101" pitchFamily="2" charset="-122"/>
                  <a:cs typeface="+mn-cs"/>
                </a:rPr>
                <a:t>H</a:t>
              </a:r>
              <a:r>
                <a:rPr kumimoji="0" lang="en-US" altLang="zh-CN" sz="4000" b="1" i="0" u="none" strike="noStrike" kern="1200" cap="none" spc="0" normalizeH="0" baseline="-25000" noProof="0" dirty="0">
                  <a:ln>
                    <a:noFill/>
                  </a:ln>
                  <a:solidFill>
                    <a:srgbClr val="FFFF00"/>
                  </a:solidFill>
                  <a:effectLst/>
                  <a:uLnTx/>
                  <a:uFillTx/>
                  <a:latin typeface="Calibri"/>
                  <a:ea typeface="宋体" panose="02010600030101010101" pitchFamily="2" charset="-122"/>
                  <a:cs typeface="+mn-cs"/>
                </a:rPr>
                <a:t>1</a:t>
              </a:r>
              <a:endParaRPr kumimoji="0" lang="en-US" altLang="zh-CN" sz="4000" b="1" i="0" u="none" strike="noStrike" kern="1200" cap="none" spc="0" normalizeH="0" baseline="0" noProof="0" dirty="0">
                <a:ln>
                  <a:noFill/>
                </a:ln>
                <a:solidFill>
                  <a:srgbClr val="FFFF00"/>
                </a:solidFill>
                <a:effectLst/>
                <a:uLnTx/>
                <a:uFillTx/>
                <a:latin typeface="Calibri"/>
                <a:ea typeface="宋体" panose="02010600030101010101" pitchFamily="2" charset="-122"/>
                <a:cs typeface="+mn-cs"/>
              </a:endParaRPr>
            </a:p>
          </p:txBody>
        </p:sp>
        <p:sp>
          <p:nvSpPr>
            <p:cNvPr id="104513" name="Rectangle 42"/>
            <p:cNvSpPr/>
            <p:nvPr/>
          </p:nvSpPr>
          <p:spPr>
            <a:xfrm>
              <a:off x="1296" y="3840"/>
              <a:ext cx="528" cy="404"/>
            </a:xfrm>
            <a:prstGeom prst="rect">
              <a:avLst/>
            </a:prstGeom>
            <a:noFill/>
            <a:ln w="38100" cap="flat" cmpd="sng">
              <a:solidFill>
                <a:srgbClr val="FFFFFF"/>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p:grpSp>
      <p:grpSp>
        <p:nvGrpSpPr>
          <p:cNvPr id="4" name="Group 43"/>
          <p:cNvGrpSpPr/>
          <p:nvPr/>
        </p:nvGrpSpPr>
        <p:grpSpPr>
          <a:xfrm>
            <a:off x="6518275" y="5927725"/>
            <a:ext cx="1042988" cy="733425"/>
            <a:chOff x="4106" y="3734"/>
            <a:chExt cx="657" cy="462"/>
          </a:xfrm>
        </p:grpSpPr>
        <p:sp>
          <p:nvSpPr>
            <p:cNvPr id="104510" name="Text Box 44"/>
            <p:cNvSpPr txBox="1"/>
            <p:nvPr/>
          </p:nvSpPr>
          <p:spPr>
            <a:xfrm>
              <a:off x="4139" y="3734"/>
              <a:ext cx="624" cy="442"/>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zh-CN" sz="4000" b="1" i="0" u="none" strike="noStrike" kern="1200" cap="none" spc="0" normalizeH="0" baseline="0" noProof="0" dirty="0">
                  <a:ln>
                    <a:noFill/>
                  </a:ln>
                  <a:solidFill>
                    <a:srgbClr val="FFFF00"/>
                  </a:solidFill>
                  <a:effectLst/>
                  <a:uLnTx/>
                  <a:uFillTx/>
                  <a:latin typeface="Calibri"/>
                  <a:ea typeface="宋体" panose="02010600030101010101" pitchFamily="2" charset="-122"/>
                  <a:cs typeface="+mn-cs"/>
                </a:rPr>
                <a:t>H</a:t>
              </a:r>
              <a:r>
                <a:rPr kumimoji="0" lang="en-US" altLang="zh-CN" sz="4000" b="1" i="0" u="none" strike="noStrike" kern="1200" cap="none" spc="0" normalizeH="0" baseline="-25000" noProof="0" dirty="0">
                  <a:ln>
                    <a:noFill/>
                  </a:ln>
                  <a:solidFill>
                    <a:srgbClr val="FFFF00"/>
                  </a:solidFill>
                  <a:effectLst/>
                  <a:uLnTx/>
                  <a:uFillTx/>
                  <a:latin typeface="Calibri"/>
                  <a:ea typeface="宋体" panose="02010600030101010101" pitchFamily="2" charset="-122"/>
                  <a:cs typeface="+mn-cs"/>
                </a:rPr>
                <a:t>3</a:t>
              </a:r>
              <a:endParaRPr kumimoji="0" lang="en-US" altLang="zh-CN" sz="4000" b="1" i="0" u="none" strike="noStrike" kern="1200" cap="none" spc="0" normalizeH="0" baseline="0" noProof="0" dirty="0">
                <a:ln>
                  <a:noFill/>
                </a:ln>
                <a:solidFill>
                  <a:srgbClr val="FFFF00"/>
                </a:solidFill>
                <a:effectLst/>
                <a:uLnTx/>
                <a:uFillTx/>
                <a:latin typeface="Calibri"/>
                <a:ea typeface="宋体" panose="02010600030101010101" pitchFamily="2" charset="-122"/>
                <a:cs typeface="+mn-cs"/>
              </a:endParaRPr>
            </a:p>
          </p:txBody>
        </p:sp>
        <p:sp>
          <p:nvSpPr>
            <p:cNvPr id="104511" name="Rectangle 45"/>
            <p:cNvSpPr/>
            <p:nvPr/>
          </p:nvSpPr>
          <p:spPr>
            <a:xfrm>
              <a:off x="4106" y="3792"/>
              <a:ext cx="528" cy="404"/>
            </a:xfrm>
            <a:prstGeom prst="rect">
              <a:avLst/>
            </a:prstGeom>
            <a:noFill/>
            <a:ln w="38100" cap="flat" cmpd="sng">
              <a:solidFill>
                <a:srgbClr val="FFFFFF"/>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p:grpSp>
      <p:sp>
        <p:nvSpPr>
          <p:cNvPr id="10286" name="Line 46"/>
          <p:cNvSpPr/>
          <p:nvPr/>
        </p:nvSpPr>
        <p:spPr>
          <a:xfrm>
            <a:off x="8305800" y="4572000"/>
            <a:ext cx="0" cy="1752600"/>
          </a:xfrm>
          <a:prstGeom prst="line">
            <a:avLst/>
          </a:prstGeom>
          <a:ln w="38100" cap="flat" cmpd="sng">
            <a:solidFill>
              <a:srgbClr val="FFFF00"/>
            </a:solidFill>
            <a:prstDash val="solid"/>
            <a:headEnd type="none" w="med" len="med"/>
            <a:tailEnd type="none" w="med" len="med"/>
          </a:ln>
        </p:spPr>
      </p:sp>
      <p:sp>
        <p:nvSpPr>
          <p:cNvPr id="10287" name="Line 47"/>
          <p:cNvSpPr/>
          <p:nvPr/>
        </p:nvSpPr>
        <p:spPr>
          <a:xfrm>
            <a:off x="7332663" y="6308725"/>
            <a:ext cx="990600" cy="0"/>
          </a:xfrm>
          <a:prstGeom prst="line">
            <a:avLst/>
          </a:prstGeom>
          <a:ln w="38100" cap="flat" cmpd="sng">
            <a:solidFill>
              <a:srgbClr val="FFFF00"/>
            </a:solidFill>
            <a:prstDash val="solid"/>
            <a:headEnd type="triangle" w="med" len="med"/>
            <a:tailEnd type="none" w="med" len="med"/>
          </a:ln>
        </p:spPr>
      </p:sp>
      <p:sp>
        <p:nvSpPr>
          <p:cNvPr id="10288" name="Line 48"/>
          <p:cNvSpPr/>
          <p:nvPr/>
        </p:nvSpPr>
        <p:spPr>
          <a:xfrm>
            <a:off x="3563938" y="6361113"/>
            <a:ext cx="2895600" cy="0"/>
          </a:xfrm>
          <a:prstGeom prst="line">
            <a:avLst/>
          </a:prstGeom>
          <a:ln w="38100" cap="flat" cmpd="sng">
            <a:solidFill>
              <a:srgbClr val="FFFF00"/>
            </a:solidFill>
            <a:prstDash val="solid"/>
            <a:headEnd type="none" w="med" len="med"/>
            <a:tailEnd type="none" w="med" len="med"/>
          </a:ln>
        </p:spPr>
      </p:sp>
      <p:sp>
        <p:nvSpPr>
          <p:cNvPr id="10289" name="Line 49"/>
          <p:cNvSpPr/>
          <p:nvPr/>
        </p:nvSpPr>
        <p:spPr>
          <a:xfrm flipV="1">
            <a:off x="3581400" y="5732463"/>
            <a:ext cx="0" cy="609600"/>
          </a:xfrm>
          <a:prstGeom prst="line">
            <a:avLst/>
          </a:prstGeom>
          <a:ln w="38100" cap="flat" cmpd="sng">
            <a:solidFill>
              <a:srgbClr val="FFFF00"/>
            </a:solidFill>
            <a:prstDash val="solid"/>
            <a:headEnd type="none" w="med" len="med"/>
            <a:tailEnd type="triangle" w="med" len="med"/>
          </a:ln>
        </p:spPr>
      </p:sp>
      <p:grpSp>
        <p:nvGrpSpPr>
          <p:cNvPr id="5" name="Group 50"/>
          <p:cNvGrpSpPr/>
          <p:nvPr/>
        </p:nvGrpSpPr>
        <p:grpSpPr>
          <a:xfrm>
            <a:off x="250825" y="3141663"/>
            <a:ext cx="8423275" cy="2779712"/>
            <a:chOff x="144" y="1993"/>
            <a:chExt cx="5306" cy="1751"/>
          </a:xfrm>
        </p:grpSpPr>
        <p:sp>
          <p:nvSpPr>
            <p:cNvPr id="104474" name="Text Box 51"/>
            <p:cNvSpPr txBox="1"/>
            <p:nvPr/>
          </p:nvSpPr>
          <p:spPr>
            <a:xfrm>
              <a:off x="1418" y="2570"/>
              <a:ext cx="624" cy="442"/>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zh-CN" sz="4000" b="1" i="0" u="none" strike="noStrike" kern="1200" cap="none" spc="0" normalizeH="0" baseline="0" noProof="0" dirty="0">
                  <a:ln>
                    <a:noFill/>
                  </a:ln>
                  <a:solidFill>
                    <a:srgbClr val="FFFF00"/>
                  </a:solidFill>
                  <a:effectLst/>
                  <a:uLnTx/>
                  <a:uFillTx/>
                  <a:latin typeface="Calibri"/>
                  <a:ea typeface="宋体" panose="02010600030101010101" pitchFamily="2" charset="-122"/>
                  <a:cs typeface="+mn-cs"/>
                </a:rPr>
                <a:t>G</a:t>
              </a:r>
              <a:r>
                <a:rPr kumimoji="0" lang="en-US" altLang="zh-CN" sz="4000" b="1" i="0" u="none" strike="noStrike" kern="1200" cap="none" spc="0" normalizeH="0" baseline="-25000" noProof="0" dirty="0">
                  <a:ln>
                    <a:noFill/>
                  </a:ln>
                  <a:solidFill>
                    <a:srgbClr val="FFFF00"/>
                  </a:solidFill>
                  <a:effectLst/>
                  <a:uLnTx/>
                  <a:uFillTx/>
                  <a:latin typeface="Calibri"/>
                  <a:ea typeface="宋体" panose="02010600030101010101" pitchFamily="2" charset="-122"/>
                  <a:cs typeface="+mn-cs"/>
                </a:rPr>
                <a:t>1</a:t>
              </a:r>
              <a:endParaRPr kumimoji="0" lang="en-US" altLang="zh-CN" sz="4000" b="1" i="0" u="none" strike="noStrike" kern="1200" cap="none" spc="0" normalizeH="0" baseline="0" noProof="0" dirty="0">
                <a:ln>
                  <a:noFill/>
                </a:ln>
                <a:solidFill>
                  <a:srgbClr val="FFFF00"/>
                </a:solidFill>
                <a:effectLst/>
                <a:uLnTx/>
                <a:uFillTx/>
                <a:latin typeface="Calibri"/>
                <a:ea typeface="宋体" panose="02010600030101010101" pitchFamily="2" charset="-122"/>
                <a:cs typeface="+mn-cs"/>
              </a:endParaRPr>
            </a:p>
          </p:txBody>
        </p:sp>
        <p:sp>
          <p:nvSpPr>
            <p:cNvPr id="104475" name="Rectangle 52"/>
            <p:cNvSpPr/>
            <p:nvPr/>
          </p:nvSpPr>
          <p:spPr>
            <a:xfrm>
              <a:off x="1344" y="2647"/>
              <a:ext cx="576" cy="373"/>
            </a:xfrm>
            <a:prstGeom prst="rect">
              <a:avLst/>
            </a:prstGeom>
            <a:noFill/>
            <a:ln w="38100" cap="flat" cmpd="sng">
              <a:solidFill>
                <a:srgbClr val="FFFFFF"/>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p:sp>
          <p:nvSpPr>
            <p:cNvPr id="104476" name="Text Box 53"/>
            <p:cNvSpPr txBox="1"/>
            <p:nvPr/>
          </p:nvSpPr>
          <p:spPr>
            <a:xfrm>
              <a:off x="2068" y="1993"/>
              <a:ext cx="624" cy="442"/>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zh-CN" sz="4000" b="1" i="0" u="none" strike="noStrike" kern="1200" cap="none" spc="0" normalizeH="0" baseline="0" noProof="0" dirty="0">
                  <a:ln>
                    <a:noFill/>
                  </a:ln>
                  <a:solidFill>
                    <a:srgbClr val="FFFF00"/>
                  </a:solidFill>
                  <a:effectLst/>
                  <a:uLnTx/>
                  <a:uFillTx/>
                  <a:latin typeface="Calibri"/>
                  <a:ea typeface="宋体" panose="02010600030101010101" pitchFamily="2" charset="-122"/>
                  <a:cs typeface="+mn-cs"/>
                </a:rPr>
                <a:t>G</a:t>
              </a:r>
              <a:r>
                <a:rPr kumimoji="0" lang="en-US" altLang="zh-CN" sz="4000" b="1" i="0" u="none" strike="noStrike" kern="1200" cap="none" spc="0" normalizeH="0" baseline="-25000" noProof="0" dirty="0">
                  <a:ln>
                    <a:noFill/>
                  </a:ln>
                  <a:solidFill>
                    <a:srgbClr val="FFFF00"/>
                  </a:solidFill>
                  <a:effectLst/>
                  <a:uLnTx/>
                  <a:uFillTx/>
                  <a:latin typeface="Calibri"/>
                  <a:ea typeface="宋体" panose="02010600030101010101" pitchFamily="2" charset="-122"/>
                  <a:cs typeface="+mn-cs"/>
                </a:rPr>
                <a:t>4</a:t>
              </a:r>
              <a:endParaRPr kumimoji="0" lang="en-US" altLang="zh-CN" sz="4000" b="1" i="0" u="none" strike="noStrike" kern="1200" cap="none" spc="0" normalizeH="0" baseline="0" noProof="0" dirty="0">
                <a:ln>
                  <a:noFill/>
                </a:ln>
                <a:solidFill>
                  <a:srgbClr val="FFFF00"/>
                </a:solidFill>
                <a:effectLst/>
                <a:uLnTx/>
                <a:uFillTx/>
                <a:latin typeface="Calibri"/>
                <a:ea typeface="宋体" panose="02010600030101010101" pitchFamily="2" charset="-122"/>
                <a:cs typeface="+mn-cs"/>
              </a:endParaRPr>
            </a:p>
          </p:txBody>
        </p:sp>
        <p:sp>
          <p:nvSpPr>
            <p:cNvPr id="104477" name="Rectangle 54"/>
            <p:cNvSpPr/>
            <p:nvPr/>
          </p:nvSpPr>
          <p:spPr>
            <a:xfrm>
              <a:off x="1994" y="2063"/>
              <a:ext cx="576" cy="373"/>
            </a:xfrm>
            <a:prstGeom prst="rect">
              <a:avLst/>
            </a:prstGeom>
            <a:noFill/>
            <a:ln w="38100" cap="flat" cmpd="sng">
              <a:solidFill>
                <a:srgbClr val="FFFFFF"/>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p:sp>
          <p:nvSpPr>
            <p:cNvPr id="104478" name="Rectangle 55"/>
            <p:cNvSpPr/>
            <p:nvPr/>
          </p:nvSpPr>
          <p:spPr>
            <a:xfrm>
              <a:off x="4032" y="3271"/>
              <a:ext cx="576" cy="373"/>
            </a:xfrm>
            <a:prstGeom prst="rect">
              <a:avLst/>
            </a:prstGeom>
            <a:solidFill>
              <a:srgbClr val="CCFFFF">
                <a:alpha val="50195"/>
              </a:srgbClr>
            </a:solidFill>
            <a:ln w="38100" cap="flat" cmpd="sng">
              <a:solidFill>
                <a:srgbClr val="00FF00"/>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p:sp>
          <p:nvSpPr>
            <p:cNvPr id="104479" name="Text Box 56"/>
            <p:cNvSpPr txBox="1"/>
            <p:nvPr/>
          </p:nvSpPr>
          <p:spPr>
            <a:xfrm>
              <a:off x="2618" y="2570"/>
              <a:ext cx="624" cy="442"/>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zh-CN" sz="4000" b="1" i="0" u="none" strike="noStrike" kern="1200" cap="none" spc="0" normalizeH="0" baseline="0" noProof="0" dirty="0">
                  <a:ln>
                    <a:noFill/>
                  </a:ln>
                  <a:solidFill>
                    <a:srgbClr val="FFFF00"/>
                  </a:solidFill>
                  <a:effectLst/>
                  <a:uLnTx/>
                  <a:uFillTx/>
                  <a:latin typeface="Calibri"/>
                  <a:ea typeface="宋体" panose="02010600030101010101" pitchFamily="2" charset="-122"/>
                  <a:cs typeface="+mn-cs"/>
                </a:rPr>
                <a:t>G</a:t>
              </a:r>
              <a:r>
                <a:rPr kumimoji="0" lang="en-US" altLang="zh-CN" sz="4000" b="1" i="0" u="none" strike="noStrike" kern="1200" cap="none" spc="0" normalizeH="0" baseline="-25000" noProof="0" dirty="0">
                  <a:ln>
                    <a:noFill/>
                  </a:ln>
                  <a:solidFill>
                    <a:srgbClr val="FFFF00"/>
                  </a:solidFill>
                  <a:effectLst/>
                  <a:uLnTx/>
                  <a:uFillTx/>
                  <a:latin typeface="Calibri"/>
                  <a:ea typeface="宋体" panose="02010600030101010101" pitchFamily="2" charset="-122"/>
                  <a:cs typeface="+mn-cs"/>
                </a:rPr>
                <a:t>2</a:t>
              </a:r>
              <a:endParaRPr kumimoji="0" lang="en-US" altLang="zh-CN" sz="4000" b="1" i="0" u="none" strike="noStrike" kern="1200" cap="none" spc="0" normalizeH="0" baseline="0" noProof="0" dirty="0">
                <a:ln>
                  <a:noFill/>
                </a:ln>
                <a:solidFill>
                  <a:srgbClr val="FFFF00"/>
                </a:solidFill>
                <a:effectLst/>
                <a:uLnTx/>
                <a:uFillTx/>
                <a:latin typeface="Calibri"/>
                <a:ea typeface="宋体" panose="02010600030101010101" pitchFamily="2" charset="-122"/>
                <a:cs typeface="+mn-cs"/>
              </a:endParaRPr>
            </a:p>
          </p:txBody>
        </p:sp>
        <p:sp>
          <p:nvSpPr>
            <p:cNvPr id="104480" name="Rectangle 57"/>
            <p:cNvSpPr/>
            <p:nvPr/>
          </p:nvSpPr>
          <p:spPr>
            <a:xfrm>
              <a:off x="2544" y="2647"/>
              <a:ext cx="576" cy="373"/>
            </a:xfrm>
            <a:prstGeom prst="rect">
              <a:avLst/>
            </a:prstGeom>
            <a:noFill/>
            <a:ln w="38100" cap="flat" cmpd="sng">
              <a:solidFill>
                <a:srgbClr val="FFFFFF"/>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p:sp>
          <p:nvSpPr>
            <p:cNvPr id="104481" name="Text Box 58"/>
            <p:cNvSpPr txBox="1"/>
            <p:nvPr/>
          </p:nvSpPr>
          <p:spPr>
            <a:xfrm>
              <a:off x="4106" y="2570"/>
              <a:ext cx="624" cy="442"/>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zh-CN" sz="4000" b="1" i="0" u="none" strike="noStrike" kern="1200" cap="none" spc="0" normalizeH="0" baseline="0" noProof="0" dirty="0">
                  <a:ln>
                    <a:noFill/>
                  </a:ln>
                  <a:solidFill>
                    <a:srgbClr val="FFFF00"/>
                  </a:solidFill>
                  <a:effectLst/>
                  <a:uLnTx/>
                  <a:uFillTx/>
                  <a:latin typeface="Calibri"/>
                  <a:ea typeface="宋体" panose="02010600030101010101" pitchFamily="2" charset="-122"/>
                  <a:cs typeface="+mn-cs"/>
                </a:rPr>
                <a:t>G</a:t>
              </a:r>
              <a:r>
                <a:rPr kumimoji="0" lang="en-US" altLang="zh-CN" sz="4000" b="1" i="0" u="none" strike="noStrike" kern="1200" cap="none" spc="0" normalizeH="0" baseline="-25000" noProof="0" dirty="0">
                  <a:ln>
                    <a:noFill/>
                  </a:ln>
                  <a:solidFill>
                    <a:srgbClr val="FFFF00"/>
                  </a:solidFill>
                  <a:effectLst/>
                  <a:uLnTx/>
                  <a:uFillTx/>
                  <a:latin typeface="Calibri"/>
                  <a:ea typeface="宋体" panose="02010600030101010101" pitchFamily="2" charset="-122"/>
                  <a:cs typeface="+mn-cs"/>
                </a:rPr>
                <a:t>3</a:t>
              </a:r>
              <a:endParaRPr kumimoji="0" lang="en-US" altLang="zh-CN" sz="4000" b="1" i="0" u="none" strike="noStrike" kern="1200" cap="none" spc="0" normalizeH="0" baseline="0" noProof="0" dirty="0">
                <a:ln>
                  <a:noFill/>
                </a:ln>
                <a:solidFill>
                  <a:srgbClr val="FFFF00"/>
                </a:solidFill>
                <a:effectLst/>
                <a:uLnTx/>
                <a:uFillTx/>
                <a:latin typeface="Calibri"/>
                <a:ea typeface="宋体" panose="02010600030101010101" pitchFamily="2" charset="-122"/>
                <a:cs typeface="+mn-cs"/>
              </a:endParaRPr>
            </a:p>
          </p:txBody>
        </p:sp>
        <p:sp>
          <p:nvSpPr>
            <p:cNvPr id="104482" name="Rectangle 59"/>
            <p:cNvSpPr/>
            <p:nvPr/>
          </p:nvSpPr>
          <p:spPr>
            <a:xfrm>
              <a:off x="4032" y="2647"/>
              <a:ext cx="576" cy="373"/>
            </a:xfrm>
            <a:prstGeom prst="rect">
              <a:avLst/>
            </a:prstGeom>
            <a:noFill/>
            <a:ln w="38100" cap="flat" cmpd="sng">
              <a:solidFill>
                <a:srgbClr val="FFFFFF"/>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p:sp>
          <p:nvSpPr>
            <p:cNvPr id="104483" name="Rectangle 60"/>
            <p:cNvSpPr/>
            <p:nvPr/>
          </p:nvSpPr>
          <p:spPr>
            <a:xfrm>
              <a:off x="1296" y="3275"/>
              <a:ext cx="576" cy="373"/>
            </a:xfrm>
            <a:prstGeom prst="rect">
              <a:avLst/>
            </a:prstGeom>
            <a:solidFill>
              <a:srgbClr val="CCFFFF">
                <a:alpha val="50195"/>
              </a:srgbClr>
            </a:solidFill>
            <a:ln w="38100" cap="flat" cmpd="sng">
              <a:solidFill>
                <a:srgbClr val="00FF00"/>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p:sp>
          <p:nvSpPr>
            <p:cNvPr id="104484" name="Oval 61"/>
            <p:cNvSpPr/>
            <p:nvPr/>
          </p:nvSpPr>
          <p:spPr>
            <a:xfrm>
              <a:off x="853" y="2814"/>
              <a:ext cx="144" cy="144"/>
            </a:xfrm>
            <a:prstGeom prst="ellipse">
              <a:avLst/>
            </a:prstGeom>
            <a:noFill/>
            <a:ln w="38100" cap="flat" cmpd="sng">
              <a:solidFill>
                <a:srgbClr val="FFFF00"/>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p:sp>
          <p:nvSpPr>
            <p:cNvPr id="104485" name="Oval 62"/>
            <p:cNvSpPr/>
            <p:nvPr/>
          </p:nvSpPr>
          <p:spPr>
            <a:xfrm>
              <a:off x="3382" y="2802"/>
              <a:ext cx="144" cy="144"/>
            </a:xfrm>
            <a:prstGeom prst="ellipse">
              <a:avLst/>
            </a:prstGeom>
            <a:noFill/>
            <a:ln w="38100" cap="flat" cmpd="sng">
              <a:solidFill>
                <a:srgbClr val="FFFF00"/>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p:sp>
          <p:nvSpPr>
            <p:cNvPr id="104486" name="Line 63"/>
            <p:cNvSpPr/>
            <p:nvPr/>
          </p:nvSpPr>
          <p:spPr>
            <a:xfrm>
              <a:off x="373" y="2292"/>
              <a:ext cx="1619" cy="0"/>
            </a:xfrm>
            <a:prstGeom prst="line">
              <a:avLst/>
            </a:prstGeom>
            <a:ln w="38100" cap="flat" cmpd="sng">
              <a:solidFill>
                <a:srgbClr val="FFFFFF"/>
              </a:solidFill>
              <a:prstDash val="solid"/>
              <a:headEnd type="none" w="med" len="med"/>
              <a:tailEnd type="triangle" w="med" len="med"/>
            </a:ln>
          </p:spPr>
        </p:sp>
        <p:sp>
          <p:nvSpPr>
            <p:cNvPr id="104487" name="Line 64"/>
            <p:cNvSpPr/>
            <p:nvPr/>
          </p:nvSpPr>
          <p:spPr>
            <a:xfrm>
              <a:off x="144" y="2876"/>
              <a:ext cx="707" cy="0"/>
            </a:xfrm>
            <a:prstGeom prst="line">
              <a:avLst/>
            </a:prstGeom>
            <a:ln w="38100" cap="flat" cmpd="sng">
              <a:solidFill>
                <a:srgbClr val="FFFFFF"/>
              </a:solidFill>
              <a:prstDash val="solid"/>
              <a:headEnd type="none" w="med" len="med"/>
              <a:tailEnd type="triangle" w="med" len="med"/>
            </a:ln>
          </p:spPr>
        </p:sp>
        <p:sp>
          <p:nvSpPr>
            <p:cNvPr id="104488" name="Line 65"/>
            <p:cNvSpPr/>
            <p:nvPr/>
          </p:nvSpPr>
          <p:spPr>
            <a:xfrm>
              <a:off x="986" y="2876"/>
              <a:ext cx="336" cy="0"/>
            </a:xfrm>
            <a:prstGeom prst="line">
              <a:avLst/>
            </a:prstGeom>
            <a:ln w="38100" cap="flat" cmpd="sng">
              <a:solidFill>
                <a:srgbClr val="FFFFFF"/>
              </a:solidFill>
              <a:prstDash val="solid"/>
              <a:headEnd type="none" w="med" len="med"/>
              <a:tailEnd type="triangle" w="med" len="med"/>
            </a:ln>
          </p:spPr>
        </p:sp>
        <p:sp>
          <p:nvSpPr>
            <p:cNvPr id="104489" name="Line 66"/>
            <p:cNvSpPr/>
            <p:nvPr/>
          </p:nvSpPr>
          <p:spPr>
            <a:xfrm>
              <a:off x="1898" y="2876"/>
              <a:ext cx="624" cy="0"/>
            </a:xfrm>
            <a:prstGeom prst="line">
              <a:avLst/>
            </a:prstGeom>
            <a:ln w="38100" cap="flat" cmpd="sng">
              <a:solidFill>
                <a:srgbClr val="FFFFFF"/>
              </a:solidFill>
              <a:prstDash val="solid"/>
              <a:headEnd type="none" w="med" len="med"/>
              <a:tailEnd type="triangle" w="med" len="med"/>
            </a:ln>
          </p:spPr>
        </p:sp>
        <p:sp>
          <p:nvSpPr>
            <p:cNvPr id="104490" name="Line 67"/>
            <p:cNvSpPr/>
            <p:nvPr/>
          </p:nvSpPr>
          <p:spPr>
            <a:xfrm>
              <a:off x="3109" y="2876"/>
              <a:ext cx="240" cy="0"/>
            </a:xfrm>
            <a:prstGeom prst="line">
              <a:avLst/>
            </a:prstGeom>
            <a:ln w="38100" cap="flat" cmpd="sng">
              <a:solidFill>
                <a:srgbClr val="FFFFFF"/>
              </a:solidFill>
              <a:prstDash val="solid"/>
              <a:headEnd type="none" w="med" len="med"/>
              <a:tailEnd type="triangle" w="med" len="med"/>
            </a:ln>
          </p:spPr>
        </p:sp>
        <p:sp>
          <p:nvSpPr>
            <p:cNvPr id="104491" name="Line 68"/>
            <p:cNvSpPr/>
            <p:nvPr/>
          </p:nvSpPr>
          <p:spPr>
            <a:xfrm>
              <a:off x="3519" y="2876"/>
              <a:ext cx="528" cy="0"/>
            </a:xfrm>
            <a:prstGeom prst="line">
              <a:avLst/>
            </a:prstGeom>
            <a:ln w="38100" cap="flat" cmpd="sng">
              <a:solidFill>
                <a:srgbClr val="FFFFFF"/>
              </a:solidFill>
              <a:prstDash val="solid"/>
              <a:headEnd type="none" w="med" len="med"/>
              <a:tailEnd type="triangle" w="med" len="med"/>
            </a:ln>
          </p:spPr>
        </p:sp>
        <p:sp>
          <p:nvSpPr>
            <p:cNvPr id="104492" name="Line 69"/>
            <p:cNvSpPr/>
            <p:nvPr/>
          </p:nvSpPr>
          <p:spPr>
            <a:xfrm>
              <a:off x="4634" y="2876"/>
              <a:ext cx="816" cy="0"/>
            </a:xfrm>
            <a:prstGeom prst="line">
              <a:avLst/>
            </a:prstGeom>
            <a:ln w="38100" cap="flat" cmpd="sng">
              <a:solidFill>
                <a:srgbClr val="FFFFFF"/>
              </a:solidFill>
              <a:prstDash val="solid"/>
              <a:headEnd type="none" w="med" len="med"/>
              <a:tailEnd type="triangle" w="med" len="med"/>
            </a:ln>
          </p:spPr>
        </p:sp>
        <p:sp>
          <p:nvSpPr>
            <p:cNvPr id="104493" name="Line 70"/>
            <p:cNvSpPr/>
            <p:nvPr/>
          </p:nvSpPr>
          <p:spPr>
            <a:xfrm>
              <a:off x="2570" y="2266"/>
              <a:ext cx="912" cy="0"/>
            </a:xfrm>
            <a:prstGeom prst="line">
              <a:avLst/>
            </a:prstGeom>
            <a:ln w="38100" cap="flat" cmpd="sng">
              <a:solidFill>
                <a:srgbClr val="FFFFFF"/>
              </a:solidFill>
              <a:prstDash val="solid"/>
              <a:headEnd type="none" w="med" len="med"/>
              <a:tailEnd type="none" w="med" len="med"/>
            </a:ln>
          </p:spPr>
        </p:sp>
        <p:sp>
          <p:nvSpPr>
            <p:cNvPr id="104494" name="Line 71"/>
            <p:cNvSpPr/>
            <p:nvPr/>
          </p:nvSpPr>
          <p:spPr>
            <a:xfrm flipV="1">
              <a:off x="384" y="2292"/>
              <a:ext cx="0" cy="580"/>
            </a:xfrm>
            <a:prstGeom prst="line">
              <a:avLst/>
            </a:prstGeom>
            <a:ln w="38100" cap="flat" cmpd="sng">
              <a:solidFill>
                <a:srgbClr val="FFFFFF"/>
              </a:solidFill>
              <a:prstDash val="solid"/>
              <a:headEnd type="none" w="med" len="med"/>
              <a:tailEnd type="none" w="med" len="med"/>
            </a:ln>
          </p:spPr>
        </p:sp>
        <p:sp>
          <p:nvSpPr>
            <p:cNvPr id="104495" name="Line 72"/>
            <p:cNvSpPr/>
            <p:nvPr/>
          </p:nvSpPr>
          <p:spPr>
            <a:xfrm>
              <a:off x="5003" y="2876"/>
              <a:ext cx="0" cy="580"/>
            </a:xfrm>
            <a:prstGeom prst="line">
              <a:avLst/>
            </a:prstGeom>
            <a:ln w="38100" cap="flat" cmpd="sng">
              <a:solidFill>
                <a:srgbClr val="FFFFFF"/>
              </a:solidFill>
              <a:prstDash val="solid"/>
              <a:headEnd type="none" w="med" len="med"/>
              <a:tailEnd type="none" w="med" len="med"/>
            </a:ln>
          </p:spPr>
        </p:sp>
        <p:sp>
          <p:nvSpPr>
            <p:cNvPr id="104496" name="Line 73"/>
            <p:cNvSpPr/>
            <p:nvPr/>
          </p:nvSpPr>
          <p:spPr>
            <a:xfrm>
              <a:off x="2330" y="3504"/>
              <a:ext cx="1680" cy="0"/>
            </a:xfrm>
            <a:prstGeom prst="line">
              <a:avLst/>
            </a:prstGeom>
            <a:ln w="38100" cap="flat" cmpd="sng">
              <a:solidFill>
                <a:srgbClr val="FFFFFF"/>
              </a:solidFill>
              <a:prstDash val="solid"/>
              <a:headEnd type="triangle" w="med" len="med"/>
              <a:tailEnd type="none" w="med" len="med"/>
            </a:ln>
          </p:spPr>
        </p:sp>
        <p:sp>
          <p:nvSpPr>
            <p:cNvPr id="104497" name="Line 74"/>
            <p:cNvSpPr/>
            <p:nvPr/>
          </p:nvSpPr>
          <p:spPr>
            <a:xfrm>
              <a:off x="4634" y="3445"/>
              <a:ext cx="381" cy="0"/>
            </a:xfrm>
            <a:prstGeom prst="line">
              <a:avLst/>
            </a:prstGeom>
            <a:ln w="38100" cap="flat" cmpd="sng">
              <a:solidFill>
                <a:srgbClr val="FFFFFF"/>
              </a:solidFill>
              <a:prstDash val="solid"/>
              <a:headEnd type="triangle" w="med" len="med"/>
              <a:tailEnd type="none" w="med" len="med"/>
            </a:ln>
          </p:spPr>
        </p:sp>
        <p:sp>
          <p:nvSpPr>
            <p:cNvPr id="104498" name="Line 75"/>
            <p:cNvSpPr/>
            <p:nvPr/>
          </p:nvSpPr>
          <p:spPr>
            <a:xfrm>
              <a:off x="927" y="3471"/>
              <a:ext cx="358" cy="0"/>
            </a:xfrm>
            <a:prstGeom prst="line">
              <a:avLst/>
            </a:prstGeom>
            <a:ln w="38100" cap="flat" cmpd="sng">
              <a:solidFill>
                <a:srgbClr val="FFFFFF"/>
              </a:solidFill>
              <a:prstDash val="solid"/>
              <a:headEnd type="none" w="med" len="med"/>
              <a:tailEnd type="none" w="med" len="med"/>
            </a:ln>
          </p:spPr>
        </p:sp>
        <p:sp>
          <p:nvSpPr>
            <p:cNvPr id="104499" name="Line 76"/>
            <p:cNvSpPr/>
            <p:nvPr/>
          </p:nvSpPr>
          <p:spPr>
            <a:xfrm>
              <a:off x="923" y="2961"/>
              <a:ext cx="0" cy="508"/>
            </a:xfrm>
            <a:prstGeom prst="line">
              <a:avLst/>
            </a:prstGeom>
            <a:ln w="38100" cap="flat" cmpd="sng">
              <a:solidFill>
                <a:srgbClr val="FFFFFF"/>
              </a:solidFill>
              <a:prstDash val="solid"/>
              <a:headEnd type="triangle" w="med" len="med"/>
              <a:tailEnd type="none" w="med" len="med"/>
            </a:ln>
          </p:spPr>
        </p:sp>
        <p:sp>
          <p:nvSpPr>
            <p:cNvPr id="104500" name="Line 77"/>
            <p:cNvSpPr/>
            <p:nvPr/>
          </p:nvSpPr>
          <p:spPr>
            <a:xfrm>
              <a:off x="3471" y="2255"/>
              <a:ext cx="0" cy="533"/>
            </a:xfrm>
            <a:prstGeom prst="line">
              <a:avLst/>
            </a:prstGeom>
            <a:ln w="38100" cap="flat" cmpd="sng">
              <a:solidFill>
                <a:srgbClr val="FFFFFF"/>
              </a:solidFill>
              <a:prstDash val="solid"/>
              <a:headEnd type="none" w="med" len="med"/>
              <a:tailEnd type="triangle" w="med" len="med"/>
            </a:ln>
          </p:spPr>
        </p:sp>
        <p:sp>
          <p:nvSpPr>
            <p:cNvPr id="104501" name="Line 78"/>
            <p:cNvSpPr/>
            <p:nvPr/>
          </p:nvSpPr>
          <p:spPr>
            <a:xfrm>
              <a:off x="2256" y="2865"/>
              <a:ext cx="0" cy="567"/>
            </a:xfrm>
            <a:prstGeom prst="line">
              <a:avLst/>
            </a:prstGeom>
            <a:ln w="38100" cap="flat" cmpd="sng">
              <a:solidFill>
                <a:srgbClr val="FFFFFF"/>
              </a:solidFill>
              <a:prstDash val="solid"/>
              <a:headEnd type="none" w="med" len="med"/>
              <a:tailEnd type="triangle" w="med" len="med"/>
            </a:ln>
          </p:spPr>
        </p:sp>
        <p:sp>
          <p:nvSpPr>
            <p:cNvPr id="104502" name="Line 79"/>
            <p:cNvSpPr/>
            <p:nvPr/>
          </p:nvSpPr>
          <p:spPr>
            <a:xfrm>
              <a:off x="3445" y="2950"/>
              <a:ext cx="0" cy="530"/>
            </a:xfrm>
            <a:prstGeom prst="line">
              <a:avLst/>
            </a:prstGeom>
            <a:ln w="38100" cap="flat" cmpd="sng">
              <a:solidFill>
                <a:srgbClr val="FFFFFF"/>
              </a:solidFill>
              <a:prstDash val="solid"/>
              <a:headEnd type="triangle" w="med" len="med"/>
              <a:tailEnd type="oval" w="med" len="med"/>
            </a:ln>
          </p:spPr>
        </p:sp>
        <p:sp>
          <p:nvSpPr>
            <p:cNvPr id="104503" name="Oval 80"/>
            <p:cNvSpPr/>
            <p:nvPr/>
          </p:nvSpPr>
          <p:spPr>
            <a:xfrm>
              <a:off x="2190" y="3456"/>
              <a:ext cx="144" cy="144"/>
            </a:xfrm>
            <a:prstGeom prst="ellipse">
              <a:avLst/>
            </a:prstGeom>
            <a:noFill/>
            <a:ln w="38100" cap="flat" cmpd="sng">
              <a:solidFill>
                <a:srgbClr val="FFFF00"/>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p:sp>
          <p:nvSpPr>
            <p:cNvPr id="104504" name="Line 81"/>
            <p:cNvSpPr/>
            <p:nvPr/>
          </p:nvSpPr>
          <p:spPr>
            <a:xfrm>
              <a:off x="1850" y="3515"/>
              <a:ext cx="336" cy="0"/>
            </a:xfrm>
            <a:prstGeom prst="line">
              <a:avLst/>
            </a:prstGeom>
            <a:ln w="38100" cap="flat" cmpd="sng">
              <a:solidFill>
                <a:srgbClr val="FFFFFF"/>
              </a:solidFill>
              <a:prstDash val="solid"/>
              <a:headEnd type="triangle" w="med" len="med"/>
              <a:tailEnd type="none" w="med" len="med"/>
            </a:ln>
          </p:spPr>
        </p:sp>
        <p:sp>
          <p:nvSpPr>
            <p:cNvPr id="104505" name="Line 82"/>
            <p:cNvSpPr/>
            <p:nvPr/>
          </p:nvSpPr>
          <p:spPr>
            <a:xfrm>
              <a:off x="986" y="3057"/>
              <a:ext cx="192" cy="0"/>
            </a:xfrm>
            <a:prstGeom prst="line">
              <a:avLst/>
            </a:prstGeom>
            <a:ln w="38100" cap="flat" cmpd="sng">
              <a:solidFill>
                <a:srgbClr val="FFFFFF"/>
              </a:solidFill>
              <a:prstDash val="solid"/>
              <a:headEnd type="none" w="med" len="med"/>
              <a:tailEnd type="none" w="med" len="med"/>
            </a:ln>
          </p:spPr>
        </p:sp>
        <p:sp>
          <p:nvSpPr>
            <p:cNvPr id="104506" name="Line 83"/>
            <p:cNvSpPr/>
            <p:nvPr/>
          </p:nvSpPr>
          <p:spPr>
            <a:xfrm>
              <a:off x="3519" y="3035"/>
              <a:ext cx="192" cy="0"/>
            </a:xfrm>
            <a:prstGeom prst="line">
              <a:avLst/>
            </a:prstGeom>
            <a:ln w="38100" cap="flat" cmpd="sng">
              <a:solidFill>
                <a:srgbClr val="FFFFFF"/>
              </a:solidFill>
              <a:prstDash val="solid"/>
              <a:headEnd type="none" w="med" len="med"/>
              <a:tailEnd type="none" w="med" len="med"/>
            </a:ln>
          </p:spPr>
        </p:sp>
        <p:sp>
          <p:nvSpPr>
            <p:cNvPr id="104507" name="Text Box 84"/>
            <p:cNvSpPr txBox="1"/>
            <p:nvPr/>
          </p:nvSpPr>
          <p:spPr>
            <a:xfrm>
              <a:off x="4106" y="3194"/>
              <a:ext cx="624" cy="442"/>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zh-CN" sz="4000" b="1" i="0" u="none" strike="noStrike" kern="1200" cap="none" spc="0" normalizeH="0" baseline="0" noProof="0" dirty="0">
                  <a:ln>
                    <a:noFill/>
                  </a:ln>
                  <a:solidFill>
                    <a:srgbClr val="FFFF00"/>
                  </a:solidFill>
                  <a:effectLst/>
                  <a:uLnTx/>
                  <a:uFillTx/>
                  <a:latin typeface="Calibri"/>
                  <a:ea typeface="宋体" panose="02010600030101010101" pitchFamily="2" charset="-122"/>
                  <a:cs typeface="+mn-cs"/>
                </a:rPr>
                <a:t>H</a:t>
              </a:r>
              <a:r>
                <a:rPr kumimoji="0" lang="en-US" altLang="zh-CN" sz="4000" b="1" i="0" u="none" strike="noStrike" kern="1200" cap="none" spc="0" normalizeH="0" baseline="-25000" noProof="0" dirty="0">
                  <a:ln>
                    <a:noFill/>
                  </a:ln>
                  <a:solidFill>
                    <a:srgbClr val="FFFF00"/>
                  </a:solidFill>
                  <a:effectLst/>
                  <a:uLnTx/>
                  <a:uFillTx/>
                  <a:latin typeface="Calibri"/>
                  <a:ea typeface="宋体" panose="02010600030101010101" pitchFamily="2" charset="-122"/>
                  <a:cs typeface="+mn-cs"/>
                </a:rPr>
                <a:t>3</a:t>
              </a:r>
              <a:endParaRPr kumimoji="0" lang="en-US" altLang="zh-CN" sz="4000" b="1" i="0" u="none" strike="noStrike" kern="1200" cap="none" spc="0" normalizeH="0" baseline="0" noProof="0" dirty="0">
                <a:ln>
                  <a:noFill/>
                </a:ln>
                <a:solidFill>
                  <a:srgbClr val="FFFF00"/>
                </a:solidFill>
                <a:effectLst/>
                <a:uLnTx/>
                <a:uFillTx/>
                <a:latin typeface="Calibri"/>
                <a:ea typeface="宋体" panose="02010600030101010101" pitchFamily="2" charset="-122"/>
                <a:cs typeface="+mn-cs"/>
              </a:endParaRPr>
            </a:p>
          </p:txBody>
        </p:sp>
        <p:sp>
          <p:nvSpPr>
            <p:cNvPr id="104508" name="Text Box 85"/>
            <p:cNvSpPr txBox="1"/>
            <p:nvPr/>
          </p:nvSpPr>
          <p:spPr>
            <a:xfrm>
              <a:off x="1370" y="3198"/>
              <a:ext cx="624" cy="442"/>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zh-CN" sz="4000" b="1" i="0" u="none" strike="noStrike" kern="1200" cap="none" spc="0" normalizeH="0" baseline="0" noProof="0" dirty="0">
                  <a:ln>
                    <a:noFill/>
                  </a:ln>
                  <a:solidFill>
                    <a:srgbClr val="FFFF00"/>
                  </a:solidFill>
                  <a:effectLst/>
                  <a:uLnTx/>
                  <a:uFillTx/>
                  <a:latin typeface="Calibri"/>
                  <a:ea typeface="宋体" panose="02010600030101010101" pitchFamily="2" charset="-122"/>
                  <a:cs typeface="+mn-cs"/>
                </a:rPr>
                <a:t>H</a:t>
              </a:r>
              <a:r>
                <a:rPr kumimoji="0" lang="en-US" altLang="zh-CN" sz="4000" b="1" i="0" u="none" strike="noStrike" kern="1200" cap="none" spc="0" normalizeH="0" baseline="-25000" noProof="0" dirty="0">
                  <a:ln>
                    <a:noFill/>
                  </a:ln>
                  <a:solidFill>
                    <a:srgbClr val="FFFF00"/>
                  </a:solidFill>
                  <a:effectLst/>
                  <a:uLnTx/>
                  <a:uFillTx/>
                  <a:latin typeface="Calibri"/>
                  <a:ea typeface="宋体" panose="02010600030101010101" pitchFamily="2" charset="-122"/>
                  <a:cs typeface="+mn-cs"/>
                </a:rPr>
                <a:t>1</a:t>
              </a:r>
              <a:endParaRPr kumimoji="0" lang="en-US" altLang="zh-CN" sz="4000" b="1" i="0" u="none" strike="noStrike" kern="1200" cap="none" spc="0" normalizeH="0" baseline="0" noProof="0" dirty="0">
                <a:ln>
                  <a:noFill/>
                </a:ln>
                <a:solidFill>
                  <a:srgbClr val="FFFF00"/>
                </a:solidFill>
                <a:effectLst/>
                <a:uLnTx/>
                <a:uFillTx/>
                <a:latin typeface="Calibri"/>
                <a:ea typeface="宋体" panose="02010600030101010101" pitchFamily="2" charset="-122"/>
                <a:cs typeface="+mn-cs"/>
              </a:endParaRPr>
            </a:p>
          </p:txBody>
        </p:sp>
        <p:sp>
          <p:nvSpPr>
            <p:cNvPr id="104509" name="Line 86"/>
            <p:cNvSpPr/>
            <p:nvPr/>
          </p:nvSpPr>
          <p:spPr>
            <a:xfrm>
              <a:off x="2411" y="3648"/>
              <a:ext cx="0" cy="96"/>
            </a:xfrm>
            <a:prstGeom prst="line">
              <a:avLst/>
            </a:prstGeom>
            <a:ln w="190500" cap="flat" cmpd="sng">
              <a:solidFill>
                <a:srgbClr val="6C0000"/>
              </a:solidFill>
              <a:prstDash val="solid"/>
              <a:headEnd type="none" w="med" len="med"/>
              <a:tailEnd type="none" w="med" len="med"/>
            </a:ln>
          </p:spPr>
        </p:sp>
      </p:grpSp>
      <p:sp>
        <p:nvSpPr>
          <p:cNvPr id="10327" name="Line 87"/>
          <p:cNvSpPr/>
          <p:nvPr/>
        </p:nvSpPr>
        <p:spPr>
          <a:xfrm flipH="1">
            <a:off x="3581400" y="5434013"/>
            <a:ext cx="0" cy="946150"/>
          </a:xfrm>
          <a:prstGeom prst="line">
            <a:avLst/>
          </a:prstGeom>
          <a:ln w="292100" cap="flat" cmpd="sng">
            <a:solidFill>
              <a:srgbClr val="6C0000"/>
            </a:solidFill>
            <a:prstDash val="solid"/>
            <a:headEnd type="none" w="med" len="med"/>
            <a:tailEnd type="none" w="med" len="med"/>
          </a:ln>
        </p:spPr>
      </p:sp>
      <p:grpSp>
        <p:nvGrpSpPr>
          <p:cNvPr id="6" name="Group 88"/>
          <p:cNvGrpSpPr/>
          <p:nvPr/>
        </p:nvGrpSpPr>
        <p:grpSpPr>
          <a:xfrm>
            <a:off x="3708400" y="5445125"/>
            <a:ext cx="1727200" cy="288925"/>
            <a:chOff x="2304" y="3456"/>
            <a:chExt cx="1115" cy="181"/>
          </a:xfrm>
        </p:grpSpPr>
        <p:grpSp>
          <p:nvGrpSpPr>
            <p:cNvPr id="104469" name="Group 89"/>
            <p:cNvGrpSpPr/>
            <p:nvPr/>
          </p:nvGrpSpPr>
          <p:grpSpPr>
            <a:xfrm>
              <a:off x="2363" y="3482"/>
              <a:ext cx="1056" cy="155"/>
              <a:chOff x="2363" y="3493"/>
              <a:chExt cx="1056" cy="155"/>
            </a:xfrm>
          </p:grpSpPr>
          <p:sp>
            <p:nvSpPr>
              <p:cNvPr id="104471" name="Line 90"/>
              <p:cNvSpPr/>
              <p:nvPr/>
            </p:nvSpPr>
            <p:spPr>
              <a:xfrm>
                <a:off x="2363" y="3493"/>
                <a:ext cx="1056" cy="0"/>
              </a:xfrm>
              <a:prstGeom prst="line">
                <a:avLst/>
              </a:prstGeom>
              <a:ln w="190500" cap="flat" cmpd="sng">
                <a:solidFill>
                  <a:srgbClr val="6C0000"/>
                </a:solidFill>
                <a:prstDash val="solid"/>
                <a:headEnd type="triangle" w="med" len="med"/>
                <a:tailEnd type="none" w="med" len="med"/>
              </a:ln>
            </p:spPr>
          </p:sp>
          <p:sp>
            <p:nvSpPr>
              <p:cNvPr id="104472" name="Line 91"/>
              <p:cNvSpPr/>
              <p:nvPr/>
            </p:nvSpPr>
            <p:spPr>
              <a:xfrm>
                <a:off x="2448" y="3504"/>
                <a:ext cx="0" cy="96"/>
              </a:xfrm>
              <a:prstGeom prst="line">
                <a:avLst/>
              </a:prstGeom>
              <a:ln w="190500" cap="flat" cmpd="sng">
                <a:solidFill>
                  <a:srgbClr val="662244"/>
                </a:solidFill>
                <a:prstDash val="solid"/>
                <a:headEnd type="none" w="med" len="med"/>
                <a:tailEnd type="none" w="med" len="med"/>
              </a:ln>
            </p:spPr>
          </p:sp>
          <p:sp>
            <p:nvSpPr>
              <p:cNvPr id="104473" name="Line 92"/>
              <p:cNvSpPr/>
              <p:nvPr/>
            </p:nvSpPr>
            <p:spPr>
              <a:xfrm>
                <a:off x="2448" y="3552"/>
                <a:ext cx="0" cy="96"/>
              </a:xfrm>
              <a:prstGeom prst="line">
                <a:avLst/>
              </a:prstGeom>
              <a:ln w="190500" cap="flat" cmpd="sng">
                <a:solidFill>
                  <a:srgbClr val="662244"/>
                </a:solidFill>
                <a:prstDash val="solid"/>
                <a:headEnd type="none" w="med" len="med"/>
                <a:tailEnd type="none" w="med" len="med"/>
              </a:ln>
            </p:spPr>
          </p:sp>
        </p:grpSp>
        <p:sp>
          <p:nvSpPr>
            <p:cNvPr id="104470" name="Oval 93"/>
            <p:cNvSpPr/>
            <p:nvPr/>
          </p:nvSpPr>
          <p:spPr>
            <a:xfrm>
              <a:off x="2304" y="3456"/>
              <a:ext cx="144" cy="144"/>
            </a:xfrm>
            <a:prstGeom prst="ellipse">
              <a:avLst/>
            </a:prstGeom>
            <a:solidFill>
              <a:srgbClr val="6C0000"/>
            </a:solidFill>
            <a:ln w="9525" cap="flat" cmpd="sng">
              <a:solidFill>
                <a:srgbClr val="6C0000"/>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p:grpSp>
      <p:sp>
        <p:nvSpPr>
          <p:cNvPr id="10334" name="Line 94"/>
          <p:cNvSpPr/>
          <p:nvPr/>
        </p:nvSpPr>
        <p:spPr>
          <a:xfrm>
            <a:off x="2895600" y="6350000"/>
            <a:ext cx="914400" cy="0"/>
          </a:xfrm>
          <a:prstGeom prst="line">
            <a:avLst/>
          </a:prstGeom>
          <a:ln w="38100" cap="flat" cmpd="sng">
            <a:solidFill>
              <a:srgbClr val="FFFF00"/>
            </a:solidFill>
            <a:prstDash val="solid"/>
            <a:headEnd type="triangle" w="med" len="med"/>
            <a:tailEnd type="none" w="med" len="med"/>
          </a:ln>
        </p:spPr>
      </p:sp>
      <p:sp>
        <p:nvSpPr>
          <p:cNvPr id="10335" name="Line 95"/>
          <p:cNvSpPr/>
          <p:nvPr/>
        </p:nvSpPr>
        <p:spPr>
          <a:xfrm>
            <a:off x="914400" y="4672013"/>
            <a:ext cx="0" cy="1749425"/>
          </a:xfrm>
          <a:prstGeom prst="line">
            <a:avLst/>
          </a:prstGeom>
          <a:ln w="38100" cap="flat" cmpd="sng">
            <a:solidFill>
              <a:srgbClr val="FFFF00"/>
            </a:solidFill>
            <a:prstDash val="solid"/>
            <a:headEnd type="triangle" w="med" len="med"/>
            <a:tailEnd type="none" w="med" len="med"/>
          </a:ln>
        </p:spPr>
      </p:sp>
      <p:sp>
        <p:nvSpPr>
          <p:cNvPr id="10336" name="Line 96"/>
          <p:cNvSpPr/>
          <p:nvPr/>
        </p:nvSpPr>
        <p:spPr>
          <a:xfrm>
            <a:off x="914400" y="6400800"/>
            <a:ext cx="1143000" cy="0"/>
          </a:xfrm>
          <a:prstGeom prst="line">
            <a:avLst/>
          </a:prstGeom>
          <a:ln w="38100" cap="flat" cmpd="sng">
            <a:solidFill>
              <a:srgbClr val="FFFF00"/>
            </a:solidFill>
            <a:prstDash val="solid"/>
            <a:headEnd type="none" w="med" len="med"/>
            <a:tailEnd type="none" w="med" len="med"/>
          </a:ln>
        </p:spPr>
      </p:sp>
      <p:sp>
        <p:nvSpPr>
          <p:cNvPr id="10337" name="Oval 97"/>
          <p:cNvSpPr/>
          <p:nvPr/>
        </p:nvSpPr>
        <p:spPr>
          <a:xfrm>
            <a:off x="820738" y="4459288"/>
            <a:ext cx="230187" cy="230187"/>
          </a:xfrm>
          <a:prstGeom prst="ellipse">
            <a:avLst/>
          </a:prstGeom>
          <a:solidFill>
            <a:srgbClr val="663300"/>
          </a:solidFill>
          <a:ln w="38100" cap="flat" cmpd="sng">
            <a:solidFill>
              <a:srgbClr val="FFFF00"/>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p:sp>
        <p:nvSpPr>
          <p:cNvPr id="10338" name="Line 98"/>
          <p:cNvSpPr/>
          <p:nvPr/>
        </p:nvSpPr>
        <p:spPr>
          <a:xfrm>
            <a:off x="1031875" y="4841875"/>
            <a:ext cx="228600" cy="0"/>
          </a:xfrm>
          <a:prstGeom prst="line">
            <a:avLst/>
          </a:prstGeom>
          <a:ln w="38100" cap="flat" cmpd="sng">
            <a:solidFill>
              <a:schemeClr val="bg1"/>
            </a:solidFill>
            <a:prstDash val="solid"/>
            <a:headEnd type="none" w="med" len="med"/>
            <a:tailEnd type="none" w="med" len="med"/>
          </a:ln>
        </p:spPr>
      </p:sp>
      <p:sp>
        <p:nvSpPr>
          <p:cNvPr id="10339" name="Line 99"/>
          <p:cNvSpPr/>
          <p:nvPr/>
        </p:nvSpPr>
        <p:spPr>
          <a:xfrm>
            <a:off x="3587750" y="4572000"/>
            <a:ext cx="0" cy="1071563"/>
          </a:xfrm>
          <a:prstGeom prst="line">
            <a:avLst/>
          </a:prstGeom>
          <a:ln w="254000" cap="flat" cmpd="sng">
            <a:solidFill>
              <a:srgbClr val="6C0000"/>
            </a:solidFill>
            <a:prstDash val="solid"/>
            <a:headEnd type="none" w="med" len="med"/>
            <a:tailEnd type="triangle" w="med" len="med"/>
          </a:ln>
        </p:spPr>
      </p:sp>
      <p:sp>
        <p:nvSpPr>
          <p:cNvPr id="10340" name="Line 100"/>
          <p:cNvSpPr/>
          <p:nvPr/>
        </p:nvSpPr>
        <p:spPr>
          <a:xfrm flipV="1">
            <a:off x="3429000" y="4554538"/>
            <a:ext cx="0" cy="1025525"/>
          </a:xfrm>
          <a:prstGeom prst="line">
            <a:avLst/>
          </a:prstGeom>
          <a:ln w="38100" cap="flat" cmpd="sng">
            <a:solidFill>
              <a:srgbClr val="FFFFFF"/>
            </a:solidFill>
            <a:prstDash val="solid"/>
            <a:headEnd type="none" w="med" len="med"/>
            <a:tailEnd type="none" w="med" len="med"/>
          </a:ln>
        </p:spPr>
      </p:sp>
    </p:spTree>
  </p:cSld>
  <p:clrMapOvr>
    <a:masterClrMapping/>
  </p:clrMapOvr>
  <p:transition>
    <p:cover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0279"/>
                                        </p:tgtEl>
                                        <p:attrNameLst>
                                          <p:attrName>style.visibility</p:attrName>
                                        </p:attrNameLst>
                                      </p:cBhvr>
                                      <p:to>
                                        <p:strVal val="visible"/>
                                      </p:to>
                                    </p:set>
                                    <p:anim calcmode="lin" valueType="num">
                                      <p:cBhvr additive="base">
                                        <p:cTn id="7" dur="500" fill="hold"/>
                                        <p:tgtEl>
                                          <p:spTgt spid="10279"/>
                                        </p:tgtEl>
                                        <p:attrNameLst>
                                          <p:attrName>ppt_x</p:attrName>
                                        </p:attrNameLst>
                                      </p:cBhvr>
                                      <p:tavLst>
                                        <p:tav tm="0">
                                          <p:val>
                                            <p:strVal val="0-#ppt_w/2"/>
                                          </p:val>
                                        </p:tav>
                                        <p:tav tm="100000">
                                          <p:val>
                                            <p:strVal val="#ppt_x"/>
                                          </p:val>
                                        </p:tav>
                                      </p:tavLst>
                                    </p:anim>
                                    <p:anim calcmode="lin" valueType="num">
                                      <p:cBhvr additive="base">
                                        <p:cTn id="8" dur="500" fill="hold"/>
                                        <p:tgtEl>
                                          <p:spTgt spid="1027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0-#ppt_w/2"/>
                                          </p:val>
                                        </p:tav>
                                        <p:tav tm="100000">
                                          <p:val>
                                            <p:strVal val="#ppt_x"/>
                                          </p:val>
                                        </p:tav>
                                      </p:tavLst>
                                    </p:anim>
                                    <p:anim calcmode="lin" valueType="num">
                                      <p:cBhvr additive="base">
                                        <p:cTn id="14"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9"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500" fill="hold"/>
                                        <p:tgtEl>
                                          <p:spTgt spid="3"/>
                                        </p:tgtEl>
                                        <p:attrNameLst>
                                          <p:attrName>ppt_x</p:attrName>
                                        </p:attrNameLst>
                                      </p:cBhvr>
                                      <p:tavLst>
                                        <p:tav tm="0">
                                          <p:val>
                                            <p:strVal val="0-#ppt_w/2"/>
                                          </p:val>
                                        </p:tav>
                                        <p:tav tm="100000">
                                          <p:val>
                                            <p:strVal val="#ppt_x"/>
                                          </p:val>
                                        </p:tav>
                                      </p:tavLst>
                                    </p:anim>
                                    <p:anim calcmode="lin" valueType="num">
                                      <p:cBhvr additive="base">
                                        <p:cTn id="20" dur="5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3" fill="hold" nodeType="clickEffect">
                                  <p:stCondLst>
                                    <p:cond delay="0"/>
                                  </p:stCondLst>
                                  <p:childTnLst>
                                    <p:set>
                                      <p:cBhvr>
                                        <p:cTn id="24" dur="1" fill="hold">
                                          <p:stCondLst>
                                            <p:cond delay="0"/>
                                          </p:stCondLst>
                                        </p:cTn>
                                        <p:tgtEl>
                                          <p:spTgt spid="4"/>
                                        </p:tgtEl>
                                        <p:attrNameLst>
                                          <p:attrName>style.visibility</p:attrName>
                                        </p:attrNameLst>
                                      </p:cBhvr>
                                      <p:to>
                                        <p:strVal val="visible"/>
                                      </p:to>
                                    </p:set>
                                    <p:anim calcmode="lin" valueType="num">
                                      <p:cBhvr additive="base">
                                        <p:cTn id="25" dur="500" fill="hold"/>
                                        <p:tgtEl>
                                          <p:spTgt spid="4"/>
                                        </p:tgtEl>
                                        <p:attrNameLst>
                                          <p:attrName>ppt_x</p:attrName>
                                        </p:attrNameLst>
                                      </p:cBhvr>
                                      <p:tavLst>
                                        <p:tav tm="0">
                                          <p:val>
                                            <p:strVal val="1+#ppt_w/2"/>
                                          </p:val>
                                        </p:tav>
                                        <p:tav tm="100000">
                                          <p:val>
                                            <p:strVal val="#ppt_x"/>
                                          </p:val>
                                        </p:tav>
                                      </p:tavLst>
                                    </p:anim>
                                    <p:anim calcmode="lin" valueType="num">
                                      <p:cBhvr additive="base">
                                        <p:cTn id="26" dur="500" fill="hold"/>
                                        <p:tgtEl>
                                          <p:spTgt spid="4"/>
                                        </p:tgtEl>
                                        <p:attrNameLst>
                                          <p:attrName>ppt_y</p:attrName>
                                        </p:attrNameLst>
                                      </p:cBhvr>
                                      <p:tavLst>
                                        <p:tav tm="0">
                                          <p:val>
                                            <p:strVal val="0-#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2" presetClass="entr" presetSubtype="1" fill="hold" nodeType="clickEffect">
                                  <p:stCondLst>
                                    <p:cond delay="0"/>
                                  </p:stCondLst>
                                  <p:childTnLst>
                                    <p:set>
                                      <p:cBhvr>
                                        <p:cTn id="30" dur="1" fill="hold">
                                          <p:stCondLst>
                                            <p:cond delay="0"/>
                                          </p:stCondLst>
                                        </p:cTn>
                                        <p:tgtEl>
                                          <p:spTgt spid="10286"/>
                                        </p:tgtEl>
                                        <p:attrNameLst>
                                          <p:attrName>style.visibility</p:attrName>
                                        </p:attrNameLst>
                                      </p:cBhvr>
                                      <p:to>
                                        <p:strVal val="visible"/>
                                      </p:to>
                                    </p:set>
                                    <p:animEffect transition="in" filter="slide(fromTop)">
                                      <p:cBhvr>
                                        <p:cTn id="31" dur="500"/>
                                        <p:tgtEl>
                                          <p:spTgt spid="10286"/>
                                        </p:tgtEl>
                                      </p:cBhvr>
                                    </p:animEffect>
                                  </p:childTnLst>
                                </p:cTn>
                              </p:par>
                            </p:childTnLst>
                          </p:cTn>
                        </p:par>
                        <p:par>
                          <p:cTn id="32" fill="hold">
                            <p:stCondLst>
                              <p:cond delay="500"/>
                            </p:stCondLst>
                            <p:childTnLst>
                              <p:par>
                                <p:cTn id="33" presetID="12" presetClass="entr" presetSubtype="2" fill="hold" nodeType="afterEffect">
                                  <p:stCondLst>
                                    <p:cond delay="0"/>
                                  </p:stCondLst>
                                  <p:childTnLst>
                                    <p:set>
                                      <p:cBhvr>
                                        <p:cTn id="34" dur="1" fill="hold">
                                          <p:stCondLst>
                                            <p:cond delay="0"/>
                                          </p:stCondLst>
                                        </p:cTn>
                                        <p:tgtEl>
                                          <p:spTgt spid="10287"/>
                                        </p:tgtEl>
                                        <p:attrNameLst>
                                          <p:attrName>style.visibility</p:attrName>
                                        </p:attrNameLst>
                                      </p:cBhvr>
                                      <p:to>
                                        <p:strVal val="visible"/>
                                      </p:to>
                                    </p:set>
                                    <p:animEffect transition="in" filter="slide(fromRight)">
                                      <p:cBhvr>
                                        <p:cTn id="35" dur="500"/>
                                        <p:tgtEl>
                                          <p:spTgt spid="10287"/>
                                        </p:tgtEl>
                                      </p:cBhvr>
                                    </p:animEffect>
                                  </p:childTnLst>
                                </p:cTn>
                              </p:par>
                            </p:childTnLst>
                          </p:cTn>
                        </p:par>
                      </p:childTnLst>
                    </p:cTn>
                  </p:par>
                  <p:par>
                    <p:cTn id="36" fill="hold">
                      <p:stCondLst>
                        <p:cond delay="indefinite"/>
                      </p:stCondLst>
                      <p:childTnLst>
                        <p:par>
                          <p:cTn id="37" fill="hold">
                            <p:stCondLst>
                              <p:cond delay="0"/>
                            </p:stCondLst>
                            <p:childTnLst>
                              <p:par>
                                <p:cTn id="38" presetID="12" presetClass="entr" presetSubtype="2" fill="hold" nodeType="clickEffect">
                                  <p:stCondLst>
                                    <p:cond delay="0"/>
                                  </p:stCondLst>
                                  <p:childTnLst>
                                    <p:set>
                                      <p:cBhvr>
                                        <p:cTn id="39" dur="1" fill="hold">
                                          <p:stCondLst>
                                            <p:cond delay="0"/>
                                          </p:stCondLst>
                                        </p:cTn>
                                        <p:tgtEl>
                                          <p:spTgt spid="10288"/>
                                        </p:tgtEl>
                                        <p:attrNameLst>
                                          <p:attrName>style.visibility</p:attrName>
                                        </p:attrNameLst>
                                      </p:cBhvr>
                                      <p:to>
                                        <p:strVal val="visible"/>
                                      </p:to>
                                    </p:set>
                                    <p:animEffect transition="in" filter="slide(fromRight)">
                                      <p:cBhvr>
                                        <p:cTn id="40" dur="500"/>
                                        <p:tgtEl>
                                          <p:spTgt spid="10288"/>
                                        </p:tgtEl>
                                      </p:cBhvr>
                                    </p:animEffect>
                                  </p:childTnLst>
                                </p:cTn>
                              </p:par>
                            </p:childTnLst>
                          </p:cTn>
                        </p:par>
                        <p:par>
                          <p:cTn id="41" fill="hold">
                            <p:stCondLst>
                              <p:cond delay="500"/>
                            </p:stCondLst>
                            <p:childTnLst>
                              <p:par>
                                <p:cTn id="42" presetID="12" presetClass="entr" presetSubtype="4" fill="hold" nodeType="afterEffect">
                                  <p:stCondLst>
                                    <p:cond delay="0"/>
                                  </p:stCondLst>
                                  <p:childTnLst>
                                    <p:set>
                                      <p:cBhvr>
                                        <p:cTn id="43" dur="1" fill="hold">
                                          <p:stCondLst>
                                            <p:cond delay="0"/>
                                          </p:stCondLst>
                                        </p:cTn>
                                        <p:tgtEl>
                                          <p:spTgt spid="10289"/>
                                        </p:tgtEl>
                                        <p:attrNameLst>
                                          <p:attrName>style.visibility</p:attrName>
                                        </p:attrNameLst>
                                      </p:cBhvr>
                                      <p:to>
                                        <p:strVal val="visible"/>
                                      </p:to>
                                    </p:set>
                                    <p:animEffect transition="in" filter="slide(fromBottom)">
                                      <p:cBhvr>
                                        <p:cTn id="44" dur="500"/>
                                        <p:tgtEl>
                                          <p:spTgt spid="10289"/>
                                        </p:tgtEl>
                                      </p:cBhvr>
                                    </p:animEffect>
                                  </p:childTnLst>
                                </p:cTn>
                              </p:par>
                            </p:childTnLst>
                          </p:cTn>
                        </p:par>
                      </p:childTnLst>
                    </p:cTn>
                  </p:par>
                  <p:par>
                    <p:cTn id="45" fill="hold">
                      <p:stCondLst>
                        <p:cond delay="indefinite"/>
                      </p:stCondLst>
                      <p:childTnLst>
                        <p:par>
                          <p:cTn id="46" fill="hold">
                            <p:stCondLst>
                              <p:cond delay="0"/>
                            </p:stCondLst>
                            <p:childTnLst>
                              <p:par>
                                <p:cTn id="47" presetID="12" presetClass="entr" presetSubtype="2" fill="hold" nodeType="clickEffect">
                                  <p:stCondLst>
                                    <p:cond delay="0"/>
                                  </p:stCondLst>
                                  <p:childTnLst>
                                    <p:set>
                                      <p:cBhvr>
                                        <p:cTn id="48" dur="1" fill="hold">
                                          <p:stCondLst>
                                            <p:cond delay="0"/>
                                          </p:stCondLst>
                                        </p:cTn>
                                        <p:tgtEl>
                                          <p:spTgt spid="6"/>
                                        </p:tgtEl>
                                        <p:attrNameLst>
                                          <p:attrName>style.visibility</p:attrName>
                                        </p:attrNameLst>
                                      </p:cBhvr>
                                      <p:to>
                                        <p:strVal val="visible"/>
                                      </p:to>
                                    </p:set>
                                    <p:animEffect transition="in" filter="slide(fromRight)">
                                      <p:cBhvr>
                                        <p:cTn id="49" dur="500"/>
                                        <p:tgtEl>
                                          <p:spTgt spid="6"/>
                                        </p:tgtEl>
                                      </p:cBhvr>
                                    </p:animEffect>
                                  </p:childTnLst>
                                </p:cTn>
                              </p:par>
                            </p:childTnLst>
                          </p:cTn>
                        </p:par>
                      </p:childTnLst>
                    </p:cTn>
                  </p:par>
                  <p:par>
                    <p:cTn id="50" fill="hold">
                      <p:stCondLst>
                        <p:cond delay="indefinite"/>
                      </p:stCondLst>
                      <p:childTnLst>
                        <p:par>
                          <p:cTn id="51" fill="hold">
                            <p:stCondLst>
                              <p:cond delay="0"/>
                            </p:stCondLst>
                            <p:childTnLst>
                              <p:par>
                                <p:cTn id="52" presetID="12" presetClass="entr" presetSubtype="4" fill="hold" nodeType="clickEffect">
                                  <p:stCondLst>
                                    <p:cond delay="0"/>
                                  </p:stCondLst>
                                  <p:childTnLst>
                                    <p:set>
                                      <p:cBhvr>
                                        <p:cTn id="53" dur="1" fill="hold">
                                          <p:stCondLst>
                                            <p:cond delay="0"/>
                                          </p:stCondLst>
                                        </p:cTn>
                                        <p:tgtEl>
                                          <p:spTgt spid="10327"/>
                                        </p:tgtEl>
                                        <p:attrNameLst>
                                          <p:attrName>style.visibility</p:attrName>
                                        </p:attrNameLst>
                                      </p:cBhvr>
                                      <p:to>
                                        <p:strVal val="visible"/>
                                      </p:to>
                                    </p:set>
                                    <p:animEffect transition="in" filter="slide(fromBottom)">
                                      <p:cBhvr>
                                        <p:cTn id="54" dur="500"/>
                                        <p:tgtEl>
                                          <p:spTgt spid="10327"/>
                                        </p:tgtEl>
                                      </p:cBhvr>
                                    </p:animEffect>
                                  </p:childTnLst>
                                </p:cTn>
                              </p:par>
                            </p:childTnLst>
                          </p:cTn>
                        </p:par>
                      </p:childTnLst>
                    </p:cTn>
                  </p:par>
                  <p:par>
                    <p:cTn id="55" fill="hold">
                      <p:stCondLst>
                        <p:cond delay="indefinite"/>
                      </p:stCondLst>
                      <p:childTnLst>
                        <p:par>
                          <p:cTn id="56" fill="hold">
                            <p:stCondLst>
                              <p:cond delay="0"/>
                            </p:stCondLst>
                            <p:childTnLst>
                              <p:par>
                                <p:cTn id="57" presetID="12" presetClass="entr" presetSubtype="2" fill="hold" nodeType="clickEffect">
                                  <p:stCondLst>
                                    <p:cond delay="0"/>
                                  </p:stCondLst>
                                  <p:childTnLst>
                                    <p:set>
                                      <p:cBhvr>
                                        <p:cTn id="58" dur="1" fill="hold">
                                          <p:stCondLst>
                                            <p:cond delay="0"/>
                                          </p:stCondLst>
                                        </p:cTn>
                                        <p:tgtEl>
                                          <p:spTgt spid="10334"/>
                                        </p:tgtEl>
                                        <p:attrNameLst>
                                          <p:attrName>style.visibility</p:attrName>
                                        </p:attrNameLst>
                                      </p:cBhvr>
                                      <p:to>
                                        <p:strVal val="visible"/>
                                      </p:to>
                                    </p:set>
                                    <p:animEffect transition="in" filter="slide(fromRight)">
                                      <p:cBhvr>
                                        <p:cTn id="59" dur="500"/>
                                        <p:tgtEl>
                                          <p:spTgt spid="10334"/>
                                        </p:tgtEl>
                                      </p:cBhvr>
                                    </p:animEffect>
                                  </p:childTnLst>
                                </p:cTn>
                              </p:par>
                            </p:childTnLst>
                          </p:cTn>
                        </p:par>
                        <p:par>
                          <p:cTn id="60" fill="hold">
                            <p:stCondLst>
                              <p:cond delay="500"/>
                            </p:stCondLst>
                            <p:childTnLst>
                              <p:par>
                                <p:cTn id="61" presetID="12" presetClass="entr" presetSubtype="2" fill="hold" nodeType="afterEffect">
                                  <p:stCondLst>
                                    <p:cond delay="0"/>
                                  </p:stCondLst>
                                  <p:childTnLst>
                                    <p:set>
                                      <p:cBhvr>
                                        <p:cTn id="62" dur="1" fill="hold">
                                          <p:stCondLst>
                                            <p:cond delay="0"/>
                                          </p:stCondLst>
                                        </p:cTn>
                                        <p:tgtEl>
                                          <p:spTgt spid="10336"/>
                                        </p:tgtEl>
                                        <p:attrNameLst>
                                          <p:attrName>style.visibility</p:attrName>
                                        </p:attrNameLst>
                                      </p:cBhvr>
                                      <p:to>
                                        <p:strVal val="visible"/>
                                      </p:to>
                                    </p:set>
                                    <p:animEffect transition="in" filter="slide(fromRight)">
                                      <p:cBhvr>
                                        <p:cTn id="63" dur="500"/>
                                        <p:tgtEl>
                                          <p:spTgt spid="10336"/>
                                        </p:tgtEl>
                                      </p:cBhvr>
                                    </p:animEffect>
                                  </p:childTnLst>
                                </p:cTn>
                              </p:par>
                            </p:childTnLst>
                          </p:cTn>
                        </p:par>
                        <p:par>
                          <p:cTn id="64" fill="hold">
                            <p:stCondLst>
                              <p:cond delay="1000"/>
                            </p:stCondLst>
                            <p:childTnLst>
                              <p:par>
                                <p:cTn id="65" presetID="12" presetClass="entr" presetSubtype="4" fill="hold" nodeType="afterEffect">
                                  <p:stCondLst>
                                    <p:cond delay="0"/>
                                  </p:stCondLst>
                                  <p:childTnLst>
                                    <p:set>
                                      <p:cBhvr>
                                        <p:cTn id="66" dur="1" fill="hold">
                                          <p:stCondLst>
                                            <p:cond delay="0"/>
                                          </p:stCondLst>
                                        </p:cTn>
                                        <p:tgtEl>
                                          <p:spTgt spid="10335"/>
                                        </p:tgtEl>
                                        <p:attrNameLst>
                                          <p:attrName>style.visibility</p:attrName>
                                        </p:attrNameLst>
                                      </p:cBhvr>
                                      <p:to>
                                        <p:strVal val="visible"/>
                                      </p:to>
                                    </p:set>
                                    <p:animEffect transition="in" filter="slide(fromBottom)">
                                      <p:cBhvr>
                                        <p:cTn id="67" dur="500"/>
                                        <p:tgtEl>
                                          <p:spTgt spid="10335"/>
                                        </p:tgtEl>
                                      </p:cBhvr>
                                    </p:animEffect>
                                  </p:childTnLst>
                                </p:cTn>
                              </p:par>
                            </p:childTnLst>
                          </p:cTn>
                        </p:par>
                        <p:par>
                          <p:cTn id="68" fill="hold">
                            <p:stCondLst>
                              <p:cond delay="1500"/>
                            </p:stCondLst>
                            <p:childTnLst>
                              <p:par>
                                <p:cTn id="69" presetID="12" presetClass="entr" presetSubtype="4" fill="hold" grpId="0" nodeType="afterEffect">
                                  <p:stCondLst>
                                    <p:cond delay="0"/>
                                  </p:stCondLst>
                                  <p:childTnLst>
                                    <p:set>
                                      <p:cBhvr>
                                        <p:cTn id="70" dur="1" fill="hold">
                                          <p:stCondLst>
                                            <p:cond delay="0"/>
                                          </p:stCondLst>
                                        </p:cTn>
                                        <p:tgtEl>
                                          <p:spTgt spid="10337"/>
                                        </p:tgtEl>
                                        <p:attrNameLst>
                                          <p:attrName>style.visibility</p:attrName>
                                        </p:attrNameLst>
                                      </p:cBhvr>
                                      <p:to>
                                        <p:strVal val="visible"/>
                                      </p:to>
                                    </p:set>
                                    <p:animEffect transition="in" filter="slide(fromBottom)">
                                      <p:cBhvr>
                                        <p:cTn id="71" dur="500"/>
                                        <p:tgtEl>
                                          <p:spTgt spid="10337"/>
                                        </p:tgtEl>
                                      </p:cBhvr>
                                    </p:animEffect>
                                  </p:childTnLst>
                                </p:cTn>
                              </p:par>
                            </p:childTnLst>
                          </p:cTn>
                        </p:par>
                        <p:par>
                          <p:cTn id="72" fill="hold">
                            <p:stCondLst>
                              <p:cond delay="2000"/>
                            </p:stCondLst>
                            <p:childTnLst>
                              <p:par>
                                <p:cTn id="73" presetID="12" presetClass="entr" presetSubtype="8" fill="hold" nodeType="afterEffect">
                                  <p:stCondLst>
                                    <p:cond delay="0"/>
                                  </p:stCondLst>
                                  <p:childTnLst>
                                    <p:set>
                                      <p:cBhvr>
                                        <p:cTn id="74" dur="1" fill="hold">
                                          <p:stCondLst>
                                            <p:cond delay="0"/>
                                          </p:stCondLst>
                                        </p:cTn>
                                        <p:tgtEl>
                                          <p:spTgt spid="10338"/>
                                        </p:tgtEl>
                                        <p:attrNameLst>
                                          <p:attrName>style.visibility</p:attrName>
                                        </p:attrNameLst>
                                      </p:cBhvr>
                                      <p:to>
                                        <p:strVal val="visible"/>
                                      </p:to>
                                    </p:set>
                                    <p:animEffect transition="in" filter="slide(fromLeft)">
                                      <p:cBhvr>
                                        <p:cTn id="75" dur="500"/>
                                        <p:tgtEl>
                                          <p:spTgt spid="10338"/>
                                        </p:tgtEl>
                                      </p:cBhvr>
                                    </p:animEffect>
                                  </p:childTnLst>
                                </p:cTn>
                              </p:par>
                            </p:childTnLst>
                          </p:cTn>
                        </p:par>
                        <p:par>
                          <p:cTn id="76" fill="hold">
                            <p:stCondLst>
                              <p:cond delay="2500"/>
                            </p:stCondLst>
                            <p:childTnLst>
                              <p:par>
                                <p:cTn id="77" presetID="12" presetClass="entr" presetSubtype="1" fill="hold" nodeType="afterEffect">
                                  <p:stCondLst>
                                    <p:cond delay="3000"/>
                                  </p:stCondLst>
                                  <p:childTnLst>
                                    <p:set>
                                      <p:cBhvr>
                                        <p:cTn id="78" dur="1" fill="hold">
                                          <p:stCondLst>
                                            <p:cond delay="0"/>
                                          </p:stCondLst>
                                        </p:cTn>
                                        <p:tgtEl>
                                          <p:spTgt spid="10339"/>
                                        </p:tgtEl>
                                        <p:attrNameLst>
                                          <p:attrName>style.visibility</p:attrName>
                                        </p:attrNameLst>
                                      </p:cBhvr>
                                      <p:to>
                                        <p:strVal val="visible"/>
                                      </p:to>
                                    </p:set>
                                    <p:animEffect transition="in" filter="slide(fromTop)">
                                      <p:cBhvr>
                                        <p:cTn id="79" dur="500"/>
                                        <p:tgtEl>
                                          <p:spTgt spid="10339"/>
                                        </p:tgtEl>
                                      </p:cBhvr>
                                    </p:animEffect>
                                  </p:childTnLst>
                                </p:cTn>
                              </p:par>
                            </p:childTnLst>
                          </p:cTn>
                        </p:par>
                        <p:par>
                          <p:cTn id="80" fill="hold">
                            <p:stCondLst>
                              <p:cond delay="6000"/>
                            </p:stCondLst>
                            <p:childTnLst>
                              <p:par>
                                <p:cTn id="81" presetID="12" presetClass="entr" presetSubtype="1" fill="hold" nodeType="afterEffect">
                                  <p:stCondLst>
                                    <p:cond delay="0"/>
                                  </p:stCondLst>
                                  <p:childTnLst>
                                    <p:set>
                                      <p:cBhvr>
                                        <p:cTn id="82" dur="1" fill="hold">
                                          <p:stCondLst>
                                            <p:cond delay="0"/>
                                          </p:stCondLst>
                                        </p:cTn>
                                        <p:tgtEl>
                                          <p:spTgt spid="10340"/>
                                        </p:tgtEl>
                                        <p:attrNameLst>
                                          <p:attrName>style.visibility</p:attrName>
                                        </p:attrNameLst>
                                      </p:cBhvr>
                                      <p:to>
                                        <p:strVal val="visible"/>
                                      </p:to>
                                    </p:set>
                                    <p:animEffect transition="in" filter="slide(fromTop)">
                                      <p:cBhvr>
                                        <p:cTn id="83" dur="500"/>
                                        <p:tgtEl>
                                          <p:spTgt spid="103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37"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105474" name="Rectangle 2"/>
          <p:cNvSpPr>
            <a:spLocks noGrp="1"/>
          </p:cNvSpPr>
          <p:nvPr>
            <p:ph type="title"/>
          </p:nvPr>
        </p:nvSpPr>
        <p:spPr>
          <a:xfrm>
            <a:off x="2428875" y="1125141"/>
            <a:ext cx="4238625" cy="621506"/>
          </a:xfrm>
        </p:spPr>
        <p:txBody>
          <a:bodyPr vert="horz" wrap="square" lIns="68580" tIns="34290" rIns="68580" bIns="34290" anchor="ctr" anchorCtr="0"/>
          <a:lstStyle/>
          <a:p>
            <a:pPr algn="l" eaLnBrk="1" hangingPunct="1"/>
            <a:r>
              <a:rPr lang="en-US" altLang="zh-CN" sz="2100" b="1" dirty="0">
                <a:solidFill>
                  <a:srgbClr val="C00000"/>
                </a:solidFill>
                <a:latin typeface="Times New Roman" panose="02020603050405020304" pitchFamily="18" charset="0"/>
                <a:ea typeface="微软雅黑" panose="020B0503020204020204" pitchFamily="34" charset="-122"/>
              </a:rPr>
              <a:t>(10)</a:t>
            </a:r>
            <a:r>
              <a:rPr lang="zh-CN" altLang="en-US" sz="2100" b="1" dirty="0">
                <a:solidFill>
                  <a:srgbClr val="C00000"/>
                </a:solidFill>
                <a:latin typeface="Times New Roman" panose="02020603050405020304" pitchFamily="18" charset="0"/>
                <a:ea typeface="微软雅黑" panose="020B0503020204020204" pitchFamily="34" charset="-122"/>
              </a:rPr>
              <a:t> </a:t>
            </a:r>
            <a:r>
              <a:rPr lang="en-US" altLang="zh-CN" sz="2100" b="1" dirty="0">
                <a:solidFill>
                  <a:srgbClr val="C00000"/>
                </a:solidFill>
                <a:latin typeface="Times New Roman" panose="02020603050405020304" pitchFamily="18" charset="0"/>
                <a:ea typeface="微软雅黑" panose="020B0503020204020204" pitchFamily="34" charset="-122"/>
              </a:rPr>
              <a:t>Examples</a:t>
            </a:r>
          </a:p>
        </p:txBody>
      </p:sp>
      <p:sp>
        <p:nvSpPr>
          <p:cNvPr id="277507" name="Rectangle 3"/>
          <p:cNvSpPr>
            <a:spLocks noGrp="1" noChangeArrowheads="1"/>
          </p:cNvSpPr>
          <p:nvPr>
            <p:ph idx="1"/>
          </p:nvPr>
        </p:nvSpPr>
        <p:spPr>
          <a:xfrm>
            <a:off x="1785938" y="2250281"/>
            <a:ext cx="5829300" cy="829866"/>
          </a:xfrm>
          <a:solidFill>
            <a:schemeClr val="accent6">
              <a:lumMod val="60000"/>
              <a:lumOff val="40000"/>
            </a:schemeClr>
          </a:solidFill>
          <a:ln>
            <a:solidFill>
              <a:schemeClr val="accent6">
                <a:lumMod val="60000"/>
                <a:lumOff val="40000"/>
              </a:schemeClr>
            </a:solidFill>
          </a:ln>
          <a:effectLst>
            <a:outerShdw blurRad="50800" dist="38100" dir="8100000" algn="tr" rotWithShape="0">
              <a:prstClr val="black">
                <a:alpha val="40000"/>
              </a:prstClr>
            </a:outerShdw>
          </a:effectLst>
        </p:spPr>
        <p:txBody>
          <a:bodyPr vert="horz" wrap="square" lIns="68580" tIns="34290" rIns="68580" bIns="34290" numCol="1" rtlCol="0" anchor="t" anchorCtr="0" compatLnSpc="1">
            <a:noAutofit/>
          </a:bodyPr>
          <a:lstStyle/>
          <a:p>
            <a:pPr marL="0" marR="0" lvl="0" indent="0" algn="l" defTabSz="914400" rtl="0" eaLnBrk="1" fontAlgn="auto" latinLnBrk="0" hangingPunct="1">
              <a:lnSpc>
                <a:spcPct val="150000"/>
              </a:lnSpc>
              <a:spcBef>
                <a:spcPts val="0"/>
              </a:spcBef>
              <a:spcAft>
                <a:spcPts val="0"/>
              </a:spcAft>
              <a:buClr>
                <a:srgbClr val="FFFF66"/>
              </a:buClr>
              <a:buSzTx/>
              <a:buFont typeface="Arial" panose="020B0604020202020204" pitchFamily="34" charset="0"/>
              <a:buNone/>
              <a:defRPr/>
            </a:pPr>
            <a:r>
              <a:rPr kumimoji="0" lang="zh-CN" altLang="en-US" sz="18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例</a:t>
            </a:r>
            <a:r>
              <a:rPr kumimoji="0" lang="en-US" altLang="zh-CN" sz="18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1</a:t>
            </a:r>
            <a:r>
              <a:rPr kumimoji="0" lang="zh-CN" altLang="en-US" sz="18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：利用结构图变换法，求位置随动系统的传递函数</a:t>
            </a:r>
            <a:endParaRPr kumimoji="0" lang="en-US" altLang="zh-CN" sz="18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50000"/>
              </a:lnSpc>
              <a:spcBef>
                <a:spcPts val="0"/>
              </a:spcBef>
              <a:spcAft>
                <a:spcPts val="0"/>
              </a:spcAft>
              <a:buClr>
                <a:srgbClr val="FFFF66"/>
              </a:buClr>
              <a:buSzTx/>
              <a:buFont typeface="Arial" panose="020B0604020202020204" pitchFamily="34" charset="0"/>
              <a:buNone/>
              <a:defRPr/>
            </a:pPr>
            <a:r>
              <a:rPr kumimoji="0" lang="en-US" altLang="zh-CN" sz="18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      </a:t>
            </a:r>
            <a:r>
              <a:rPr kumimoji="0" lang="el-GR" altLang="zh-CN" sz="1800" b="0"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θ</a:t>
            </a:r>
            <a:r>
              <a:rPr kumimoji="0" lang="en-US" altLang="zh-CN" sz="1800" b="0" i="0" u="none" strike="noStrike" kern="1200" cap="none" spc="0" normalizeH="0" baseline="-16000" noProof="0" dirty="0">
                <a:ln>
                  <a:noFill/>
                </a:ln>
                <a:solidFill>
                  <a:schemeClr val="tx1"/>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c</a:t>
            </a:r>
            <a:r>
              <a:rPr kumimoji="0" lang="en-US" altLang="zh-CN" sz="1800" b="0"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(s)/</a:t>
            </a:r>
            <a:r>
              <a:rPr kumimoji="0" lang="el-GR" altLang="zh-CN" sz="1800" b="0"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 θ </a:t>
            </a:r>
            <a:r>
              <a:rPr kumimoji="0" lang="en-US" altLang="zh-CN" sz="1800" b="0" i="0" u="none" strike="noStrike" kern="1200" cap="none" spc="0" normalizeH="0" baseline="-16000" noProof="0" dirty="0">
                <a:ln>
                  <a:noFill/>
                </a:ln>
                <a:solidFill>
                  <a:schemeClr val="tx1"/>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r</a:t>
            </a:r>
            <a:r>
              <a:rPr kumimoji="0" lang="en-US" altLang="zh-CN" sz="1800" b="0"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(s)</a:t>
            </a:r>
            <a:r>
              <a:rPr kumimoji="0" lang="zh-CN" altLang="en-US" sz="18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p>
        </p:txBody>
      </p:sp>
      <p:graphicFrame>
        <p:nvGraphicFramePr>
          <p:cNvPr id="105476" name="Object 2">
            <a:hlinkClick r:id="" action="ppaction://customshow?id=0&amp;return=true"/>
          </p:cNvPr>
          <p:cNvGraphicFramePr>
            <a:graphicFrameLocks noChangeAspect="1"/>
          </p:cNvGraphicFramePr>
          <p:nvPr/>
        </p:nvGraphicFramePr>
        <p:xfrm>
          <a:off x="1143000" y="3257550"/>
          <a:ext cx="6858000" cy="2058591"/>
        </p:xfrm>
        <a:graphic>
          <a:graphicData uri="http://schemas.openxmlformats.org/presentationml/2006/ole">
            <mc:AlternateContent xmlns:mc="http://schemas.openxmlformats.org/markup-compatibility/2006">
              <mc:Choice xmlns:v="urn:schemas-microsoft-com:vml" Requires="v">
                <p:oleObj r:id="rId3" imgW="6359525" imgH="1912620" progId="Visio.Drawing.11">
                  <p:embed/>
                </p:oleObj>
              </mc:Choice>
              <mc:Fallback>
                <p:oleObj r:id="rId3" imgW="6359525" imgH="1912620" progId="Visio.Drawing.11">
                  <p:embed/>
                  <p:pic>
                    <p:nvPicPr>
                      <p:cNvPr id="0" name="图片 3276"/>
                      <p:cNvPicPr/>
                      <p:nvPr/>
                    </p:nvPicPr>
                    <p:blipFill>
                      <a:blip r:embed="rId4"/>
                      <a:stretch>
                        <a:fillRect/>
                      </a:stretch>
                    </p:blipFill>
                    <p:spPr>
                      <a:xfrm>
                        <a:off x="1143000" y="3257550"/>
                        <a:ext cx="6858000" cy="2058591"/>
                      </a:xfrm>
                      <a:prstGeom prst="rect">
                        <a:avLst/>
                      </a:prstGeom>
                      <a:noFill/>
                      <a:ln w="38100">
                        <a:noFill/>
                        <a:miter/>
                      </a:ln>
                    </p:spPr>
                  </p:pic>
                </p:oleObj>
              </mc:Fallback>
            </mc:AlternateContent>
          </a:graphicData>
        </a:graphic>
      </p:graphicFrame>
    </p:spTree>
  </p:cSld>
  <p:clrMapOvr>
    <a:masterClrMapping/>
  </p:clrMapOvr>
  <p:transition>
    <p:cover dir="rd"/>
  </p:transition>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useBgFill="1">
        <p:nvSpPr>
          <p:cNvPr id="3" name="Rectangle 2"/>
          <p:cNvSpPr txBox="1">
            <a:spLocks noChangeArrowheads="1"/>
          </p:cNvSpPr>
          <p:nvPr/>
        </p:nvSpPr>
        <p:spPr>
          <a:xfrm>
            <a:off x="1259632" y="1556792"/>
            <a:ext cx="2786081" cy="3268289"/>
          </a:xfrm>
          <a:prstGeom prst="rect">
            <a:avLst/>
          </a:prstGeom>
          <a:ln>
            <a:noFill/>
          </a:ln>
          <a:effectLst>
            <a:innerShdw blurRad="63500" dist="50800" dir="2700000">
              <a:prstClr val="black">
                <a:alpha val="50000"/>
              </a:prstClr>
            </a:innerShdw>
          </a:effectLst>
        </p:spPr>
        <p:txBody>
          <a:bodyPr>
            <a:normAutofit lnSpcReduction="10000"/>
          </a:bodyPr>
          <a:lstStyle/>
          <a:p>
            <a:pPr marR="0" algn="just" defTabSz="914400" eaLnBrk="1" fontAlgn="auto" hangingPunct="1">
              <a:lnSpc>
                <a:spcPct val="170000"/>
              </a:lnSpc>
              <a:spcBef>
                <a:spcPts val="0"/>
              </a:spcBef>
              <a:spcAft>
                <a:spcPts val="0"/>
              </a:spcAft>
              <a:buClrTx/>
              <a:buSzTx/>
              <a:buFont typeface="Arial" panose="020B0604020202020204" pitchFamily="34" charset="0"/>
              <a:buNone/>
              <a:defRPr/>
            </a:pPr>
            <a:r>
              <a:rPr kumimoji="0" lang="zh-CN" altLang="en-US" b="1" kern="1200" cap="none" spc="0" normalizeH="0" baseline="0" noProof="0" dirty="0">
                <a:latin typeface="微软雅黑" panose="020B0503020204020204" pitchFamily="34" charset="-122"/>
                <a:ea typeface="微软雅黑" panose="020B0503020204020204" pitchFamily="34" charset="-122"/>
                <a:cs typeface="+mn-cs"/>
              </a:rPr>
              <a:t>例</a:t>
            </a:r>
            <a:r>
              <a:rPr kumimoji="0" lang="en-US" altLang="zh-CN" b="1" kern="1200" cap="none" spc="0" normalizeH="0" baseline="0" noProof="0" dirty="0">
                <a:latin typeface="微软雅黑" panose="020B0503020204020204" pitchFamily="34" charset="-122"/>
                <a:ea typeface="微软雅黑" panose="020B0503020204020204" pitchFamily="34" charset="-122"/>
                <a:cs typeface="+mn-cs"/>
              </a:rPr>
              <a:t>2.2</a:t>
            </a:r>
            <a:r>
              <a:rPr kumimoji="0" lang="zh-CN" altLang="en-US" b="1" kern="1200" cap="none" spc="0" normalizeH="0" baseline="0" noProof="0" dirty="0">
                <a:latin typeface="微软雅黑" panose="020B0503020204020204" pitchFamily="34" charset="-122"/>
                <a:ea typeface="微软雅黑" panose="020B0503020204020204" pitchFamily="34" charset="-122"/>
                <a:cs typeface="+mn-cs"/>
              </a:rPr>
              <a:t> 汽车缓振系统。</a:t>
            </a:r>
            <a:endParaRPr kumimoji="0" lang="en-US" altLang="zh-CN" b="1" kern="1200" cap="none" spc="0" normalizeH="0" baseline="0" noProof="0" dirty="0">
              <a:latin typeface="微软雅黑" panose="020B0503020204020204" pitchFamily="34" charset="-122"/>
              <a:ea typeface="微软雅黑" panose="020B0503020204020204" pitchFamily="34" charset="-122"/>
              <a:cs typeface="+mn-cs"/>
            </a:endParaRPr>
          </a:p>
          <a:p>
            <a:pPr marR="0" algn="just" defTabSz="914400" eaLnBrk="1" fontAlgn="auto" hangingPunct="1">
              <a:lnSpc>
                <a:spcPct val="170000"/>
              </a:lnSpc>
              <a:spcBef>
                <a:spcPts val="0"/>
              </a:spcBef>
              <a:spcAft>
                <a:spcPts val="0"/>
              </a:spcAft>
              <a:buClrTx/>
              <a:buSzTx/>
              <a:buFont typeface="Arial" panose="020B0604020202020204" pitchFamily="34" charset="0"/>
              <a:buNone/>
              <a:defRPr/>
            </a:pPr>
            <a:r>
              <a:rPr kumimoji="0" lang="zh-CN" altLang="en-US" b="1" kern="1200" cap="none" spc="0" normalizeH="0" baseline="0" noProof="0" dirty="0">
                <a:latin typeface="微软雅黑" panose="020B0503020204020204" pitchFamily="34" charset="-122"/>
                <a:ea typeface="微软雅黑" panose="020B0503020204020204" pitchFamily="34" charset="-122"/>
                <a:cs typeface="+mn-cs"/>
              </a:rPr>
              <a:t>    </a:t>
            </a:r>
            <a:r>
              <a:rPr kumimoji="0" lang="en-US" altLang="zh-CN" b="1" kern="1200" cap="none" spc="0" normalizeH="0" baseline="0" noProof="0" dirty="0">
                <a:latin typeface="Times New Roman" panose="02020603050405020304" pitchFamily="18" charset="0"/>
                <a:ea typeface="微软雅黑" panose="020B0503020204020204" pitchFamily="34" charset="-122"/>
                <a:cs typeface="Times New Roman" panose="02020603050405020304" pitchFamily="18" charset="0"/>
              </a:rPr>
              <a:t>M</a:t>
            </a:r>
            <a:r>
              <a:rPr kumimoji="0" lang="en-US" altLang="zh-CN" b="1" kern="1200" cap="none" spc="0" normalizeH="0" baseline="-25000" noProof="0" dirty="0">
                <a:latin typeface="Times New Roman" panose="02020603050405020304" pitchFamily="18" charset="0"/>
                <a:ea typeface="微软雅黑" panose="020B0503020204020204" pitchFamily="34" charset="-122"/>
                <a:cs typeface="Times New Roman" panose="02020603050405020304" pitchFamily="18" charset="0"/>
              </a:rPr>
              <a:t>1</a:t>
            </a:r>
            <a:r>
              <a:rPr kumimoji="0" lang="zh-CN" altLang="en-US" b="1" kern="1200" cap="none" spc="0" normalizeH="0" baseline="0" noProof="0" dirty="0">
                <a:latin typeface="微软雅黑" panose="020B0503020204020204" pitchFamily="34" charset="-122"/>
                <a:ea typeface="微软雅黑" panose="020B0503020204020204" pitchFamily="34" charset="-122"/>
                <a:cs typeface="+mn-cs"/>
              </a:rPr>
              <a:t>为车厢及架重，</a:t>
            </a:r>
            <a:r>
              <a:rPr kumimoji="0" lang="en-US" altLang="zh-CN" b="1" kern="1200" cap="none" spc="0" normalizeH="0" baseline="0" noProof="0" dirty="0">
                <a:latin typeface="Times New Roman" panose="02020603050405020304" pitchFamily="18" charset="0"/>
                <a:ea typeface="微软雅黑" panose="020B0503020204020204" pitchFamily="34" charset="-122"/>
                <a:cs typeface="Times New Roman" panose="02020603050405020304" pitchFamily="18" charset="0"/>
              </a:rPr>
              <a:t>M</a:t>
            </a:r>
            <a:r>
              <a:rPr kumimoji="0" lang="en-US" altLang="zh-CN" b="1" kern="1200" cap="none" spc="0" normalizeH="0" baseline="-25000" noProof="0" dirty="0">
                <a:latin typeface="Times New Roman" panose="02020603050405020304" pitchFamily="18" charset="0"/>
                <a:ea typeface="微软雅黑" panose="020B0503020204020204" pitchFamily="34" charset="-122"/>
                <a:cs typeface="Times New Roman" panose="02020603050405020304" pitchFamily="18" charset="0"/>
              </a:rPr>
              <a:t>2</a:t>
            </a:r>
            <a:r>
              <a:rPr kumimoji="0" lang="zh-CN" altLang="en-US" b="1" kern="1200" cap="none" spc="0" normalizeH="0" baseline="0" noProof="0" dirty="0">
                <a:latin typeface="微软雅黑" panose="020B0503020204020204" pitchFamily="34" charset="-122"/>
                <a:ea typeface="微软雅黑" panose="020B0503020204020204" pitchFamily="34" charset="-122"/>
                <a:cs typeface="+mn-cs"/>
              </a:rPr>
              <a:t>为轮及轮轴重，缓振簧和充气轮胎刚度为</a:t>
            </a:r>
            <a:r>
              <a:rPr kumimoji="0" lang="en-US" altLang="zh-CN" b="1" i="1" kern="1200" cap="none" spc="0" normalizeH="0" baseline="0" noProof="0" dirty="0">
                <a:latin typeface="Times New Roman" panose="02020603050405020304" pitchFamily="18" charset="0"/>
                <a:ea typeface="微软雅黑" panose="020B0503020204020204" pitchFamily="34" charset="-122"/>
                <a:cs typeface="Times New Roman" panose="02020603050405020304" pitchFamily="18" charset="0"/>
              </a:rPr>
              <a:t>k</a:t>
            </a:r>
            <a:r>
              <a:rPr kumimoji="0" lang="en-US" altLang="zh-CN" b="1" i="1" kern="1200" cap="none" spc="0" normalizeH="0" baseline="-25000" noProof="0" dirty="0">
                <a:latin typeface="Times New Roman" panose="02020603050405020304" pitchFamily="18" charset="0"/>
                <a:ea typeface="微软雅黑" panose="020B0503020204020204" pitchFamily="34" charset="-122"/>
                <a:cs typeface="Times New Roman" panose="02020603050405020304" pitchFamily="18" charset="0"/>
              </a:rPr>
              <a:t>1</a:t>
            </a:r>
            <a:r>
              <a:rPr kumimoji="0" lang="zh-CN" altLang="en-US" b="1" kern="1200" cap="none" spc="0" normalizeH="0" baseline="0" noProof="0" dirty="0">
                <a:latin typeface="微软雅黑" panose="020B0503020204020204" pitchFamily="34" charset="-122"/>
                <a:ea typeface="微软雅黑" panose="020B0503020204020204" pitchFamily="34" charset="-122"/>
                <a:cs typeface="+mn-cs"/>
              </a:rPr>
              <a:t>和</a:t>
            </a:r>
            <a:r>
              <a:rPr kumimoji="0" lang="en-US" altLang="zh-CN" b="1" i="1" kern="1200" cap="none" spc="0" normalizeH="0" baseline="0" noProof="0" dirty="0">
                <a:latin typeface="Times New Roman" panose="02020603050405020304" pitchFamily="18" charset="0"/>
                <a:ea typeface="微软雅黑" panose="020B0503020204020204" pitchFamily="34" charset="-122"/>
                <a:cs typeface="Times New Roman" panose="02020603050405020304" pitchFamily="18" charset="0"/>
              </a:rPr>
              <a:t>k</a:t>
            </a:r>
            <a:r>
              <a:rPr kumimoji="0" lang="en-US" altLang="zh-CN" b="1" i="1" kern="1200" cap="none" spc="0" normalizeH="0" baseline="-25000" noProof="0" dirty="0">
                <a:latin typeface="Times New Roman" panose="02020603050405020304" pitchFamily="18" charset="0"/>
                <a:ea typeface="微软雅黑" panose="020B0503020204020204" pitchFamily="34" charset="-122"/>
                <a:cs typeface="Times New Roman" panose="02020603050405020304" pitchFamily="18" charset="0"/>
              </a:rPr>
              <a:t>2</a:t>
            </a:r>
            <a:r>
              <a:rPr kumimoji="0" lang="en-US" altLang="zh-CN" b="1" kern="1200" cap="none" spc="0" normalizeH="0" baseline="0" noProof="0" dirty="0">
                <a:latin typeface="微软雅黑" panose="020B0503020204020204" pitchFamily="34" charset="-122"/>
                <a:ea typeface="微软雅黑" panose="020B0503020204020204" pitchFamily="34" charset="-122"/>
                <a:cs typeface="+mn-cs"/>
              </a:rPr>
              <a:t>,</a:t>
            </a:r>
            <a:r>
              <a:rPr kumimoji="0" lang="zh-CN" altLang="en-US" b="1" kern="1200" cap="none" spc="0" normalizeH="0" baseline="0" noProof="0" dirty="0">
                <a:latin typeface="微软雅黑" panose="020B0503020204020204" pitchFamily="34" charset="-122"/>
                <a:ea typeface="微软雅黑" panose="020B0503020204020204" pitchFamily="34" charset="-122"/>
                <a:cs typeface="+mn-cs"/>
              </a:rPr>
              <a:t>缓振器阻尼系数</a:t>
            </a:r>
            <a:r>
              <a:rPr kumimoji="0" lang="en-US" altLang="zh-CN" b="1" i="1" kern="1200" cap="none" spc="0" normalizeH="0" baseline="0" noProof="0" dirty="0">
                <a:latin typeface="Times New Roman" panose="02020603050405020304" pitchFamily="18" charset="0"/>
                <a:ea typeface="微软雅黑" panose="020B0503020204020204" pitchFamily="34" charset="-122"/>
                <a:cs typeface="Times New Roman" panose="02020603050405020304" pitchFamily="18" charset="0"/>
              </a:rPr>
              <a:t>f</a:t>
            </a:r>
            <a:r>
              <a:rPr kumimoji="0" lang="zh-CN" altLang="en-US" b="1" kern="1200" cap="none" spc="0" normalizeH="0" baseline="0" noProof="0" dirty="0">
                <a:latin typeface="微软雅黑" panose="020B0503020204020204" pitchFamily="34" charset="-122"/>
                <a:ea typeface="微软雅黑" panose="020B0503020204020204" pitchFamily="34" charset="-122"/>
                <a:cs typeface="+mn-cs"/>
              </a:rPr>
              <a:t>，</a:t>
            </a:r>
            <a:r>
              <a:rPr kumimoji="0" lang="en-US" altLang="zh-CN" b="1" i="1" kern="1200" cap="none" spc="0" normalizeH="0" baseline="0" noProof="0" dirty="0">
                <a:latin typeface="Times New Roman" panose="02020603050405020304" pitchFamily="18" charset="0"/>
                <a:ea typeface="微软雅黑" panose="020B0503020204020204" pitchFamily="34" charset="-122"/>
                <a:cs typeface="Times New Roman" panose="02020603050405020304" pitchFamily="18" charset="0"/>
              </a:rPr>
              <a:t>x</a:t>
            </a:r>
            <a:r>
              <a:rPr kumimoji="0" lang="en-US" altLang="zh-CN" b="1" i="1" kern="1200" cap="none" spc="0" normalizeH="0" baseline="-25000" noProof="0" dirty="0">
                <a:latin typeface="Times New Roman" panose="02020603050405020304" pitchFamily="18" charset="0"/>
                <a:ea typeface="微软雅黑" panose="020B0503020204020204" pitchFamily="34" charset="-122"/>
                <a:cs typeface="Times New Roman" panose="02020603050405020304" pitchFamily="18" charset="0"/>
              </a:rPr>
              <a:t>3</a:t>
            </a:r>
            <a:r>
              <a:rPr kumimoji="0" lang="zh-CN" altLang="en-US" b="1" kern="1200" cap="none" spc="0" normalizeH="0" baseline="0" noProof="0" dirty="0">
                <a:latin typeface="微软雅黑" panose="020B0503020204020204" pitchFamily="34" charset="-122"/>
                <a:ea typeface="微软雅黑" panose="020B0503020204020204" pitchFamily="34" charset="-122"/>
                <a:cs typeface="+mn-cs"/>
              </a:rPr>
              <a:t>为车厢垂直位移，</a:t>
            </a:r>
            <a:r>
              <a:rPr kumimoji="0" lang="en-US" altLang="zh-CN" b="1" i="1" kern="1200" cap="none" spc="0" normalizeH="0" baseline="0" noProof="0" dirty="0">
                <a:latin typeface="Times New Roman" panose="02020603050405020304" pitchFamily="18" charset="0"/>
                <a:ea typeface="微软雅黑" panose="020B0503020204020204" pitchFamily="34" charset="-122"/>
                <a:cs typeface="Times New Roman" panose="02020603050405020304" pitchFamily="18" charset="0"/>
              </a:rPr>
              <a:t>x</a:t>
            </a:r>
            <a:r>
              <a:rPr kumimoji="0" lang="en-US" altLang="zh-CN" b="1" kern="1200" cap="none" spc="0" normalizeH="0" baseline="-25000" noProof="0" dirty="0">
                <a:latin typeface="Times New Roman" panose="02020603050405020304" pitchFamily="18" charset="0"/>
                <a:ea typeface="微软雅黑" panose="020B0503020204020204" pitchFamily="34" charset="-122"/>
                <a:cs typeface="Times New Roman" panose="02020603050405020304" pitchFamily="18" charset="0"/>
              </a:rPr>
              <a:t>1</a:t>
            </a:r>
            <a:r>
              <a:rPr kumimoji="0" lang="zh-CN" altLang="en-US" b="1" kern="1200" cap="none" spc="0" normalizeH="0" baseline="0" noProof="0" dirty="0">
                <a:latin typeface="微软雅黑" panose="020B0503020204020204" pitchFamily="34" charset="-122"/>
                <a:ea typeface="微软雅黑" panose="020B0503020204020204" pitchFamily="34" charset="-122"/>
                <a:cs typeface="+mn-cs"/>
              </a:rPr>
              <a:t>为路面函数，求</a:t>
            </a:r>
            <a:r>
              <a:rPr kumimoji="0" lang="en-US" altLang="zh-CN" b="1" i="1" kern="1200" cap="none" spc="0" normalizeH="0" baseline="0" noProof="0" dirty="0">
                <a:latin typeface="Times New Roman" panose="02020603050405020304" pitchFamily="18" charset="0"/>
                <a:ea typeface="微软雅黑" panose="020B0503020204020204" pitchFamily="34" charset="-122"/>
                <a:cs typeface="Times New Roman" panose="02020603050405020304" pitchFamily="18" charset="0"/>
              </a:rPr>
              <a:t>x</a:t>
            </a:r>
            <a:r>
              <a:rPr kumimoji="0" lang="en-US" altLang="zh-CN" b="1" i="1" kern="1200" cap="none" spc="0" normalizeH="0" baseline="-25000" noProof="0" dirty="0">
                <a:latin typeface="Times New Roman" panose="02020603050405020304" pitchFamily="18" charset="0"/>
                <a:ea typeface="微软雅黑" panose="020B0503020204020204" pitchFamily="34" charset="-122"/>
                <a:cs typeface="Times New Roman" panose="02020603050405020304" pitchFamily="18" charset="0"/>
              </a:rPr>
              <a:t>3</a:t>
            </a:r>
            <a:r>
              <a:rPr kumimoji="0" lang="zh-CN" altLang="en-US" b="1" kern="1200" cap="none" spc="0" normalizeH="0" baseline="0" noProof="0" dirty="0">
                <a:latin typeface="微软雅黑" panose="020B0503020204020204" pitchFamily="34" charset="-122"/>
                <a:ea typeface="微软雅黑" panose="020B0503020204020204" pitchFamily="34" charset="-122"/>
                <a:cs typeface="+mn-cs"/>
              </a:rPr>
              <a:t>和</a:t>
            </a:r>
            <a:r>
              <a:rPr kumimoji="0" lang="en-US" altLang="zh-CN" b="1" i="1" kern="1200" cap="none" spc="0" normalizeH="0" baseline="0" noProof="0" dirty="0">
                <a:latin typeface="Times New Roman" panose="02020603050405020304" pitchFamily="18" charset="0"/>
                <a:ea typeface="微软雅黑" panose="020B0503020204020204" pitchFamily="34" charset="-122"/>
                <a:cs typeface="Times New Roman" panose="02020603050405020304" pitchFamily="18" charset="0"/>
              </a:rPr>
              <a:t>x</a:t>
            </a:r>
            <a:r>
              <a:rPr kumimoji="0" lang="en-US" altLang="zh-CN" b="1" i="1" kern="1200" cap="none" spc="0" normalizeH="0" baseline="-25000" noProof="0" dirty="0">
                <a:latin typeface="Times New Roman" panose="02020603050405020304" pitchFamily="18" charset="0"/>
                <a:ea typeface="微软雅黑" panose="020B0503020204020204" pitchFamily="34" charset="-122"/>
                <a:cs typeface="Times New Roman" panose="02020603050405020304" pitchFamily="18" charset="0"/>
              </a:rPr>
              <a:t>1</a:t>
            </a:r>
            <a:r>
              <a:rPr kumimoji="0" lang="zh-CN" altLang="en-US" b="1" kern="1200" cap="none" spc="0" normalizeH="0" baseline="0" noProof="0" dirty="0">
                <a:latin typeface="微软雅黑" panose="020B0503020204020204" pitchFamily="34" charset="-122"/>
                <a:ea typeface="微软雅黑" panose="020B0503020204020204" pitchFamily="34" charset="-122"/>
                <a:cs typeface="+mn-cs"/>
              </a:rPr>
              <a:t>之间的运动</a:t>
            </a:r>
            <a:endParaRPr kumimoji="0" lang="en-US" altLang="zh-CN" b="1" kern="1200" cap="none" spc="0" normalizeH="0" baseline="-25000" noProof="0" dirty="0">
              <a:latin typeface="微软雅黑" panose="020B0503020204020204" pitchFamily="34" charset="-122"/>
              <a:ea typeface="微软雅黑" panose="020B0503020204020204" pitchFamily="34" charset="-122"/>
              <a:cs typeface="+mn-cs"/>
            </a:endParaRPr>
          </a:p>
        </p:txBody>
      </p:sp>
      <p:pic>
        <p:nvPicPr>
          <p:cNvPr id="16389" name="Picture 1"/>
          <p:cNvPicPr>
            <a:picLocks noChangeAspect="1"/>
          </p:cNvPicPr>
          <p:nvPr/>
        </p:nvPicPr>
        <p:blipFill>
          <a:blip r:embed="rId3">
            <a:clrChange>
              <a:clrFrom>
                <a:srgbClr val="FFFFFF"/>
              </a:clrFrom>
              <a:clrTo>
                <a:srgbClr val="FFFFFF">
                  <a:alpha val="0"/>
                </a:srgbClr>
              </a:clrTo>
            </a:clrChange>
          </a:blip>
          <a:stretch>
            <a:fillRect/>
          </a:stretch>
        </p:blipFill>
        <p:spPr>
          <a:xfrm>
            <a:off x="4860032" y="1556815"/>
            <a:ext cx="2946797" cy="3268266"/>
          </a:xfrm>
          <a:prstGeom prst="rect">
            <a:avLst/>
          </a:prstGeom>
          <a:noFill/>
          <a:ln w="9525">
            <a:noFill/>
          </a:ln>
        </p:spPr>
      </p:pic>
    </p:spTree>
  </p:cSld>
  <p:clrMapOvr>
    <a:masterClrMapping/>
  </p:clrMapOvr>
  <p:transition>
    <p:cover dir="rd"/>
  </p:transition>
</p:sld>
</file>

<file path=ppt/slides/slide90.xml><?xml version="1.0" encoding="utf-8"?>
<p:sld xmlns:a="http://schemas.openxmlformats.org/drawingml/2006/main" xmlns:r="http://schemas.openxmlformats.org/officeDocument/2006/relationships" xmlns:p="http://schemas.openxmlformats.org/presentationml/2006/main" show="0">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106498" name="Rectangle 3"/>
          <p:cNvSpPr>
            <a:spLocks noGrp="1"/>
          </p:cNvSpPr>
          <p:nvPr>
            <p:ph idx="1"/>
          </p:nvPr>
        </p:nvSpPr>
        <p:spPr>
          <a:xfrm>
            <a:off x="1601391" y="1160860"/>
            <a:ext cx="6172200" cy="589359"/>
          </a:xfrm>
        </p:spPr>
        <p:txBody>
          <a:bodyPr vert="horz" wrap="square" lIns="68580" tIns="34290" rIns="68580" bIns="34290" anchor="t" anchorCtr="0"/>
          <a:lstStyle/>
          <a:p>
            <a:pPr algn="ctr" eaLnBrk="1" hangingPunct="1">
              <a:buNone/>
            </a:pPr>
            <a:r>
              <a:rPr lang="en-US" altLang="zh-CN" sz="2100" b="1" dirty="0">
                <a:solidFill>
                  <a:srgbClr val="C00000"/>
                </a:solidFill>
                <a:latin typeface="Times New Roman" panose="02020603050405020304" pitchFamily="18" charset="0"/>
                <a:ea typeface="微软雅黑" panose="020B0503020204020204" pitchFamily="34" charset="-122"/>
              </a:rPr>
              <a:t>Electromechanical servo system </a:t>
            </a:r>
          </a:p>
          <a:p>
            <a:pPr algn="ctr" eaLnBrk="1" hangingPunct="1">
              <a:buNone/>
            </a:pPr>
            <a:r>
              <a:rPr lang="zh-CN" altLang="en-US" sz="1800" b="1" dirty="0">
                <a:latin typeface="微软雅黑" panose="020B0503020204020204" pitchFamily="34" charset="-122"/>
                <a:ea typeface="微软雅黑" panose="020B0503020204020204" pitchFamily="34" charset="-122"/>
              </a:rPr>
              <a:t>机电随动系统</a:t>
            </a:r>
          </a:p>
        </p:txBody>
      </p:sp>
      <p:graphicFrame>
        <p:nvGraphicFramePr>
          <p:cNvPr id="106499" name="Object 2"/>
          <p:cNvGraphicFramePr>
            <a:graphicFrameLocks noChangeAspect="1"/>
          </p:cNvGraphicFramePr>
          <p:nvPr/>
        </p:nvGraphicFramePr>
        <p:xfrm>
          <a:off x="1223963" y="2571750"/>
          <a:ext cx="6669881" cy="2639616"/>
        </p:xfrm>
        <a:graphic>
          <a:graphicData uri="http://schemas.openxmlformats.org/presentationml/2006/ole">
            <mc:AlternateContent xmlns:mc="http://schemas.openxmlformats.org/markup-compatibility/2006">
              <mc:Choice xmlns:v="urn:schemas-microsoft-com:vml" Requires="v">
                <p:oleObj r:id="rId3" imgW="6219190" imgH="3326765" progId="">
                  <p:embed/>
                </p:oleObj>
              </mc:Choice>
              <mc:Fallback>
                <p:oleObj r:id="rId3" imgW="6219190" imgH="3326765" progId="">
                  <p:embed/>
                  <p:pic>
                    <p:nvPicPr>
                      <p:cNvPr id="0" name="图片 3271"/>
                      <p:cNvPicPr/>
                      <p:nvPr/>
                    </p:nvPicPr>
                    <p:blipFill>
                      <a:blip r:embed="rId4"/>
                      <a:stretch>
                        <a:fillRect/>
                      </a:stretch>
                    </p:blipFill>
                    <p:spPr>
                      <a:xfrm>
                        <a:off x="1223963" y="2571750"/>
                        <a:ext cx="6669881" cy="2639616"/>
                      </a:xfrm>
                      <a:prstGeom prst="rect">
                        <a:avLst/>
                      </a:prstGeom>
                      <a:noFill/>
                      <a:ln w="38100">
                        <a:noFill/>
                        <a:miter/>
                      </a:ln>
                    </p:spPr>
                  </p:pic>
                </p:oleObj>
              </mc:Fallback>
            </mc:AlternateContent>
          </a:graphicData>
        </a:graphic>
      </p:graphicFrame>
    </p:spTree>
  </p:cSld>
  <p:clrMapOvr>
    <a:masterClrMapping/>
  </p:clrMapOvr>
  <p:transition>
    <p:cover dir="rd"/>
  </p:transition>
</p:sld>
</file>

<file path=ppt/slides/slide91.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107522" name="Rectangle 2"/>
          <p:cNvSpPr>
            <a:spLocks noGrp="1"/>
          </p:cNvSpPr>
          <p:nvPr>
            <p:ph type="title"/>
          </p:nvPr>
        </p:nvSpPr>
        <p:spPr>
          <a:xfrm>
            <a:off x="1475656" y="1221582"/>
            <a:ext cx="1765697" cy="585788"/>
          </a:xfrm>
        </p:spPr>
        <p:txBody>
          <a:bodyPr vert="horz" wrap="square" lIns="68580" tIns="34290" rIns="68580" bIns="34290" anchor="ctr" anchorCtr="0"/>
          <a:lstStyle/>
          <a:p>
            <a:pPr eaLnBrk="1" hangingPunct="1"/>
            <a:r>
              <a:rPr lang="zh-CN" altLang="en-US" sz="2800" b="1" dirty="0">
                <a:solidFill>
                  <a:srgbClr val="C00000"/>
                </a:solidFill>
                <a:latin typeface="微软雅黑" panose="020B0503020204020204" pitchFamily="34" charset="-122"/>
                <a:ea typeface="微软雅黑" panose="020B0503020204020204" pitchFamily="34" charset="-122"/>
              </a:rPr>
              <a:t>例题分析</a:t>
            </a:r>
          </a:p>
        </p:txBody>
      </p:sp>
      <p:sp>
        <p:nvSpPr>
          <p:cNvPr id="278531" name="Rectangle 3"/>
          <p:cNvSpPr>
            <a:spLocks noGrp="1" noChangeArrowheads="1"/>
          </p:cNvSpPr>
          <p:nvPr>
            <p:ph idx="1"/>
          </p:nvPr>
        </p:nvSpPr>
        <p:spPr>
          <a:xfrm>
            <a:off x="1043608" y="1916832"/>
            <a:ext cx="7416824" cy="1943100"/>
          </a:xfrm>
          <a:solidFill>
            <a:schemeClr val="accent3">
              <a:lumMod val="75000"/>
            </a:schemeClr>
          </a:solidFill>
          <a:effectLst>
            <a:outerShdw blurRad="76200" dir="13500000" sy="23000" kx="1200000" algn="br" rotWithShape="0">
              <a:prstClr val="black">
                <a:alpha val="20000"/>
              </a:prstClr>
            </a:outerShdw>
          </a:effectLst>
        </p:spPr>
        <p:txBody>
          <a:bodyPr vert="horz" wrap="square" lIns="68580" tIns="34290" rIns="68580" bIns="34290" numCol="1" rtlCol="0" anchor="t" anchorCtr="0" compatLnSpc="1">
            <a:normAutofit/>
          </a:bodyPr>
          <a:lstStyle/>
          <a:p>
            <a:pPr marL="342900" marR="0" lvl="0" indent="-342900" algn="l" defTabSz="914400" rtl="0" eaLnBrk="1" fontAlgn="auto" latinLnBrk="0" hangingPunct="1">
              <a:lnSpc>
                <a:spcPct val="150000"/>
              </a:lnSpc>
              <a:spcBef>
                <a:spcPct val="20000"/>
              </a:spcBef>
              <a:spcAft>
                <a:spcPts val="0"/>
              </a:spcAft>
              <a:buClr>
                <a:schemeClr val="bg1"/>
              </a:buClr>
              <a:buSzTx/>
              <a:buFont typeface="Wingdings" panose="05000000000000000000" pitchFamily="2" charset="2"/>
              <a:buChar char="n"/>
              <a:defRPr/>
            </a:pPr>
            <a:r>
              <a:rPr kumimoji="0" lang="zh-CN" altLang="en-US" sz="1800" b="1" i="0" u="none" strike="noStrike" kern="1200" cap="none" spc="0" normalizeH="0" baseline="0" noProof="0" dirty="0">
                <a:ln>
                  <a:noFill/>
                </a:ln>
                <a:solidFill>
                  <a:schemeClr val="bg1"/>
                </a:solidFill>
                <a:effectLst/>
                <a:uLnTx/>
                <a:uFillTx/>
                <a:latin typeface="微软雅黑" panose="020B0503020204020204" pitchFamily="34" charset="-122"/>
                <a:cs typeface="+mn-cs"/>
              </a:rPr>
              <a:t>由动态结构图可以看出该系统有两个输入</a:t>
            </a:r>
            <a:r>
              <a:rPr kumimoji="0" lang="zh-CN" altLang="en-US" sz="1800" b="1" i="0" u="none" strike="noStrike" kern="1200" cap="none" spc="0" normalizeH="0" baseline="0" noProof="0" dirty="0">
                <a:ln>
                  <a:noFill/>
                </a:ln>
                <a:solidFill>
                  <a:schemeClr val="bg1"/>
                </a:solidFill>
                <a:effectLst/>
                <a:uLnTx/>
                <a:uFillTx/>
                <a:latin typeface="微软雅黑" panose="020B0503020204020204" pitchFamily="34" charset="-122"/>
                <a:cs typeface="+mn-cs"/>
                <a:sym typeface="Symbol" panose="05050102010706020507" pitchFamily="18" charset="2"/>
              </a:rPr>
              <a:t></a:t>
            </a:r>
            <a:r>
              <a:rPr kumimoji="0" lang="en-US" altLang="zh-CN" sz="1800" b="1" i="0" u="none" strike="noStrike" kern="1200" cap="none" spc="0" normalizeH="0" baseline="-16000" noProof="0" dirty="0">
                <a:ln>
                  <a:noFill/>
                </a:ln>
                <a:solidFill>
                  <a:schemeClr val="bg1"/>
                </a:solidFill>
                <a:effectLst/>
                <a:uLnTx/>
                <a:uFillTx/>
                <a:latin typeface="微软雅黑" panose="020B0503020204020204" pitchFamily="34" charset="-122"/>
                <a:cs typeface="+mn-cs"/>
                <a:sym typeface="Symbol" panose="05050102010706020507" pitchFamily="18" charset="2"/>
              </a:rPr>
              <a:t>r</a:t>
            </a:r>
            <a:r>
              <a:rPr kumimoji="0" lang="zh-CN" altLang="en-US" sz="1800" b="1" i="0" u="none" strike="noStrike" kern="1200" cap="none" spc="0" normalizeH="0" baseline="0" noProof="0" dirty="0">
                <a:ln>
                  <a:noFill/>
                </a:ln>
                <a:solidFill>
                  <a:schemeClr val="bg1"/>
                </a:solidFill>
                <a:effectLst/>
                <a:uLnTx/>
                <a:uFillTx/>
                <a:latin typeface="微软雅黑" panose="020B0503020204020204" pitchFamily="34" charset="-122"/>
                <a:cs typeface="+mn-cs"/>
                <a:sym typeface="Symbol" panose="05050102010706020507" pitchFamily="18" charset="2"/>
              </a:rPr>
              <a:t>，</a:t>
            </a:r>
            <a:r>
              <a:rPr kumimoji="0" lang="en-US" altLang="zh-CN" sz="1800" b="1" i="0" u="none" strike="noStrike" kern="1200" cap="none" spc="0" normalizeH="0" baseline="0" noProof="0" dirty="0">
                <a:ln>
                  <a:noFill/>
                </a:ln>
                <a:solidFill>
                  <a:schemeClr val="bg1"/>
                </a:solidFill>
                <a:effectLst/>
                <a:uLnTx/>
                <a:uFillTx/>
                <a:latin typeface="微软雅黑" panose="020B0503020204020204" pitchFamily="34" charset="-122"/>
                <a:cs typeface="+mn-cs"/>
                <a:sym typeface="Symbol" panose="05050102010706020507" pitchFamily="18" charset="2"/>
              </a:rPr>
              <a:t>M</a:t>
            </a:r>
            <a:r>
              <a:rPr kumimoji="0" lang="en-US" altLang="zh-CN" sz="1800" b="1" i="0" u="none" strike="noStrike" kern="1200" cap="none" spc="0" normalizeH="0" baseline="-16000" noProof="0" dirty="0">
                <a:ln>
                  <a:noFill/>
                </a:ln>
                <a:solidFill>
                  <a:schemeClr val="bg1"/>
                </a:solidFill>
                <a:effectLst/>
                <a:uLnTx/>
                <a:uFillTx/>
                <a:latin typeface="微软雅黑" panose="020B0503020204020204" pitchFamily="34" charset="-122"/>
                <a:cs typeface="+mn-cs"/>
                <a:sym typeface="Symbol" panose="05050102010706020507" pitchFamily="18" charset="2"/>
              </a:rPr>
              <a:t>L</a:t>
            </a:r>
            <a:r>
              <a:rPr kumimoji="0" lang="zh-CN" altLang="en-US" sz="1800" b="1" i="0" u="none" strike="noStrike" kern="1200" cap="none" spc="0" normalizeH="0" baseline="0" noProof="0" dirty="0">
                <a:ln>
                  <a:noFill/>
                </a:ln>
                <a:solidFill>
                  <a:schemeClr val="bg1"/>
                </a:solidFill>
                <a:effectLst/>
                <a:uLnTx/>
                <a:uFillTx/>
                <a:latin typeface="微软雅黑" panose="020B0503020204020204" pitchFamily="34" charset="-122"/>
                <a:cs typeface="+mn-cs"/>
                <a:sym typeface="Symbol" panose="05050102010706020507" pitchFamily="18" charset="2"/>
              </a:rPr>
              <a:t>（干扰）。</a:t>
            </a:r>
          </a:p>
          <a:p>
            <a:pPr marL="342900" marR="0" lvl="0" indent="-342900" algn="l" defTabSz="914400" rtl="0" eaLnBrk="1" fontAlgn="auto" latinLnBrk="0" hangingPunct="1">
              <a:lnSpc>
                <a:spcPct val="150000"/>
              </a:lnSpc>
              <a:spcBef>
                <a:spcPct val="20000"/>
              </a:spcBef>
              <a:spcAft>
                <a:spcPts val="0"/>
              </a:spcAft>
              <a:buClrTx/>
              <a:buSzTx/>
              <a:buFont typeface="Wingdings" panose="05000000000000000000" pitchFamily="2" charset="2"/>
              <a:buChar char="n"/>
              <a:defRPr/>
            </a:pPr>
            <a:r>
              <a:rPr kumimoji="0" lang="zh-CN" altLang="en-US" sz="1800" b="1" i="0" u="none" strike="noStrike" kern="1200" cap="none" spc="0" normalizeH="0" baseline="0" noProof="0" dirty="0">
                <a:ln>
                  <a:noFill/>
                </a:ln>
                <a:solidFill>
                  <a:schemeClr val="bg1"/>
                </a:solidFill>
                <a:effectLst/>
                <a:uLnTx/>
                <a:uFillTx/>
                <a:latin typeface="微软雅黑" panose="020B0503020204020204" pitchFamily="34" charset="-122"/>
                <a:cs typeface="+mn-cs"/>
                <a:sym typeface="Symbol" panose="05050102010706020507" pitchFamily="18" charset="2"/>
              </a:rPr>
              <a:t>我们知道：传递函数只表示一个特定的输出、输入关系，因此，在求</a:t>
            </a:r>
            <a:r>
              <a:rPr kumimoji="0" lang="en-US" altLang="zh-CN" sz="1800" b="1" i="0" u="none" strike="noStrike" kern="1200" cap="none" spc="0" normalizeH="0" baseline="-16000" noProof="0" dirty="0">
                <a:ln>
                  <a:noFill/>
                </a:ln>
                <a:solidFill>
                  <a:schemeClr val="bg1"/>
                </a:solidFill>
                <a:effectLst/>
                <a:uLnTx/>
                <a:uFillTx/>
                <a:latin typeface="微软雅黑" panose="020B0503020204020204" pitchFamily="34" charset="-122"/>
                <a:cs typeface="+mn-cs"/>
                <a:sym typeface="Symbol" panose="05050102010706020507" pitchFamily="18" charset="2"/>
              </a:rPr>
              <a:t>c</a:t>
            </a:r>
            <a:r>
              <a:rPr kumimoji="0" lang="zh-CN" altLang="en-US" sz="1800" b="1" i="0" u="none" strike="noStrike" kern="1200" cap="none" spc="0" normalizeH="0" baseline="0" noProof="0" dirty="0">
                <a:ln>
                  <a:noFill/>
                </a:ln>
                <a:solidFill>
                  <a:schemeClr val="bg1"/>
                </a:solidFill>
                <a:effectLst/>
                <a:uLnTx/>
                <a:uFillTx/>
                <a:latin typeface="微软雅黑" panose="020B0503020204020204" pitchFamily="34" charset="-122"/>
                <a:cs typeface="+mn-cs"/>
                <a:sym typeface="Symbol" panose="05050102010706020507" pitchFamily="18" charset="2"/>
              </a:rPr>
              <a:t>对</a:t>
            </a:r>
            <a:r>
              <a:rPr kumimoji="0" lang="en-US" altLang="zh-CN" sz="1800" b="1" i="0" u="none" strike="noStrike" kern="1200" cap="none" spc="0" normalizeH="0" baseline="-16000" noProof="0" dirty="0">
                <a:ln>
                  <a:noFill/>
                </a:ln>
                <a:solidFill>
                  <a:schemeClr val="bg1"/>
                </a:solidFill>
                <a:effectLst/>
                <a:uLnTx/>
                <a:uFillTx/>
                <a:latin typeface="微软雅黑" panose="020B0503020204020204" pitchFamily="34" charset="-122"/>
                <a:cs typeface="+mn-cs"/>
                <a:sym typeface="Symbol" panose="05050102010706020507" pitchFamily="18" charset="2"/>
              </a:rPr>
              <a:t>r</a:t>
            </a:r>
            <a:r>
              <a:rPr kumimoji="0" lang="zh-CN" altLang="en-US" sz="1800" b="1" i="0" u="none" strike="noStrike" kern="1200" cap="none" spc="0" normalizeH="0" baseline="0" noProof="0" dirty="0">
                <a:ln>
                  <a:noFill/>
                </a:ln>
                <a:solidFill>
                  <a:schemeClr val="bg1"/>
                </a:solidFill>
                <a:effectLst/>
                <a:uLnTx/>
                <a:uFillTx/>
                <a:latin typeface="微软雅黑" panose="020B0503020204020204" pitchFamily="34" charset="-122"/>
                <a:cs typeface="+mn-cs"/>
                <a:sym typeface="Symbol" panose="05050102010706020507" pitchFamily="18" charset="2"/>
              </a:rPr>
              <a:t>的关系时，根据线性叠加原理，可取力矩 </a:t>
            </a:r>
            <a:r>
              <a:rPr kumimoji="0" lang="en-US" altLang="zh-CN" sz="1800" b="1" i="0" u="none" strike="noStrike" kern="1200" cap="none" spc="0" normalizeH="0" baseline="0" noProof="0" dirty="0">
                <a:ln>
                  <a:noFill/>
                </a:ln>
                <a:solidFill>
                  <a:schemeClr val="bg1"/>
                </a:solidFill>
                <a:effectLst/>
                <a:uLnTx/>
                <a:uFillTx/>
                <a:latin typeface="微软雅黑" panose="020B0503020204020204" pitchFamily="34" charset="-122"/>
                <a:cs typeface="+mn-cs"/>
                <a:sym typeface="Symbol" panose="05050102010706020507" pitchFamily="18" charset="2"/>
              </a:rPr>
              <a:t>M</a:t>
            </a:r>
            <a:r>
              <a:rPr kumimoji="0" lang="en-US" altLang="zh-CN" sz="1800" b="1" i="0" u="none" strike="noStrike" kern="1200" cap="none" spc="0" normalizeH="0" baseline="-16000" noProof="0" dirty="0">
                <a:ln>
                  <a:noFill/>
                </a:ln>
                <a:solidFill>
                  <a:schemeClr val="bg1"/>
                </a:solidFill>
                <a:effectLst/>
                <a:uLnTx/>
                <a:uFillTx/>
                <a:latin typeface="微软雅黑" panose="020B0503020204020204" pitchFamily="34" charset="-122"/>
                <a:cs typeface="+mn-cs"/>
                <a:sym typeface="Symbol" panose="05050102010706020507" pitchFamily="18" charset="2"/>
              </a:rPr>
              <a:t>L</a:t>
            </a:r>
            <a:r>
              <a:rPr kumimoji="0" lang="zh-CN" altLang="en-US" sz="1800" b="1" i="0" u="none" strike="noStrike" kern="1200" cap="none" spc="0" normalizeH="0" baseline="0" noProof="0" dirty="0">
                <a:ln>
                  <a:noFill/>
                </a:ln>
                <a:solidFill>
                  <a:schemeClr val="bg1"/>
                </a:solidFill>
                <a:effectLst/>
                <a:uLnTx/>
                <a:uFillTx/>
                <a:latin typeface="微软雅黑" panose="020B0503020204020204" pitchFamily="34" charset="-122"/>
                <a:cs typeface="+mn-cs"/>
                <a:sym typeface="Symbol" panose="05050102010706020507" pitchFamily="18" charset="2"/>
              </a:rPr>
              <a:t>＝</a:t>
            </a:r>
            <a:r>
              <a:rPr kumimoji="0" lang="en-US" altLang="zh-CN" sz="1800" b="1" i="0" u="none" strike="noStrike" kern="1200" cap="none" spc="0" normalizeH="0" baseline="0" noProof="0" dirty="0">
                <a:ln>
                  <a:noFill/>
                </a:ln>
                <a:solidFill>
                  <a:schemeClr val="bg1"/>
                </a:solidFill>
                <a:effectLst/>
                <a:uLnTx/>
                <a:uFillTx/>
                <a:latin typeface="微软雅黑" panose="020B0503020204020204" pitchFamily="34" charset="-122"/>
                <a:cs typeface="+mn-cs"/>
                <a:sym typeface="Symbol" panose="05050102010706020507" pitchFamily="18" charset="2"/>
              </a:rPr>
              <a:t>0</a:t>
            </a:r>
            <a:r>
              <a:rPr kumimoji="0" lang="zh-CN" altLang="en-US" sz="1800" b="1" i="0" u="none" strike="noStrike" kern="1200" cap="none" spc="0" normalizeH="0" baseline="0" noProof="0" dirty="0">
                <a:ln>
                  <a:noFill/>
                </a:ln>
                <a:solidFill>
                  <a:schemeClr val="bg1"/>
                </a:solidFill>
                <a:effectLst/>
                <a:uLnTx/>
                <a:uFillTx/>
                <a:latin typeface="微软雅黑" panose="020B0503020204020204" pitchFamily="34" charset="-122"/>
                <a:cs typeface="+mn-cs"/>
                <a:sym typeface="Symbol" panose="05050102010706020507" pitchFamily="18" charset="2"/>
              </a:rPr>
              <a:t>，即认为</a:t>
            </a:r>
            <a:r>
              <a:rPr kumimoji="0" lang="en-US" altLang="zh-CN" sz="1800" b="1" i="0" u="none" strike="noStrike" kern="1200" cap="none" spc="0" normalizeH="0" baseline="0" noProof="0" dirty="0">
                <a:ln>
                  <a:noFill/>
                </a:ln>
                <a:solidFill>
                  <a:schemeClr val="bg1"/>
                </a:solidFill>
                <a:effectLst/>
                <a:uLnTx/>
                <a:uFillTx/>
                <a:latin typeface="微软雅黑" panose="020B0503020204020204" pitchFamily="34" charset="-122"/>
                <a:cs typeface="+mn-cs"/>
                <a:sym typeface="Symbol" panose="05050102010706020507" pitchFamily="18" charset="2"/>
              </a:rPr>
              <a:t>M</a:t>
            </a:r>
            <a:r>
              <a:rPr kumimoji="0" lang="en-US" altLang="zh-CN" sz="1800" b="1" i="0" u="none" strike="noStrike" kern="1200" cap="none" spc="0" normalizeH="0" baseline="-16000" noProof="0" dirty="0">
                <a:ln>
                  <a:noFill/>
                </a:ln>
                <a:solidFill>
                  <a:schemeClr val="bg1"/>
                </a:solidFill>
                <a:effectLst/>
                <a:uLnTx/>
                <a:uFillTx/>
                <a:latin typeface="微软雅黑" panose="020B0503020204020204" pitchFamily="34" charset="-122"/>
                <a:cs typeface="+mn-cs"/>
                <a:sym typeface="Symbol" panose="05050102010706020507" pitchFamily="18" charset="2"/>
              </a:rPr>
              <a:t>L</a:t>
            </a:r>
            <a:r>
              <a:rPr kumimoji="0" lang="zh-CN" altLang="en-US" sz="1800" b="1" i="0" u="none" strike="noStrike" kern="1200" cap="none" spc="0" normalizeH="0" baseline="0" noProof="0" dirty="0">
                <a:ln>
                  <a:noFill/>
                </a:ln>
                <a:solidFill>
                  <a:schemeClr val="bg1"/>
                </a:solidFill>
                <a:effectLst/>
                <a:uLnTx/>
                <a:uFillTx/>
                <a:latin typeface="微软雅黑" panose="020B0503020204020204" pitchFamily="34" charset="-122"/>
                <a:cs typeface="+mn-cs"/>
                <a:sym typeface="Symbol" panose="05050102010706020507" pitchFamily="18" charset="2"/>
              </a:rPr>
              <a:t>不存在。</a:t>
            </a:r>
          </a:p>
        </p:txBody>
      </p:sp>
      <p:sp>
        <p:nvSpPr>
          <p:cNvPr id="278532" name="Rectangle 4"/>
          <p:cNvSpPr>
            <a:spLocks noChangeArrowheads="1"/>
          </p:cNvSpPr>
          <p:nvPr/>
        </p:nvSpPr>
        <p:spPr bwMode="auto">
          <a:xfrm>
            <a:off x="1943100" y="4743450"/>
            <a:ext cx="5772150" cy="800100"/>
          </a:xfrm>
          <a:prstGeom prst="rect">
            <a:avLst/>
          </a:prstGeom>
          <a:solidFill>
            <a:srgbClr val="FFFF00"/>
          </a:solidFill>
          <a:ln w="9525">
            <a:noFill/>
            <a:miter lim="800000"/>
          </a:ln>
          <a:effectLst>
            <a:outerShdw blurRad="76200" dir="13500000" sy="23000" kx="1200000" algn="br" rotWithShape="0">
              <a:prstClr val="black">
                <a:alpha val="20000"/>
              </a:prstClr>
            </a:outerShdw>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zh-CN" altLang="en-US" sz="21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要点</a:t>
            </a:r>
          </a:p>
          <a:p>
            <a:pPr marL="0" marR="0" lvl="0" indent="0" algn="ctr" defTabSz="914400" rtl="0" eaLnBrk="1" fontAlgn="auto" latinLnBrk="0" hangingPunct="1">
              <a:lnSpc>
                <a:spcPct val="100000"/>
              </a:lnSpc>
              <a:spcBef>
                <a:spcPts val="0"/>
              </a:spcBef>
              <a:spcAft>
                <a:spcPts val="0"/>
              </a:spcAft>
              <a:buClrTx/>
              <a:buSzTx/>
              <a:buFontTx/>
              <a:buNone/>
              <a:defRPr/>
            </a:pPr>
            <a:r>
              <a:rPr kumimoji="1" lang="zh-CN" altLang="en-US" sz="21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结构变换的规律是：由内向外逐步进行。</a:t>
            </a:r>
          </a:p>
        </p:txBody>
      </p:sp>
    </p:spTree>
  </p:cSld>
  <p:clrMapOvr>
    <a:masterClrMapping/>
  </p:clrMapOvr>
  <p:transition>
    <p:cover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272" fill="hold" grpId="0" nodeType="clickEffect">
                                  <p:stCondLst>
                                    <p:cond delay="0"/>
                                  </p:stCondLst>
                                  <p:childTnLst>
                                    <p:set>
                                      <p:cBhvr>
                                        <p:cTn id="6" dur="1" fill="hold">
                                          <p:stCondLst>
                                            <p:cond delay="0"/>
                                          </p:stCondLst>
                                        </p:cTn>
                                        <p:tgtEl>
                                          <p:spTgt spid="278531">
                                            <p:txEl>
                                              <p:pRg st="0" end="0"/>
                                            </p:txEl>
                                          </p:spTgt>
                                        </p:tgtEl>
                                        <p:attrNameLst>
                                          <p:attrName>style.visibility</p:attrName>
                                        </p:attrNameLst>
                                      </p:cBhvr>
                                      <p:to>
                                        <p:strVal val="visible"/>
                                      </p:to>
                                    </p:set>
                                    <p:anim calcmode="lin" valueType="num">
                                      <p:cBhvr>
                                        <p:cTn id="7" dur="500" fill="hold"/>
                                        <p:tgtEl>
                                          <p:spTgt spid="278531">
                                            <p:txEl>
                                              <p:pRg st="0" end="0"/>
                                            </p:txEl>
                                          </p:spTgt>
                                        </p:tgtEl>
                                        <p:attrNameLst>
                                          <p:attrName>ppt_w</p:attrName>
                                        </p:attrNameLst>
                                      </p:cBhvr>
                                      <p:tavLst>
                                        <p:tav tm="0">
                                          <p:val>
                                            <p:strVal val="2/3*#ppt_w"/>
                                          </p:val>
                                        </p:tav>
                                        <p:tav tm="100000">
                                          <p:val>
                                            <p:strVal val="#ppt_w"/>
                                          </p:val>
                                        </p:tav>
                                      </p:tavLst>
                                    </p:anim>
                                    <p:anim calcmode="lin" valueType="num">
                                      <p:cBhvr>
                                        <p:cTn id="8" dur="500" fill="hold"/>
                                        <p:tgtEl>
                                          <p:spTgt spid="278531">
                                            <p:txEl>
                                              <p:pRg st="0" end="0"/>
                                            </p:txEl>
                                          </p:spTgt>
                                        </p:tgtEl>
                                        <p:attrNameLst>
                                          <p:attrName>ppt_h</p:attrName>
                                        </p:attrNameLst>
                                      </p:cBhvr>
                                      <p:tavLst>
                                        <p:tav tm="0">
                                          <p:val>
                                            <p:strVal val="2/3*#ppt_h"/>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272" fill="hold" grpId="0" nodeType="clickEffect">
                                  <p:stCondLst>
                                    <p:cond delay="0"/>
                                  </p:stCondLst>
                                  <p:childTnLst>
                                    <p:set>
                                      <p:cBhvr>
                                        <p:cTn id="12" dur="1" fill="hold">
                                          <p:stCondLst>
                                            <p:cond delay="0"/>
                                          </p:stCondLst>
                                        </p:cTn>
                                        <p:tgtEl>
                                          <p:spTgt spid="278531">
                                            <p:txEl>
                                              <p:pRg st="1" end="1"/>
                                            </p:txEl>
                                          </p:spTgt>
                                        </p:tgtEl>
                                        <p:attrNameLst>
                                          <p:attrName>style.visibility</p:attrName>
                                        </p:attrNameLst>
                                      </p:cBhvr>
                                      <p:to>
                                        <p:strVal val="visible"/>
                                      </p:to>
                                    </p:set>
                                    <p:anim calcmode="lin" valueType="num">
                                      <p:cBhvr>
                                        <p:cTn id="13" dur="500" fill="hold"/>
                                        <p:tgtEl>
                                          <p:spTgt spid="278531">
                                            <p:txEl>
                                              <p:pRg st="1" end="1"/>
                                            </p:txEl>
                                          </p:spTgt>
                                        </p:tgtEl>
                                        <p:attrNameLst>
                                          <p:attrName>ppt_w</p:attrName>
                                        </p:attrNameLst>
                                      </p:cBhvr>
                                      <p:tavLst>
                                        <p:tav tm="0">
                                          <p:val>
                                            <p:strVal val="2/3*#ppt_w"/>
                                          </p:val>
                                        </p:tav>
                                        <p:tav tm="100000">
                                          <p:val>
                                            <p:strVal val="#ppt_w"/>
                                          </p:val>
                                        </p:tav>
                                      </p:tavLst>
                                    </p:anim>
                                    <p:anim calcmode="lin" valueType="num">
                                      <p:cBhvr>
                                        <p:cTn id="14" dur="500" fill="hold"/>
                                        <p:tgtEl>
                                          <p:spTgt spid="278531">
                                            <p:txEl>
                                              <p:pRg st="1" end="1"/>
                                            </p:txEl>
                                          </p:spTgt>
                                        </p:tgtEl>
                                        <p:attrNameLst>
                                          <p:attrName>ppt_h</p:attrName>
                                        </p:attrNameLst>
                                      </p:cBhvr>
                                      <p:tavLst>
                                        <p:tav tm="0">
                                          <p:val>
                                            <p:strVal val="2/3*#ppt_h"/>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grpId="0" nodeType="clickEffect">
                                  <p:stCondLst>
                                    <p:cond delay="0"/>
                                  </p:stCondLst>
                                  <p:childTnLst>
                                    <p:set>
                                      <p:cBhvr>
                                        <p:cTn id="18" dur="1" fill="hold">
                                          <p:stCondLst>
                                            <p:cond delay="0"/>
                                          </p:stCondLst>
                                        </p:cTn>
                                        <p:tgtEl>
                                          <p:spTgt spid="278532"/>
                                        </p:tgtEl>
                                        <p:attrNameLst>
                                          <p:attrName>style.visibility</p:attrName>
                                        </p:attrNameLst>
                                      </p:cBhvr>
                                      <p:to>
                                        <p:strVal val="visible"/>
                                      </p:to>
                                    </p:set>
                                    <p:animEffect transition="in" filter="slide(fromBottom)">
                                      <p:cBhvr>
                                        <p:cTn id="19" dur="500"/>
                                        <p:tgtEl>
                                          <p:spTgt spid="2785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8531" grpId="0" build="p"/>
      <p:bldP spid="278532" grpId="0" bldLvl="0" animBg="1"/>
    </p:bldLst>
  </p:timing>
</p:sld>
</file>

<file path=ppt/slides/slide92.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graphicFrame>
        <p:nvGraphicFramePr>
          <p:cNvPr id="108546" name="Object 2">
            <a:hlinkClick r:id="" action="ppaction://customshow?id=0&amp;return=true"/>
          </p:cNvPr>
          <p:cNvGraphicFramePr>
            <a:graphicFrameLocks noChangeAspect="1"/>
          </p:cNvGraphicFramePr>
          <p:nvPr/>
        </p:nvGraphicFramePr>
        <p:xfrm>
          <a:off x="1547813" y="1764506"/>
          <a:ext cx="6211491" cy="1864519"/>
        </p:xfrm>
        <a:graphic>
          <a:graphicData uri="http://schemas.openxmlformats.org/presentationml/2006/ole">
            <mc:AlternateContent xmlns:mc="http://schemas.openxmlformats.org/markup-compatibility/2006">
              <mc:Choice xmlns:v="urn:schemas-microsoft-com:vml" Requires="v">
                <p:oleObj r:id="rId3" imgW="6359525" imgH="1912620" progId="Visio.Drawing.11">
                  <p:embed/>
                </p:oleObj>
              </mc:Choice>
              <mc:Fallback>
                <p:oleObj r:id="rId3" imgW="6359525" imgH="1912620" progId="Visio.Drawing.11">
                  <p:embed/>
                  <p:pic>
                    <p:nvPicPr>
                      <p:cNvPr id="0" name="图片 3274"/>
                      <p:cNvPicPr/>
                      <p:nvPr/>
                    </p:nvPicPr>
                    <p:blipFill>
                      <a:blip r:embed="rId4"/>
                      <a:stretch>
                        <a:fillRect/>
                      </a:stretch>
                    </p:blipFill>
                    <p:spPr>
                      <a:xfrm>
                        <a:off x="1547813" y="1764506"/>
                        <a:ext cx="6211491" cy="1864519"/>
                      </a:xfrm>
                      <a:prstGeom prst="rect">
                        <a:avLst/>
                      </a:prstGeom>
                      <a:noFill/>
                      <a:ln w="38100">
                        <a:noFill/>
                        <a:miter/>
                      </a:ln>
                    </p:spPr>
                  </p:pic>
                </p:oleObj>
              </mc:Fallback>
            </mc:AlternateContent>
          </a:graphicData>
        </a:graphic>
      </p:graphicFrame>
      <p:sp>
        <p:nvSpPr>
          <p:cNvPr id="108547" name="Rectangle 2"/>
          <p:cNvSpPr>
            <a:spLocks noGrp="1"/>
          </p:cNvSpPr>
          <p:nvPr>
            <p:ph type="title"/>
          </p:nvPr>
        </p:nvSpPr>
        <p:spPr>
          <a:xfrm>
            <a:off x="3339704" y="1178719"/>
            <a:ext cx="3132534" cy="622697"/>
          </a:xfrm>
        </p:spPr>
        <p:txBody>
          <a:bodyPr vert="horz" wrap="square" lIns="68580" tIns="34290" rIns="68580" bIns="34290" anchor="ctr" anchorCtr="0"/>
          <a:lstStyle/>
          <a:p>
            <a:pPr eaLnBrk="1" hangingPunct="1"/>
            <a:r>
              <a:rPr lang="zh-CN" altLang="en-US" sz="3200" b="1" dirty="0">
                <a:solidFill>
                  <a:srgbClr val="C00000"/>
                </a:solidFill>
                <a:latin typeface="微软雅黑" panose="020B0503020204020204" pitchFamily="34" charset="-122"/>
                <a:ea typeface="微软雅黑" panose="020B0503020204020204" pitchFamily="34" charset="-122"/>
              </a:rPr>
              <a:t>化简步骤（</a:t>
            </a:r>
            <a:r>
              <a:rPr lang="en-US" altLang="zh-CN" sz="3200" b="1" dirty="0">
                <a:solidFill>
                  <a:srgbClr val="C00000"/>
                </a:solidFill>
                <a:latin typeface="微软雅黑" panose="020B0503020204020204" pitchFamily="34" charset="-122"/>
                <a:ea typeface="微软雅黑" panose="020B0503020204020204" pitchFamily="34" charset="-122"/>
              </a:rPr>
              <a:t>1)</a:t>
            </a:r>
          </a:p>
        </p:txBody>
      </p:sp>
      <p:sp>
        <p:nvSpPr>
          <p:cNvPr id="279555" name="Rectangle 3"/>
          <p:cNvSpPr>
            <a:spLocks noGrp="1"/>
          </p:cNvSpPr>
          <p:nvPr>
            <p:ph idx="1"/>
          </p:nvPr>
        </p:nvSpPr>
        <p:spPr>
          <a:xfrm>
            <a:off x="1656160" y="3629025"/>
            <a:ext cx="5486400" cy="429816"/>
          </a:xfrm>
        </p:spPr>
        <p:txBody>
          <a:bodyPr vert="horz" wrap="square" lIns="68580" tIns="34290" rIns="68580" bIns="34290" anchor="t" anchorCtr="0"/>
          <a:lstStyle/>
          <a:p>
            <a:pPr eaLnBrk="1" hangingPunct="1">
              <a:lnSpc>
                <a:spcPct val="90000"/>
              </a:lnSpc>
              <a:buNone/>
            </a:pPr>
            <a:r>
              <a:rPr lang="zh-CN" altLang="en-US" sz="2800" b="1" dirty="0">
                <a:latin typeface="微软雅黑" panose="020B0503020204020204" pitchFamily="34" charset="-122"/>
              </a:rPr>
              <a:t>合并串联环节：</a:t>
            </a:r>
          </a:p>
        </p:txBody>
      </p:sp>
      <p:graphicFrame>
        <p:nvGraphicFramePr>
          <p:cNvPr id="279556" name="Object 2"/>
          <p:cNvGraphicFramePr>
            <a:graphicFrameLocks noChangeAspect="1"/>
          </p:cNvGraphicFramePr>
          <p:nvPr/>
        </p:nvGraphicFramePr>
        <p:xfrm>
          <a:off x="1528763" y="4080272"/>
          <a:ext cx="6228160" cy="1806178"/>
        </p:xfrm>
        <a:graphic>
          <a:graphicData uri="http://schemas.openxmlformats.org/presentationml/2006/ole">
            <mc:AlternateContent xmlns:mc="http://schemas.openxmlformats.org/markup-compatibility/2006">
              <mc:Choice xmlns:v="urn:schemas-microsoft-com:vml" Requires="v">
                <p:oleObj r:id="rId5" imgW="4801235" imgH="1415415" progId="Visio.Drawing.11">
                  <p:embed/>
                </p:oleObj>
              </mc:Choice>
              <mc:Fallback>
                <p:oleObj r:id="rId5" imgW="4801235" imgH="1415415" progId="Visio.Drawing.11">
                  <p:embed/>
                  <p:pic>
                    <p:nvPicPr>
                      <p:cNvPr id="0" name="图片 3272"/>
                      <p:cNvPicPr/>
                      <p:nvPr/>
                    </p:nvPicPr>
                    <p:blipFill>
                      <a:blip r:embed="rId6"/>
                      <a:stretch>
                        <a:fillRect/>
                      </a:stretch>
                    </p:blipFill>
                    <p:spPr>
                      <a:xfrm>
                        <a:off x="1528763" y="4080272"/>
                        <a:ext cx="6228160" cy="1806178"/>
                      </a:xfrm>
                      <a:prstGeom prst="rect">
                        <a:avLst/>
                      </a:prstGeom>
                      <a:solidFill>
                        <a:srgbClr val="FAD6B2"/>
                      </a:solidFill>
                      <a:ln w="38100">
                        <a:noFill/>
                        <a:miter/>
                      </a:ln>
                    </p:spPr>
                  </p:pic>
                </p:oleObj>
              </mc:Fallback>
            </mc:AlternateContent>
          </a:graphicData>
        </a:graphic>
      </p:graphicFrame>
    </p:spTree>
  </p:cSld>
  <p:clrMapOvr>
    <a:masterClrMapping/>
  </p:clrMapOvr>
  <p:transition>
    <p:cover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79555">
                                            <p:txEl>
                                              <p:pRg st="0" end="0"/>
                                            </p:txEl>
                                          </p:spTgt>
                                        </p:tgtEl>
                                        <p:attrNameLst>
                                          <p:attrName>style.visibility</p:attrName>
                                        </p:attrNameLst>
                                      </p:cBhvr>
                                      <p:to>
                                        <p:strVal val="visible"/>
                                      </p:to>
                                    </p:set>
                                    <p:animEffect transition="in" filter="blinds(horizontal)">
                                      <p:cBhvr>
                                        <p:cTn id="7" dur="500"/>
                                        <p:tgtEl>
                                          <p:spTgt spid="27955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279556"/>
                                        </p:tgtEl>
                                        <p:attrNameLst>
                                          <p:attrName>style.visibility</p:attrName>
                                        </p:attrNameLst>
                                      </p:cBhvr>
                                      <p:to>
                                        <p:strVal val="visible"/>
                                      </p:to>
                                    </p:set>
                                    <p:animEffect transition="in" filter="checkerboard(across)">
                                      <p:cBhvr>
                                        <p:cTn id="12" dur="500"/>
                                        <p:tgtEl>
                                          <p:spTgt spid="2795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9555" grpId="0" build="p"/>
    </p:bldLst>
  </p:timing>
</p:sld>
</file>

<file path=ppt/slides/slide93.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280579" name="Rectangle 3"/>
          <p:cNvSpPr>
            <a:spLocks noGrp="1"/>
          </p:cNvSpPr>
          <p:nvPr>
            <p:ph idx="1"/>
          </p:nvPr>
        </p:nvSpPr>
        <p:spPr>
          <a:xfrm>
            <a:off x="1277541" y="3213497"/>
            <a:ext cx="5400675" cy="457200"/>
          </a:xfrm>
        </p:spPr>
        <p:txBody>
          <a:bodyPr vert="horz" wrap="square" lIns="68580" tIns="34290" rIns="68580" bIns="34290" anchor="t" anchorCtr="0"/>
          <a:lstStyle/>
          <a:p>
            <a:pPr eaLnBrk="1" hangingPunct="1">
              <a:buNone/>
            </a:pPr>
            <a:r>
              <a:rPr lang="en-US" altLang="zh-CN" sz="2100" b="1" dirty="0">
                <a:latin typeface="Times New Roman" panose="02020603050405020304" pitchFamily="18" charset="0"/>
              </a:rPr>
              <a:t>Equivalent change of inner feedback loop</a:t>
            </a:r>
            <a:r>
              <a:rPr lang="en-US" altLang="zh-CN" sz="2100" b="1" dirty="0"/>
              <a:t> </a:t>
            </a:r>
          </a:p>
          <a:p>
            <a:pPr eaLnBrk="1" hangingPunct="1">
              <a:buNone/>
            </a:pPr>
            <a:r>
              <a:rPr lang="zh-CN" altLang="en-US" sz="1500" b="1" dirty="0">
                <a:solidFill>
                  <a:schemeClr val="hlink"/>
                </a:solidFill>
              </a:rPr>
              <a:t>内反馈环节等效变换</a:t>
            </a:r>
            <a:r>
              <a:rPr lang="zh-CN" altLang="en-US" sz="2100" b="1" dirty="0"/>
              <a:t>：</a:t>
            </a:r>
          </a:p>
        </p:txBody>
      </p:sp>
      <p:graphicFrame>
        <p:nvGraphicFramePr>
          <p:cNvPr id="280581" name="Object 2"/>
          <p:cNvGraphicFramePr>
            <a:graphicFrameLocks noChangeAspect="1"/>
          </p:cNvGraphicFramePr>
          <p:nvPr/>
        </p:nvGraphicFramePr>
        <p:xfrm>
          <a:off x="1385888" y="3914775"/>
          <a:ext cx="6403181" cy="1955006"/>
        </p:xfrm>
        <a:graphic>
          <a:graphicData uri="http://schemas.openxmlformats.org/presentationml/2006/ole">
            <mc:AlternateContent xmlns:mc="http://schemas.openxmlformats.org/markup-compatibility/2006">
              <mc:Choice xmlns:v="urn:schemas-microsoft-com:vml" Requires="v">
                <p:oleObj r:id="rId3" imgW="4921885" imgH="1541780" progId="Visio.Drawing.11">
                  <p:embed/>
                </p:oleObj>
              </mc:Choice>
              <mc:Fallback>
                <p:oleObj r:id="rId3" imgW="4921885" imgH="1541780" progId="Visio.Drawing.11">
                  <p:embed/>
                  <p:pic>
                    <p:nvPicPr>
                      <p:cNvPr id="0" name="图片 3275"/>
                      <p:cNvPicPr/>
                      <p:nvPr/>
                    </p:nvPicPr>
                    <p:blipFill>
                      <a:blip r:embed="rId4"/>
                      <a:stretch>
                        <a:fillRect/>
                      </a:stretch>
                    </p:blipFill>
                    <p:spPr>
                      <a:xfrm>
                        <a:off x="1385888" y="3914775"/>
                        <a:ext cx="6403181" cy="1955006"/>
                      </a:xfrm>
                      <a:prstGeom prst="rect">
                        <a:avLst/>
                      </a:prstGeom>
                      <a:noFill/>
                      <a:ln w="38100">
                        <a:noFill/>
                        <a:miter/>
                      </a:ln>
                    </p:spPr>
                  </p:pic>
                </p:oleObj>
              </mc:Fallback>
            </mc:AlternateContent>
          </a:graphicData>
        </a:graphic>
      </p:graphicFrame>
      <p:graphicFrame>
        <p:nvGraphicFramePr>
          <p:cNvPr id="109573" name="Object 3"/>
          <p:cNvGraphicFramePr>
            <a:graphicFrameLocks noChangeAspect="1"/>
          </p:cNvGraphicFramePr>
          <p:nvPr/>
        </p:nvGraphicFramePr>
        <p:xfrm>
          <a:off x="2803922" y="1982391"/>
          <a:ext cx="4343400" cy="1259681"/>
        </p:xfrm>
        <a:graphic>
          <a:graphicData uri="http://schemas.openxmlformats.org/presentationml/2006/ole">
            <mc:AlternateContent xmlns:mc="http://schemas.openxmlformats.org/markup-compatibility/2006">
              <mc:Choice xmlns:v="urn:schemas-microsoft-com:vml" Requires="v">
                <p:oleObj r:id="rId5" imgW="4526915" imgH="1336040" progId="Visio.Drawing.11">
                  <p:embed/>
                </p:oleObj>
              </mc:Choice>
              <mc:Fallback>
                <p:oleObj r:id="rId5" imgW="4526915" imgH="1336040" progId="Visio.Drawing.11">
                  <p:embed/>
                  <p:pic>
                    <p:nvPicPr>
                      <p:cNvPr id="0" name="图片 3273"/>
                      <p:cNvPicPr/>
                      <p:nvPr/>
                    </p:nvPicPr>
                    <p:blipFill>
                      <a:blip r:embed="rId6"/>
                      <a:stretch>
                        <a:fillRect/>
                      </a:stretch>
                    </p:blipFill>
                    <p:spPr>
                      <a:xfrm>
                        <a:off x="2803922" y="1982391"/>
                        <a:ext cx="4343400" cy="1259681"/>
                      </a:xfrm>
                      <a:prstGeom prst="rect">
                        <a:avLst/>
                      </a:prstGeom>
                      <a:noFill/>
                      <a:ln w="38100">
                        <a:noFill/>
                        <a:miter/>
                      </a:ln>
                    </p:spPr>
                  </p:pic>
                </p:oleObj>
              </mc:Fallback>
            </mc:AlternateContent>
          </a:graphicData>
        </a:graphic>
      </p:graphicFrame>
      <p:sp>
        <p:nvSpPr>
          <p:cNvPr id="4" name="Rectangle 2">
            <a:extLst>
              <a:ext uri="{FF2B5EF4-FFF2-40B4-BE49-F238E27FC236}">
                <a16:creationId xmlns:a16="http://schemas.microsoft.com/office/drawing/2014/main" id="{EA20E481-6E4F-68E6-EB9B-DCA312D82A47}"/>
              </a:ext>
            </a:extLst>
          </p:cNvPr>
          <p:cNvSpPr txBox="1">
            <a:spLocks/>
          </p:cNvSpPr>
          <p:nvPr/>
        </p:nvSpPr>
        <p:spPr>
          <a:xfrm>
            <a:off x="3339704" y="1178719"/>
            <a:ext cx="3132534" cy="622697"/>
          </a:xfrm>
          <a:prstGeom prst="rect">
            <a:avLst/>
          </a:prstGeom>
          <a:noFill/>
          <a:ln w="9525">
            <a:noFill/>
          </a:ln>
        </p:spPr>
        <p:txBody>
          <a:bodyPr vert="horz" wrap="square" lIns="68580" tIns="34290" rIns="68580" bIns="34290" anchor="ctr" anchorCtr="0"/>
          <a:lstStyle>
            <a:lvl1pPr algn="ctr" rtl="0" eaLnBrk="0" fontAlgn="base" hangingPunct="0">
              <a:spcBef>
                <a:spcPct val="0"/>
              </a:spcBef>
              <a:spcAft>
                <a:spcPct val="0"/>
              </a:spcAft>
              <a:defRPr sz="4400" kern="1200">
                <a:solidFill>
                  <a:schemeClr val="tx1"/>
                </a:solidFill>
                <a:latin typeface="+mj-lt"/>
                <a:ea typeface="微软雅黑" panose="020B0503020204020204" pitchFamily="34" charset="-122"/>
                <a:cs typeface="+mj-cs"/>
              </a:defRPr>
            </a:lvl1pPr>
            <a:lvl2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2pPr>
            <a:lvl3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3pPr>
            <a:lvl4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4pPr>
            <a:lvl5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5pPr>
            <a:lvl6pPr marL="4572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6pPr>
            <a:lvl7pPr marL="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7pPr>
            <a:lvl8pPr marL="13716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8pPr>
            <a:lvl9pPr marL="18288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9pPr>
          </a:lstStyle>
          <a:p>
            <a:pPr eaLnBrk="1" hangingPunct="1"/>
            <a:r>
              <a:rPr lang="zh-CN" altLang="en-US" sz="3200" b="1" dirty="0">
                <a:solidFill>
                  <a:srgbClr val="C00000"/>
                </a:solidFill>
                <a:latin typeface="微软雅黑" panose="020B0503020204020204" pitchFamily="34" charset="-122"/>
              </a:rPr>
              <a:t>化简步骤（</a:t>
            </a:r>
            <a:r>
              <a:rPr lang="en-US" altLang="zh-CN" sz="3200" b="1" dirty="0">
                <a:solidFill>
                  <a:srgbClr val="C00000"/>
                </a:solidFill>
                <a:latin typeface="微软雅黑" panose="020B0503020204020204" pitchFamily="34" charset="-122"/>
              </a:rPr>
              <a:t>2)</a:t>
            </a:r>
          </a:p>
        </p:txBody>
      </p:sp>
    </p:spTree>
  </p:cSld>
  <p:clrMapOvr>
    <a:masterClrMapping/>
  </p:clrMapOvr>
  <p:transition>
    <p:cover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80579">
                                            <p:txEl>
                                              <p:pRg st="0" end="0"/>
                                            </p:txEl>
                                          </p:spTgt>
                                        </p:tgtEl>
                                        <p:attrNameLst>
                                          <p:attrName>style.visibility</p:attrName>
                                        </p:attrNameLst>
                                      </p:cBhvr>
                                      <p:to>
                                        <p:strVal val="visible"/>
                                      </p:to>
                                    </p:set>
                                    <p:animEffect transition="in" filter="blinds(horizontal)">
                                      <p:cBhvr>
                                        <p:cTn id="7" dur="500"/>
                                        <p:tgtEl>
                                          <p:spTgt spid="28057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80579">
                                            <p:txEl>
                                              <p:pRg st="1" end="1"/>
                                            </p:txEl>
                                          </p:spTgt>
                                        </p:tgtEl>
                                        <p:attrNameLst>
                                          <p:attrName>style.visibility</p:attrName>
                                        </p:attrNameLst>
                                      </p:cBhvr>
                                      <p:to>
                                        <p:strVal val="visible"/>
                                      </p:to>
                                    </p:set>
                                    <p:animEffect transition="in" filter="blinds(horizontal)">
                                      <p:cBhvr>
                                        <p:cTn id="12" dur="500"/>
                                        <p:tgtEl>
                                          <p:spTgt spid="28057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280581"/>
                                        </p:tgtEl>
                                        <p:attrNameLst>
                                          <p:attrName>style.visibility</p:attrName>
                                        </p:attrNameLst>
                                      </p:cBhvr>
                                      <p:to>
                                        <p:strVal val="visible"/>
                                      </p:to>
                                    </p:set>
                                    <p:animEffect transition="in" filter="blinds(horizontal)">
                                      <p:cBhvr>
                                        <p:cTn id="17" dur="500"/>
                                        <p:tgtEl>
                                          <p:spTgt spid="2805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0579" grpId="0" build="p"/>
    </p:bldLst>
  </p:timing>
</p:sld>
</file>

<file path=ppt/slides/slide94.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281603" name="Rectangle 3"/>
          <p:cNvSpPr>
            <a:spLocks noGrp="1"/>
          </p:cNvSpPr>
          <p:nvPr>
            <p:ph idx="1"/>
          </p:nvPr>
        </p:nvSpPr>
        <p:spPr>
          <a:xfrm>
            <a:off x="1571625" y="3107531"/>
            <a:ext cx="4998244" cy="457200"/>
          </a:xfrm>
        </p:spPr>
        <p:txBody>
          <a:bodyPr vert="horz" wrap="square" lIns="68580" tIns="34290" rIns="68580" bIns="34290" anchor="t" anchorCtr="0"/>
          <a:lstStyle/>
          <a:p>
            <a:pPr eaLnBrk="1" hangingPunct="1">
              <a:buNone/>
            </a:pPr>
            <a:r>
              <a:rPr lang="en-US" altLang="zh-CN" sz="2100" b="1" dirty="0">
                <a:latin typeface="Times New Roman" panose="02020603050405020304" pitchFamily="18" charset="0"/>
              </a:rPr>
              <a:t>Combine the two paralleling blocks</a:t>
            </a:r>
          </a:p>
          <a:p>
            <a:pPr eaLnBrk="1" hangingPunct="1">
              <a:buNone/>
            </a:pPr>
            <a:r>
              <a:rPr lang="zh-CN" altLang="en-US" sz="2100" b="1" dirty="0"/>
              <a:t>合并串联环节：</a:t>
            </a:r>
          </a:p>
        </p:txBody>
      </p:sp>
      <p:graphicFrame>
        <p:nvGraphicFramePr>
          <p:cNvPr id="281605" name="Object 2"/>
          <p:cNvGraphicFramePr>
            <a:graphicFrameLocks noChangeAspect="1"/>
          </p:cNvGraphicFramePr>
          <p:nvPr/>
        </p:nvGraphicFramePr>
        <p:xfrm>
          <a:off x="1314450" y="3943350"/>
          <a:ext cx="6457950" cy="1652588"/>
        </p:xfrm>
        <a:graphic>
          <a:graphicData uri="http://schemas.openxmlformats.org/presentationml/2006/ole">
            <mc:AlternateContent xmlns:mc="http://schemas.openxmlformats.org/markup-compatibility/2006">
              <mc:Choice xmlns:v="urn:schemas-microsoft-com:vml" Requires="v">
                <p:oleObj r:id="rId3" imgW="4106545" imgH="1053465" progId="Visio.Drawing.11">
                  <p:embed/>
                </p:oleObj>
              </mc:Choice>
              <mc:Fallback>
                <p:oleObj r:id="rId3" imgW="4106545" imgH="1053465" progId="Visio.Drawing.11">
                  <p:embed/>
                  <p:pic>
                    <p:nvPicPr>
                      <p:cNvPr id="0" name="图片 3282"/>
                      <p:cNvPicPr/>
                      <p:nvPr/>
                    </p:nvPicPr>
                    <p:blipFill>
                      <a:blip r:embed="rId4"/>
                      <a:stretch>
                        <a:fillRect/>
                      </a:stretch>
                    </p:blipFill>
                    <p:spPr>
                      <a:xfrm>
                        <a:off x="1314450" y="3943350"/>
                        <a:ext cx="6457950" cy="1652588"/>
                      </a:xfrm>
                      <a:prstGeom prst="rect">
                        <a:avLst/>
                      </a:prstGeom>
                      <a:noFill/>
                      <a:ln w="38100">
                        <a:noFill/>
                        <a:miter/>
                      </a:ln>
                    </p:spPr>
                  </p:pic>
                </p:oleObj>
              </mc:Fallback>
            </mc:AlternateContent>
          </a:graphicData>
        </a:graphic>
      </p:graphicFrame>
      <p:graphicFrame>
        <p:nvGraphicFramePr>
          <p:cNvPr id="110597" name="Object 3"/>
          <p:cNvGraphicFramePr>
            <a:graphicFrameLocks noChangeAspect="1"/>
          </p:cNvGraphicFramePr>
          <p:nvPr/>
        </p:nvGraphicFramePr>
        <p:xfrm>
          <a:off x="3125391" y="1821656"/>
          <a:ext cx="4057650" cy="1239441"/>
        </p:xfrm>
        <a:graphic>
          <a:graphicData uri="http://schemas.openxmlformats.org/presentationml/2006/ole">
            <mc:AlternateContent xmlns:mc="http://schemas.openxmlformats.org/markup-compatibility/2006">
              <mc:Choice xmlns:v="urn:schemas-microsoft-com:vml" Requires="v">
                <p:oleObj r:id="rId5" imgW="4643755" imgH="1452245" progId="Visio.Drawing.11">
                  <p:embed/>
                </p:oleObj>
              </mc:Choice>
              <mc:Fallback>
                <p:oleObj r:id="rId5" imgW="4643755" imgH="1452245" progId="Visio.Drawing.11">
                  <p:embed/>
                  <p:pic>
                    <p:nvPicPr>
                      <p:cNvPr id="0" name="图片 3283"/>
                      <p:cNvPicPr/>
                      <p:nvPr/>
                    </p:nvPicPr>
                    <p:blipFill>
                      <a:blip r:embed="rId6"/>
                      <a:stretch>
                        <a:fillRect/>
                      </a:stretch>
                    </p:blipFill>
                    <p:spPr>
                      <a:xfrm>
                        <a:off x="3125391" y="1821656"/>
                        <a:ext cx="4057650" cy="1239441"/>
                      </a:xfrm>
                      <a:prstGeom prst="rect">
                        <a:avLst/>
                      </a:prstGeom>
                      <a:noFill/>
                      <a:ln w="38100">
                        <a:noFill/>
                        <a:miter/>
                      </a:ln>
                    </p:spPr>
                  </p:pic>
                </p:oleObj>
              </mc:Fallback>
            </mc:AlternateContent>
          </a:graphicData>
        </a:graphic>
      </p:graphicFrame>
      <p:sp>
        <p:nvSpPr>
          <p:cNvPr id="4" name="Rectangle 2">
            <a:extLst>
              <a:ext uri="{FF2B5EF4-FFF2-40B4-BE49-F238E27FC236}">
                <a16:creationId xmlns:a16="http://schemas.microsoft.com/office/drawing/2014/main" id="{A4D2AE58-CAC7-0913-978A-A9E0A5D855EF}"/>
              </a:ext>
            </a:extLst>
          </p:cNvPr>
          <p:cNvSpPr>
            <a:spLocks noGrp="1"/>
          </p:cNvSpPr>
          <p:nvPr>
            <p:ph type="title"/>
          </p:nvPr>
        </p:nvSpPr>
        <p:spPr>
          <a:xfrm>
            <a:off x="3339704" y="1178719"/>
            <a:ext cx="3132534" cy="622697"/>
          </a:xfrm>
        </p:spPr>
        <p:txBody>
          <a:bodyPr vert="horz" wrap="square" lIns="68580" tIns="34290" rIns="68580" bIns="34290" anchor="ctr" anchorCtr="0"/>
          <a:lstStyle/>
          <a:p>
            <a:pPr eaLnBrk="1" hangingPunct="1"/>
            <a:r>
              <a:rPr lang="zh-CN" altLang="en-US" sz="3200" b="1" dirty="0">
                <a:solidFill>
                  <a:srgbClr val="C00000"/>
                </a:solidFill>
                <a:latin typeface="微软雅黑" panose="020B0503020204020204" pitchFamily="34" charset="-122"/>
                <a:ea typeface="微软雅黑" panose="020B0503020204020204" pitchFamily="34" charset="-122"/>
              </a:rPr>
              <a:t>化简步骤（</a:t>
            </a:r>
            <a:r>
              <a:rPr lang="en-US" altLang="zh-CN" sz="3200" b="1" dirty="0">
                <a:solidFill>
                  <a:srgbClr val="C00000"/>
                </a:solidFill>
                <a:latin typeface="微软雅黑" panose="020B0503020204020204" pitchFamily="34" charset="-122"/>
              </a:rPr>
              <a:t>3</a:t>
            </a:r>
            <a:r>
              <a:rPr lang="en-US" altLang="zh-CN" sz="3200" b="1" dirty="0">
                <a:solidFill>
                  <a:srgbClr val="C00000"/>
                </a:solidFill>
                <a:latin typeface="微软雅黑" panose="020B0503020204020204" pitchFamily="34" charset="-122"/>
                <a:ea typeface="微软雅黑" panose="020B0503020204020204" pitchFamily="34" charset="-122"/>
              </a:rPr>
              <a:t>)</a:t>
            </a:r>
          </a:p>
        </p:txBody>
      </p:sp>
    </p:spTree>
  </p:cSld>
  <p:clrMapOvr>
    <a:masterClrMapping/>
  </p:clrMapOvr>
  <p:transition>
    <p:cover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81603">
                                            <p:txEl>
                                              <p:pRg st="0" end="0"/>
                                            </p:txEl>
                                          </p:spTgt>
                                        </p:tgtEl>
                                        <p:attrNameLst>
                                          <p:attrName>style.visibility</p:attrName>
                                        </p:attrNameLst>
                                      </p:cBhvr>
                                      <p:to>
                                        <p:strVal val="visible"/>
                                      </p:to>
                                    </p:set>
                                    <p:animEffect transition="in" filter="blinds(horizontal)">
                                      <p:cBhvr>
                                        <p:cTn id="7" dur="500"/>
                                        <p:tgtEl>
                                          <p:spTgt spid="28160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81603">
                                            <p:txEl>
                                              <p:pRg st="1" end="1"/>
                                            </p:txEl>
                                          </p:spTgt>
                                        </p:tgtEl>
                                        <p:attrNameLst>
                                          <p:attrName>style.visibility</p:attrName>
                                        </p:attrNameLst>
                                      </p:cBhvr>
                                      <p:to>
                                        <p:strVal val="visible"/>
                                      </p:to>
                                    </p:set>
                                    <p:animEffect transition="in" filter="blinds(horizontal)">
                                      <p:cBhvr>
                                        <p:cTn id="12" dur="500"/>
                                        <p:tgtEl>
                                          <p:spTgt spid="28160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281605"/>
                                        </p:tgtEl>
                                        <p:attrNameLst>
                                          <p:attrName>style.visibility</p:attrName>
                                        </p:attrNameLst>
                                      </p:cBhvr>
                                      <p:to>
                                        <p:strVal val="visible"/>
                                      </p:to>
                                    </p:set>
                                    <p:animEffect transition="in" filter="checkerboard(across)">
                                      <p:cBhvr>
                                        <p:cTn id="17" dur="500"/>
                                        <p:tgtEl>
                                          <p:spTgt spid="2816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1603" grpId="0" build="p"/>
    </p:bldLst>
  </p:timing>
</p:sld>
</file>

<file path=ppt/slides/slide95.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282627" name="Rectangle 3"/>
          <p:cNvSpPr>
            <a:spLocks noGrp="1"/>
          </p:cNvSpPr>
          <p:nvPr>
            <p:ph idx="1"/>
          </p:nvPr>
        </p:nvSpPr>
        <p:spPr>
          <a:xfrm>
            <a:off x="1277541" y="3158729"/>
            <a:ext cx="4374356" cy="457200"/>
          </a:xfrm>
        </p:spPr>
        <p:txBody>
          <a:bodyPr vert="horz" wrap="square" lIns="68580" tIns="34290" rIns="68580" bIns="34290" anchor="t" anchorCtr="0"/>
          <a:lstStyle/>
          <a:p>
            <a:pPr eaLnBrk="1" hangingPunct="1">
              <a:buNone/>
            </a:pPr>
            <a:r>
              <a:rPr lang="en-US" altLang="zh-CN" sz="2100" b="1" dirty="0">
                <a:latin typeface="Times New Roman" panose="02020603050405020304" pitchFamily="18" charset="0"/>
                <a:ea typeface="微软雅黑" panose="020B0503020204020204" pitchFamily="34" charset="-122"/>
              </a:rPr>
              <a:t>Equivalent change for feedback loop</a:t>
            </a:r>
          </a:p>
          <a:p>
            <a:pPr eaLnBrk="1" hangingPunct="1">
              <a:buNone/>
            </a:pPr>
            <a:r>
              <a:rPr lang="zh-CN" altLang="en-US" sz="2100" b="1" dirty="0">
                <a:latin typeface="微软雅黑" panose="020B0503020204020204" pitchFamily="34" charset="-122"/>
                <a:ea typeface="微软雅黑" panose="020B0503020204020204" pitchFamily="34" charset="-122"/>
              </a:rPr>
              <a:t>反馈环节等效变换：</a:t>
            </a:r>
          </a:p>
        </p:txBody>
      </p:sp>
      <p:graphicFrame>
        <p:nvGraphicFramePr>
          <p:cNvPr id="282629" name="Object 2"/>
          <p:cNvGraphicFramePr>
            <a:graphicFrameLocks noChangeAspect="1"/>
          </p:cNvGraphicFramePr>
          <p:nvPr/>
        </p:nvGraphicFramePr>
        <p:xfrm>
          <a:off x="1518047" y="3764756"/>
          <a:ext cx="6118622" cy="2021681"/>
        </p:xfrm>
        <a:graphic>
          <a:graphicData uri="http://schemas.openxmlformats.org/presentationml/2006/ole">
            <mc:AlternateContent xmlns:mc="http://schemas.openxmlformats.org/markup-compatibility/2006">
              <mc:Choice xmlns:v="urn:schemas-microsoft-com:vml" Requires="v">
                <p:oleObj r:id="rId3" imgW="3877310" imgH="1329690" progId="Visio.Drawing.11">
                  <p:embed/>
                </p:oleObj>
              </mc:Choice>
              <mc:Fallback>
                <p:oleObj r:id="rId3" imgW="3877310" imgH="1329690" progId="Visio.Drawing.11">
                  <p:embed/>
                  <p:pic>
                    <p:nvPicPr>
                      <p:cNvPr id="0" name="图片 3280"/>
                      <p:cNvPicPr/>
                      <p:nvPr/>
                    </p:nvPicPr>
                    <p:blipFill>
                      <a:blip r:embed="rId4"/>
                      <a:stretch>
                        <a:fillRect/>
                      </a:stretch>
                    </p:blipFill>
                    <p:spPr>
                      <a:xfrm>
                        <a:off x="1518047" y="3764756"/>
                        <a:ext cx="6118622" cy="2021681"/>
                      </a:xfrm>
                      <a:prstGeom prst="rect">
                        <a:avLst/>
                      </a:prstGeom>
                      <a:noFill/>
                      <a:ln w="38100">
                        <a:noFill/>
                        <a:miter/>
                      </a:ln>
                    </p:spPr>
                  </p:pic>
                </p:oleObj>
              </mc:Fallback>
            </mc:AlternateContent>
          </a:graphicData>
        </a:graphic>
      </p:graphicFrame>
      <p:graphicFrame>
        <p:nvGraphicFramePr>
          <p:cNvPr id="111621" name="Object 3"/>
          <p:cNvGraphicFramePr>
            <a:graphicFrameLocks noChangeAspect="1"/>
          </p:cNvGraphicFramePr>
          <p:nvPr/>
        </p:nvGraphicFramePr>
        <p:xfrm>
          <a:off x="2803922" y="1928813"/>
          <a:ext cx="5029200" cy="1195388"/>
        </p:xfrm>
        <a:graphic>
          <a:graphicData uri="http://schemas.openxmlformats.org/presentationml/2006/ole">
            <mc:AlternateContent xmlns:mc="http://schemas.openxmlformats.org/markup-compatibility/2006">
              <mc:Choice xmlns:v="urn:schemas-microsoft-com:vml" Requires="v">
                <p:oleObj r:id="rId5" imgW="4106545" imgH="1053465" progId="Visio.Drawing.11">
                  <p:embed/>
                </p:oleObj>
              </mc:Choice>
              <mc:Fallback>
                <p:oleObj r:id="rId5" imgW="4106545" imgH="1053465" progId="Visio.Drawing.11">
                  <p:embed/>
                  <p:pic>
                    <p:nvPicPr>
                      <p:cNvPr id="0" name="图片 3279"/>
                      <p:cNvPicPr/>
                      <p:nvPr/>
                    </p:nvPicPr>
                    <p:blipFill>
                      <a:blip r:embed="rId6"/>
                      <a:stretch>
                        <a:fillRect/>
                      </a:stretch>
                    </p:blipFill>
                    <p:spPr>
                      <a:xfrm>
                        <a:off x="2803922" y="1928813"/>
                        <a:ext cx="5029200" cy="1195388"/>
                      </a:xfrm>
                      <a:prstGeom prst="rect">
                        <a:avLst/>
                      </a:prstGeom>
                      <a:noFill/>
                      <a:ln w="38100">
                        <a:noFill/>
                        <a:miter/>
                      </a:ln>
                    </p:spPr>
                  </p:pic>
                </p:oleObj>
              </mc:Fallback>
            </mc:AlternateContent>
          </a:graphicData>
        </a:graphic>
      </p:graphicFrame>
      <p:sp>
        <p:nvSpPr>
          <p:cNvPr id="4" name="Rectangle 2">
            <a:extLst>
              <a:ext uri="{FF2B5EF4-FFF2-40B4-BE49-F238E27FC236}">
                <a16:creationId xmlns:a16="http://schemas.microsoft.com/office/drawing/2014/main" id="{65E1B95F-57B7-383B-09D6-6D453C6835DE}"/>
              </a:ext>
            </a:extLst>
          </p:cNvPr>
          <p:cNvSpPr>
            <a:spLocks noGrp="1"/>
          </p:cNvSpPr>
          <p:nvPr>
            <p:ph type="title"/>
          </p:nvPr>
        </p:nvSpPr>
        <p:spPr>
          <a:xfrm>
            <a:off x="3339704" y="1178719"/>
            <a:ext cx="3132534" cy="622697"/>
          </a:xfrm>
        </p:spPr>
        <p:txBody>
          <a:bodyPr vert="horz" wrap="square" lIns="68580" tIns="34290" rIns="68580" bIns="34290" anchor="ctr" anchorCtr="0"/>
          <a:lstStyle/>
          <a:p>
            <a:pPr eaLnBrk="1" hangingPunct="1"/>
            <a:r>
              <a:rPr lang="zh-CN" altLang="en-US" sz="3200" b="1" dirty="0">
                <a:solidFill>
                  <a:srgbClr val="C00000"/>
                </a:solidFill>
                <a:latin typeface="微软雅黑" panose="020B0503020204020204" pitchFamily="34" charset="-122"/>
                <a:ea typeface="微软雅黑" panose="020B0503020204020204" pitchFamily="34" charset="-122"/>
              </a:rPr>
              <a:t>化简步骤（</a:t>
            </a:r>
            <a:r>
              <a:rPr lang="en-US" altLang="zh-CN" sz="3200" b="1" dirty="0">
                <a:solidFill>
                  <a:srgbClr val="C00000"/>
                </a:solidFill>
                <a:latin typeface="微软雅黑" panose="020B0503020204020204" pitchFamily="34" charset="-122"/>
              </a:rPr>
              <a:t>4</a:t>
            </a:r>
            <a:r>
              <a:rPr lang="en-US" altLang="zh-CN" sz="3200" b="1" dirty="0">
                <a:solidFill>
                  <a:srgbClr val="C00000"/>
                </a:solidFill>
                <a:latin typeface="微软雅黑" panose="020B0503020204020204" pitchFamily="34" charset="-122"/>
                <a:ea typeface="微软雅黑" panose="020B0503020204020204" pitchFamily="34" charset="-122"/>
              </a:rPr>
              <a:t>)</a:t>
            </a:r>
          </a:p>
        </p:txBody>
      </p:sp>
    </p:spTree>
  </p:cSld>
  <p:clrMapOvr>
    <a:masterClrMapping/>
  </p:clrMapOvr>
  <p:transition>
    <p:cover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82627">
                                            <p:txEl>
                                              <p:pRg st="0" end="0"/>
                                            </p:txEl>
                                          </p:spTgt>
                                        </p:tgtEl>
                                        <p:attrNameLst>
                                          <p:attrName>style.visibility</p:attrName>
                                        </p:attrNameLst>
                                      </p:cBhvr>
                                      <p:to>
                                        <p:strVal val="visible"/>
                                      </p:to>
                                    </p:set>
                                    <p:animEffect transition="in" filter="blinds(horizontal)">
                                      <p:cBhvr>
                                        <p:cTn id="7" dur="500"/>
                                        <p:tgtEl>
                                          <p:spTgt spid="28262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82627">
                                            <p:txEl>
                                              <p:pRg st="1" end="1"/>
                                            </p:txEl>
                                          </p:spTgt>
                                        </p:tgtEl>
                                        <p:attrNameLst>
                                          <p:attrName>style.visibility</p:attrName>
                                        </p:attrNameLst>
                                      </p:cBhvr>
                                      <p:to>
                                        <p:strVal val="visible"/>
                                      </p:to>
                                    </p:set>
                                    <p:animEffect transition="in" filter="blinds(horizontal)">
                                      <p:cBhvr>
                                        <p:cTn id="12" dur="500"/>
                                        <p:tgtEl>
                                          <p:spTgt spid="28262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282629"/>
                                        </p:tgtEl>
                                        <p:attrNameLst>
                                          <p:attrName>style.visibility</p:attrName>
                                        </p:attrNameLst>
                                      </p:cBhvr>
                                      <p:to>
                                        <p:strVal val="visible"/>
                                      </p:to>
                                    </p:set>
                                    <p:animEffect transition="in" filter="checkerboard(across)">
                                      <p:cBhvr>
                                        <p:cTn id="17" dur="500"/>
                                        <p:tgtEl>
                                          <p:spTgt spid="2826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2627" grpId="0" build="p"/>
    </p:bldLst>
  </p:timing>
</p:sld>
</file>

<file path=ppt/slides/slide96.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112643" name="Rectangle 3"/>
          <p:cNvSpPr>
            <a:spLocks noGrp="1"/>
          </p:cNvSpPr>
          <p:nvPr>
            <p:ph idx="1"/>
          </p:nvPr>
        </p:nvSpPr>
        <p:spPr>
          <a:xfrm>
            <a:off x="1571625" y="2303860"/>
            <a:ext cx="3543300" cy="457200"/>
          </a:xfrm>
        </p:spPr>
        <p:txBody>
          <a:bodyPr vert="horz" wrap="square" lIns="68580" tIns="34290" rIns="68580" bIns="34290" anchor="t" anchorCtr="0"/>
          <a:lstStyle/>
          <a:p>
            <a:pPr eaLnBrk="1" hangingPunct="1">
              <a:lnSpc>
                <a:spcPct val="90000"/>
              </a:lnSpc>
              <a:buNone/>
            </a:pPr>
            <a:r>
              <a:rPr lang="en-US" altLang="zh-CN" sz="1800" b="1" dirty="0">
                <a:solidFill>
                  <a:schemeClr val="hlink"/>
                </a:solidFill>
                <a:latin typeface="Times New Roman" panose="02020603050405020304" pitchFamily="18" charset="0"/>
                <a:ea typeface="微软雅黑" panose="020B0503020204020204" pitchFamily="34" charset="-122"/>
              </a:rPr>
              <a:t>Transfer function</a:t>
            </a:r>
            <a:r>
              <a:rPr lang="en-US" altLang="zh-CN" sz="1800" b="1" dirty="0">
                <a:latin typeface="微软雅黑" panose="020B0503020204020204" pitchFamily="34" charset="-122"/>
                <a:ea typeface="微软雅黑" panose="020B0503020204020204" pitchFamily="34" charset="-122"/>
              </a:rPr>
              <a:t> </a:t>
            </a:r>
            <a:r>
              <a:rPr lang="el-GR" altLang="zh-CN" sz="1800" b="1" dirty="0">
                <a:latin typeface="Times New Roman" panose="02020603050405020304" pitchFamily="18" charset="0"/>
                <a:ea typeface="微软雅黑" panose="020B0503020204020204" pitchFamily="34" charset="-122"/>
              </a:rPr>
              <a:t>θ</a:t>
            </a:r>
            <a:r>
              <a:rPr lang="en-US" altLang="zh-CN" sz="1800" b="1" baseline="-16000" dirty="0">
                <a:latin typeface="Times New Roman" panose="02020603050405020304" pitchFamily="18" charset="0"/>
                <a:ea typeface="微软雅黑" panose="020B0503020204020204" pitchFamily="34" charset="-122"/>
              </a:rPr>
              <a:t>c</a:t>
            </a:r>
            <a:r>
              <a:rPr lang="en-US" altLang="zh-CN" sz="1800" b="1" dirty="0">
                <a:latin typeface="Times New Roman" panose="02020603050405020304" pitchFamily="18" charset="0"/>
                <a:ea typeface="微软雅黑" panose="020B0503020204020204" pitchFamily="34" charset="-122"/>
              </a:rPr>
              <a:t>(s)/</a:t>
            </a:r>
            <a:r>
              <a:rPr lang="el-GR" altLang="zh-CN" sz="1800" b="1" dirty="0">
                <a:latin typeface="Times New Roman" panose="02020603050405020304" pitchFamily="18" charset="0"/>
                <a:ea typeface="微软雅黑" panose="020B0503020204020204" pitchFamily="34" charset="-122"/>
              </a:rPr>
              <a:t> θ </a:t>
            </a:r>
            <a:r>
              <a:rPr lang="en-US" altLang="zh-CN" sz="1800" b="1" baseline="-16000" dirty="0">
                <a:latin typeface="Times New Roman" panose="02020603050405020304" pitchFamily="18" charset="0"/>
                <a:ea typeface="微软雅黑" panose="020B0503020204020204" pitchFamily="34" charset="-122"/>
              </a:rPr>
              <a:t>r</a:t>
            </a:r>
            <a:r>
              <a:rPr lang="en-US" altLang="zh-CN" sz="1800" b="1" dirty="0">
                <a:latin typeface="Times New Roman" panose="02020603050405020304" pitchFamily="18" charset="0"/>
                <a:ea typeface="微软雅黑" panose="020B0503020204020204" pitchFamily="34" charset="-122"/>
              </a:rPr>
              <a:t>(s)</a:t>
            </a:r>
            <a:r>
              <a:rPr lang="en-US" altLang="zh-CN" sz="1800" dirty="0">
                <a:latin typeface="Times New Roman" panose="02020603050405020304" pitchFamily="18" charset="0"/>
                <a:ea typeface="微软雅黑" panose="020B0503020204020204" pitchFamily="34" charset="-122"/>
              </a:rPr>
              <a:t> </a:t>
            </a:r>
            <a:endParaRPr lang="zh-CN" altLang="en-US" sz="1800" b="1" dirty="0">
              <a:latin typeface="微软雅黑" panose="020B0503020204020204" pitchFamily="34" charset="-122"/>
              <a:ea typeface="微软雅黑" panose="020B0503020204020204" pitchFamily="34" charset="-122"/>
            </a:endParaRPr>
          </a:p>
        </p:txBody>
      </p:sp>
      <p:sp>
        <p:nvSpPr>
          <p:cNvPr id="112644" name="Rectangle 4"/>
          <p:cNvSpPr/>
          <p:nvPr/>
        </p:nvSpPr>
        <p:spPr>
          <a:xfrm>
            <a:off x="2030016" y="2370535"/>
            <a:ext cx="3513534" cy="429815"/>
          </a:xfrm>
          <a:prstGeom prst="rect">
            <a:avLst/>
          </a:prstGeom>
          <a:noFill/>
          <a:ln w="9525">
            <a:noFill/>
          </a:ln>
        </p:spPr>
        <p:txBody>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342900" lvl="0" indent="-342900" eaLnBrk="1" hangingPunct="1">
              <a:lnSpc>
                <a:spcPct val="90000"/>
              </a:lnSpc>
              <a:buClr>
                <a:schemeClr val="folHlink"/>
              </a:buClr>
              <a:buSzPct val="60000"/>
              <a:buFont typeface="Wingdings" panose="05000000000000000000" pitchFamily="2" charset="2"/>
              <a:buChar char="n"/>
            </a:pPr>
            <a:endParaRPr lang="zh-CN" altLang="zh-CN" sz="2400" b="1" dirty="0">
              <a:solidFill>
                <a:schemeClr val="folHlink"/>
              </a:solidFill>
              <a:ea typeface="微软雅黑" panose="020B0503020204020204" pitchFamily="34" charset="-122"/>
            </a:endParaRPr>
          </a:p>
        </p:txBody>
      </p:sp>
      <p:graphicFrame>
        <p:nvGraphicFramePr>
          <p:cNvPr id="283653" name="Object 2"/>
          <p:cNvGraphicFramePr>
            <a:graphicFrameLocks noChangeAspect="1"/>
          </p:cNvGraphicFramePr>
          <p:nvPr/>
        </p:nvGraphicFramePr>
        <p:xfrm>
          <a:off x="1625204" y="3107531"/>
          <a:ext cx="6068615" cy="1258491"/>
        </p:xfrm>
        <a:graphic>
          <a:graphicData uri="http://schemas.openxmlformats.org/presentationml/2006/ole">
            <mc:AlternateContent xmlns:mc="http://schemas.openxmlformats.org/markup-compatibility/2006">
              <mc:Choice xmlns:v="urn:schemas-microsoft-com:vml" Requires="v">
                <p:oleObj r:id="rId3" imgW="3429000" imgH="711200" progId="Equation.3">
                  <p:embed/>
                </p:oleObj>
              </mc:Choice>
              <mc:Fallback>
                <p:oleObj r:id="rId3" imgW="3429000" imgH="711200" progId="Equation.3">
                  <p:embed/>
                  <p:pic>
                    <p:nvPicPr>
                      <p:cNvPr id="0" name="图片 3281"/>
                      <p:cNvPicPr/>
                      <p:nvPr/>
                    </p:nvPicPr>
                    <p:blipFill>
                      <a:blip r:embed="rId4"/>
                      <a:stretch>
                        <a:fillRect/>
                      </a:stretch>
                    </p:blipFill>
                    <p:spPr>
                      <a:xfrm>
                        <a:off x="1625204" y="3107531"/>
                        <a:ext cx="6068615" cy="1258491"/>
                      </a:xfrm>
                      <a:prstGeom prst="rect">
                        <a:avLst/>
                      </a:prstGeom>
                      <a:noFill/>
                      <a:ln w="38100">
                        <a:noFill/>
                        <a:miter/>
                      </a:ln>
                    </p:spPr>
                  </p:pic>
                </p:oleObj>
              </mc:Fallback>
            </mc:AlternateContent>
          </a:graphicData>
        </a:graphic>
      </p:graphicFrame>
      <p:sp>
        <p:nvSpPr>
          <p:cNvPr id="4" name="Rectangle 2">
            <a:extLst>
              <a:ext uri="{FF2B5EF4-FFF2-40B4-BE49-F238E27FC236}">
                <a16:creationId xmlns:a16="http://schemas.microsoft.com/office/drawing/2014/main" id="{810A7CB3-3E98-587B-8D8B-57DA60456658}"/>
              </a:ext>
            </a:extLst>
          </p:cNvPr>
          <p:cNvSpPr>
            <a:spLocks noGrp="1"/>
          </p:cNvSpPr>
          <p:nvPr>
            <p:ph type="title"/>
          </p:nvPr>
        </p:nvSpPr>
        <p:spPr>
          <a:xfrm>
            <a:off x="3339704" y="1178719"/>
            <a:ext cx="3132534" cy="622697"/>
          </a:xfrm>
        </p:spPr>
        <p:txBody>
          <a:bodyPr vert="horz" wrap="square" lIns="68580" tIns="34290" rIns="68580" bIns="34290" anchor="ctr" anchorCtr="0"/>
          <a:lstStyle/>
          <a:p>
            <a:pPr eaLnBrk="1" hangingPunct="1"/>
            <a:r>
              <a:rPr lang="zh-CN" altLang="en-US" sz="3200" b="1" dirty="0">
                <a:solidFill>
                  <a:srgbClr val="C00000"/>
                </a:solidFill>
                <a:latin typeface="微软雅黑" panose="020B0503020204020204" pitchFamily="34" charset="-122"/>
                <a:ea typeface="微软雅黑" panose="020B0503020204020204" pitchFamily="34" charset="-122"/>
              </a:rPr>
              <a:t>化简步骤（</a:t>
            </a:r>
            <a:r>
              <a:rPr lang="en-US" altLang="zh-CN" sz="3200" b="1" dirty="0">
                <a:solidFill>
                  <a:srgbClr val="C00000"/>
                </a:solidFill>
                <a:latin typeface="微软雅黑" panose="020B0503020204020204" pitchFamily="34" charset="-122"/>
              </a:rPr>
              <a:t>5</a:t>
            </a:r>
            <a:r>
              <a:rPr lang="en-US" altLang="zh-CN" sz="3200" b="1" dirty="0">
                <a:solidFill>
                  <a:srgbClr val="C00000"/>
                </a:solidFill>
                <a:latin typeface="微软雅黑" panose="020B0503020204020204" pitchFamily="34" charset="-122"/>
                <a:ea typeface="微软雅黑" panose="020B0503020204020204" pitchFamily="34" charset="-122"/>
              </a:rPr>
              <a:t>)</a:t>
            </a:r>
          </a:p>
        </p:txBody>
      </p:sp>
    </p:spTree>
  </p:cSld>
  <p:clrMapOvr>
    <a:masterClrMapping/>
  </p:clrMapOvr>
  <p:transition>
    <p:cover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283653"/>
                                        </p:tgtEl>
                                        <p:attrNameLst>
                                          <p:attrName>style.visibility</p:attrName>
                                        </p:attrNameLst>
                                      </p:cBhvr>
                                      <p:to>
                                        <p:strVal val="visible"/>
                                      </p:to>
                                    </p:set>
                                    <p:animEffect transition="in" filter="checkerboard(across)">
                                      <p:cBhvr>
                                        <p:cTn id="7" dur="500"/>
                                        <p:tgtEl>
                                          <p:spTgt spid="2836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graphicFrame>
        <p:nvGraphicFramePr>
          <p:cNvPr id="286724" name="Object 2"/>
          <p:cNvGraphicFramePr>
            <a:graphicFrameLocks noChangeAspect="1"/>
          </p:cNvGraphicFramePr>
          <p:nvPr>
            <p:extLst>
              <p:ext uri="{D42A27DB-BD31-4B8C-83A1-F6EECF244321}">
                <p14:modId xmlns:p14="http://schemas.microsoft.com/office/powerpoint/2010/main" val="2912536638"/>
              </p:ext>
            </p:extLst>
          </p:nvPr>
        </p:nvGraphicFramePr>
        <p:xfrm>
          <a:off x="1405930" y="2708920"/>
          <a:ext cx="6400800" cy="2457450"/>
        </p:xfrm>
        <a:graphic>
          <a:graphicData uri="http://schemas.openxmlformats.org/presentationml/2006/ole">
            <mc:AlternateContent xmlns:mc="http://schemas.openxmlformats.org/markup-compatibility/2006">
              <mc:Choice xmlns:v="urn:schemas-microsoft-com:vml" Requires="v">
                <p:oleObj r:id="rId3" imgW="5892165" imgH="2221230" progId="Visio.Drawing.11">
                  <p:embed/>
                </p:oleObj>
              </mc:Choice>
              <mc:Fallback>
                <p:oleObj r:id="rId3" imgW="5892165" imgH="2221230" progId="Visio.Drawing.11">
                  <p:embed/>
                  <p:pic>
                    <p:nvPicPr>
                      <p:cNvPr id="0" name="图片 3277"/>
                      <p:cNvPicPr/>
                      <p:nvPr/>
                    </p:nvPicPr>
                    <p:blipFill>
                      <a:blip r:embed="rId4"/>
                      <a:stretch>
                        <a:fillRect/>
                      </a:stretch>
                    </p:blipFill>
                    <p:spPr>
                      <a:xfrm>
                        <a:off x="1405930" y="2708920"/>
                        <a:ext cx="6400800" cy="2457450"/>
                      </a:xfrm>
                      <a:prstGeom prst="rect">
                        <a:avLst/>
                      </a:prstGeom>
                      <a:solidFill>
                        <a:srgbClr val="FFFF00"/>
                      </a:solidFill>
                      <a:ln w="9525" cap="flat" cmpd="sng">
                        <a:solidFill>
                          <a:schemeClr val="hlink"/>
                        </a:solidFill>
                        <a:prstDash val="solid"/>
                        <a:miter/>
                        <a:headEnd type="none" w="med" len="med"/>
                        <a:tailEnd type="none" w="med" len="med"/>
                      </a:ln>
                    </p:spPr>
                  </p:pic>
                </p:oleObj>
              </mc:Fallback>
            </mc:AlternateContent>
          </a:graphicData>
        </a:graphic>
      </p:graphicFrame>
      <p:sp>
        <p:nvSpPr>
          <p:cNvPr id="286723" name="Rectangle 3"/>
          <p:cNvSpPr>
            <a:spLocks noGrp="1" noChangeArrowheads="1"/>
          </p:cNvSpPr>
          <p:nvPr>
            <p:ph idx="1"/>
          </p:nvPr>
        </p:nvSpPr>
        <p:spPr>
          <a:xfrm>
            <a:off x="1691680" y="1196752"/>
            <a:ext cx="5829300" cy="946547"/>
          </a:xfrm>
          <a:solidFill>
            <a:schemeClr val="accent6">
              <a:lumMod val="60000"/>
              <a:lumOff val="40000"/>
            </a:schemeClr>
          </a:solidFill>
          <a:ln>
            <a:solidFill>
              <a:schemeClr val="accent6">
                <a:lumMod val="60000"/>
                <a:lumOff val="40000"/>
              </a:schemeClr>
            </a:solidFill>
          </a:ln>
          <a:effectLst>
            <a:outerShdw blurRad="50800" dist="38100" dir="8100000" algn="tr" rotWithShape="0">
              <a:prstClr val="black">
                <a:alpha val="40000"/>
              </a:prstClr>
            </a:outerShdw>
          </a:effectLst>
        </p:spPr>
        <p:txBody>
          <a:bodyPr vert="horz" wrap="square" lIns="68580" tIns="34290" rIns="68580" bIns="34290" numCol="1" rtlCol="0" anchor="t" anchorCtr="0" compatLnSpc="1">
            <a:noAutofit/>
          </a:bodyPr>
          <a:lstStyle/>
          <a:p>
            <a:pPr marL="0" marR="0" lvl="0" indent="0" algn="l" defTabSz="914400" rtl="0" eaLnBrk="1" fontAlgn="auto" latinLnBrk="0" hangingPunct="1">
              <a:lnSpc>
                <a:spcPct val="150000"/>
              </a:lnSpc>
              <a:spcBef>
                <a:spcPts val="0"/>
              </a:spcBef>
              <a:spcAft>
                <a:spcPts val="0"/>
              </a:spcAft>
              <a:buClr>
                <a:srgbClr val="FFFF66"/>
              </a:buClr>
              <a:buSzTx/>
              <a:buFont typeface="Arial" panose="020B0604020202020204" pitchFamily="34" charset="0"/>
              <a:buNone/>
              <a:defRPr/>
            </a:pPr>
            <a:r>
              <a:rPr kumimoji="0" lang="zh-CN" altLang="en-US" sz="18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例</a:t>
            </a:r>
            <a:r>
              <a:rPr kumimoji="0" lang="en-US" altLang="zh-CN" sz="18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2</a:t>
            </a:r>
            <a:r>
              <a:rPr kumimoji="0" lang="zh-CN" altLang="en-US" sz="18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：系统动态结构图如下图所示，试求系统传递函数</a:t>
            </a:r>
            <a:endParaRPr kumimoji="0" lang="en-US" altLang="zh-CN" sz="18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50000"/>
              </a:lnSpc>
              <a:spcBef>
                <a:spcPts val="0"/>
              </a:spcBef>
              <a:spcAft>
                <a:spcPts val="0"/>
              </a:spcAft>
              <a:buClr>
                <a:srgbClr val="FFFF66"/>
              </a:buClr>
              <a:buSzTx/>
              <a:buFont typeface="Arial" panose="020B0604020202020204" pitchFamily="34" charset="0"/>
              <a:buNone/>
              <a:defRPr/>
            </a:pPr>
            <a:r>
              <a:rPr kumimoji="0" lang="zh-CN" altLang="en-US" sz="18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     </a:t>
            </a:r>
            <a:r>
              <a:rPr kumimoji="0" lang="en-US" altLang="zh-CN" sz="18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C(s)/R(s)</a:t>
            </a:r>
            <a:r>
              <a:rPr kumimoji="0" lang="zh-CN" altLang="en-US" sz="18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p>
        </p:txBody>
      </p:sp>
    </p:spTree>
  </p:cSld>
  <p:clrMapOvr>
    <a:masterClrMapping/>
  </p:clrMapOvr>
  <p:transition>
    <p:cover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86723">
                                            <p:bg/>
                                          </p:spTgt>
                                        </p:tgtEl>
                                        <p:attrNameLst>
                                          <p:attrName>style.visibility</p:attrName>
                                        </p:attrNameLst>
                                      </p:cBhvr>
                                      <p:to>
                                        <p:strVal val="visible"/>
                                      </p:to>
                                    </p:set>
                                    <p:animEffect transition="in" filter="randombar(horizontal)">
                                      <p:cBhvr>
                                        <p:cTn id="7" dur="500"/>
                                        <p:tgtEl>
                                          <p:spTgt spid="286723">
                                            <p:bg/>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286723">
                                            <p:txEl>
                                              <p:pRg st="0" end="0"/>
                                            </p:txEl>
                                          </p:spTgt>
                                        </p:tgtEl>
                                        <p:attrNameLst>
                                          <p:attrName>style.visibility</p:attrName>
                                        </p:attrNameLst>
                                      </p:cBhvr>
                                      <p:to>
                                        <p:strVal val="visible"/>
                                      </p:to>
                                    </p:set>
                                    <p:animEffect transition="in" filter="randombar(horizontal)">
                                      <p:cBhvr>
                                        <p:cTn id="12" dur="500"/>
                                        <p:tgtEl>
                                          <p:spTgt spid="28672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286723">
                                            <p:txEl>
                                              <p:pRg st="1" end="1"/>
                                            </p:txEl>
                                          </p:spTgt>
                                        </p:tgtEl>
                                        <p:attrNameLst>
                                          <p:attrName>style.visibility</p:attrName>
                                        </p:attrNameLst>
                                      </p:cBhvr>
                                      <p:to>
                                        <p:strVal val="visible"/>
                                      </p:to>
                                    </p:set>
                                    <p:animEffect transition="in" filter="randombar(horizontal)">
                                      <p:cBhvr>
                                        <p:cTn id="17" dur="500"/>
                                        <p:tgtEl>
                                          <p:spTgt spid="28672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286724"/>
                                        </p:tgtEl>
                                        <p:attrNameLst>
                                          <p:attrName>style.visibility</p:attrName>
                                        </p:attrNameLst>
                                      </p:cBhvr>
                                      <p:to>
                                        <p:strVal val="visible"/>
                                      </p:to>
                                    </p:set>
                                    <p:animEffect transition="in" filter="dissolve">
                                      <p:cBhvr>
                                        <p:cTn id="22" dur="500"/>
                                        <p:tgtEl>
                                          <p:spTgt spid="2867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723" grpId="0" build="p" animBg="1"/>
    </p:bldLst>
  </p:timing>
</p:sld>
</file>

<file path=ppt/slides/slide98.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114690" name="Rectangle 2"/>
          <p:cNvSpPr>
            <a:spLocks noGrp="1"/>
          </p:cNvSpPr>
          <p:nvPr>
            <p:ph type="title"/>
          </p:nvPr>
        </p:nvSpPr>
        <p:spPr>
          <a:xfrm>
            <a:off x="3018235" y="1125141"/>
            <a:ext cx="3257550" cy="658415"/>
          </a:xfrm>
        </p:spPr>
        <p:txBody>
          <a:bodyPr vert="horz" wrap="square" lIns="68580" tIns="34290" rIns="68580" bIns="34290" anchor="ctr" anchorCtr="0"/>
          <a:lstStyle/>
          <a:p>
            <a:pPr eaLnBrk="1" hangingPunct="1"/>
            <a:r>
              <a:rPr lang="zh-CN" altLang="en-US" sz="2800" b="1" dirty="0">
                <a:solidFill>
                  <a:srgbClr val="C00000"/>
                </a:solidFill>
                <a:latin typeface="微软雅黑" panose="020B0503020204020204" pitchFamily="34" charset="-122"/>
                <a:ea typeface="微软雅黑" panose="020B0503020204020204" pitchFamily="34" charset="-122"/>
              </a:rPr>
              <a:t>例题特点</a:t>
            </a:r>
          </a:p>
        </p:txBody>
      </p:sp>
      <p:sp>
        <p:nvSpPr>
          <p:cNvPr id="287747" name="Rectangle 3"/>
          <p:cNvSpPr>
            <a:spLocks noGrp="1" noChangeArrowheads="1"/>
          </p:cNvSpPr>
          <p:nvPr>
            <p:ph idx="1"/>
          </p:nvPr>
        </p:nvSpPr>
        <p:spPr>
          <a:xfrm>
            <a:off x="1979712" y="1988840"/>
            <a:ext cx="5456635" cy="1028700"/>
          </a:xfrm>
          <a:solidFill>
            <a:srgbClr val="FFFF66"/>
          </a:solidFill>
          <a:effectLst>
            <a:outerShdw blurRad="50800" dist="38100" dir="8100000" algn="tr" rotWithShape="0">
              <a:prstClr val="black">
                <a:alpha val="40000"/>
              </a:prstClr>
            </a:outerShdw>
          </a:effectLst>
        </p:spPr>
        <p:txBody>
          <a:bodyPr vert="horz" wrap="square" lIns="68580" tIns="34290" rIns="68580" bIns="34290" numCol="1" rtlCol="0" anchor="t" anchorCtr="0" compatLnSpc="1">
            <a:normAutofit/>
          </a:bodyPr>
          <a:lstStyle/>
          <a:p>
            <a:pPr marL="342900" marR="0" lvl="0" indent="-342900" algn="ctr" defTabSz="914400" rtl="0" eaLnBrk="1" fontAlgn="auto" latinLnBrk="0" hangingPunct="1">
              <a:lnSpc>
                <a:spcPct val="100000"/>
              </a:lnSpc>
              <a:spcBef>
                <a:spcPct val="20000"/>
              </a:spcBef>
              <a:spcAft>
                <a:spcPts val="0"/>
              </a:spcAft>
              <a:buClrTx/>
              <a:buSzTx/>
              <a:buFont typeface="Arial" panose="020B0604020202020204" pitchFamily="34" charset="0"/>
              <a:buNone/>
              <a:defRPr/>
            </a:pPr>
            <a:endParaRPr kumimoji="0" lang="en-US" altLang="zh-CN" sz="2100" b="1" i="0" u="none" strike="noStrike" kern="1200" cap="none" spc="0" normalizeH="0" baseline="0" noProof="0" dirty="0">
              <a:ln>
                <a:noFill/>
              </a:ln>
              <a:solidFill>
                <a:schemeClr val="folHlink"/>
              </a:solidFill>
              <a:effectLst/>
              <a:uLnTx/>
              <a:uFillTx/>
              <a:latin typeface="+mn-lt"/>
              <a:cs typeface="+mn-cs"/>
            </a:endParaRPr>
          </a:p>
          <a:p>
            <a:pPr marL="342900" marR="0" lvl="0" indent="-342900" algn="ctr" defTabSz="914400" rtl="0" eaLnBrk="1" fontAlgn="auto" latinLnBrk="0" hangingPunct="1">
              <a:lnSpc>
                <a:spcPct val="100000"/>
              </a:lnSpc>
              <a:spcBef>
                <a:spcPct val="20000"/>
              </a:spcBef>
              <a:spcAft>
                <a:spcPts val="0"/>
              </a:spcAft>
              <a:buClrTx/>
              <a:buSzTx/>
              <a:buFont typeface="Arial" panose="020B0604020202020204" pitchFamily="34" charset="0"/>
              <a:buNone/>
              <a:defRPr/>
            </a:pPr>
            <a:r>
              <a:rPr kumimoji="0" lang="zh-CN" altLang="en-US" sz="2100" b="1" i="0" u="none" strike="noStrike" kern="1200" cap="none" spc="0" normalizeH="0" baseline="0" noProof="0" dirty="0">
                <a:ln>
                  <a:noFill/>
                </a:ln>
                <a:solidFill>
                  <a:schemeClr val="folHlink"/>
                </a:solidFill>
                <a:effectLst/>
                <a:uLnTx/>
                <a:uFillTx/>
                <a:latin typeface="+mn-lt"/>
                <a:cs typeface="+mn-cs"/>
              </a:rPr>
              <a:t>具有引出点、综合交叉点的多回路结构。</a:t>
            </a:r>
          </a:p>
        </p:txBody>
      </p:sp>
      <p:graphicFrame>
        <p:nvGraphicFramePr>
          <p:cNvPr id="586753" name="Object 1"/>
          <p:cNvGraphicFramePr>
            <a:graphicFrameLocks noChangeAspect="1"/>
          </p:cNvGraphicFramePr>
          <p:nvPr>
            <p:extLst>
              <p:ext uri="{D42A27DB-BD31-4B8C-83A1-F6EECF244321}">
                <p14:modId xmlns:p14="http://schemas.microsoft.com/office/powerpoint/2010/main" val="2325147450"/>
              </p:ext>
            </p:extLst>
          </p:nvPr>
        </p:nvGraphicFramePr>
        <p:xfrm>
          <a:off x="1498401" y="3284984"/>
          <a:ext cx="6147197" cy="2239566"/>
        </p:xfrm>
        <a:graphic>
          <a:graphicData uri="http://schemas.openxmlformats.org/presentationml/2006/ole">
            <mc:AlternateContent xmlns:mc="http://schemas.openxmlformats.org/markup-compatibility/2006">
              <mc:Choice xmlns:v="urn:schemas-microsoft-com:vml" Requires="v">
                <p:oleObj r:id="rId3" imgW="5892165" imgH="2221230" progId="Visio.Drawing.11">
                  <p:embed/>
                </p:oleObj>
              </mc:Choice>
              <mc:Fallback>
                <p:oleObj r:id="rId3" imgW="5892165" imgH="2221230" progId="Visio.Drawing.11">
                  <p:embed/>
                  <p:pic>
                    <p:nvPicPr>
                      <p:cNvPr id="0" name="图片 3278"/>
                      <p:cNvPicPr/>
                      <p:nvPr/>
                    </p:nvPicPr>
                    <p:blipFill>
                      <a:blip r:embed="rId4"/>
                      <a:stretch>
                        <a:fillRect/>
                      </a:stretch>
                    </p:blipFill>
                    <p:spPr>
                      <a:xfrm>
                        <a:off x="1498401" y="3284984"/>
                        <a:ext cx="6147197" cy="2239566"/>
                      </a:xfrm>
                      <a:prstGeom prst="rect">
                        <a:avLst/>
                      </a:prstGeom>
                      <a:noFill/>
                      <a:ln w="38100">
                        <a:noFill/>
                        <a:miter/>
                      </a:ln>
                    </p:spPr>
                  </p:pic>
                </p:oleObj>
              </mc:Fallback>
            </mc:AlternateContent>
          </a:graphicData>
        </a:graphic>
      </p:graphicFrame>
    </p:spTree>
  </p:cSld>
  <p:clrMapOvr>
    <a:masterClrMapping/>
  </p:clrMapOvr>
  <p:transition>
    <p:cover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287747">
                                            <p:bg/>
                                          </p:spTgt>
                                        </p:tgtEl>
                                        <p:attrNameLst>
                                          <p:attrName>style.visibility</p:attrName>
                                        </p:attrNameLst>
                                      </p:cBhvr>
                                      <p:to>
                                        <p:strVal val="visible"/>
                                      </p:to>
                                    </p:set>
                                    <p:anim calcmode="lin" valueType="num">
                                      <p:cBhvr>
                                        <p:cTn id="7" dur="500" fill="hold"/>
                                        <p:tgtEl>
                                          <p:spTgt spid="287747">
                                            <p:bg/>
                                          </p:spTgt>
                                        </p:tgtEl>
                                        <p:attrNameLst>
                                          <p:attrName>ppt_w</p:attrName>
                                        </p:attrNameLst>
                                      </p:cBhvr>
                                      <p:tavLst>
                                        <p:tav tm="0">
                                          <p:val>
                                            <p:strVal val="#ppt_w*0.70"/>
                                          </p:val>
                                        </p:tav>
                                        <p:tav tm="100000">
                                          <p:val>
                                            <p:strVal val="#ppt_w"/>
                                          </p:val>
                                        </p:tav>
                                      </p:tavLst>
                                    </p:anim>
                                    <p:anim calcmode="lin" valueType="num">
                                      <p:cBhvr>
                                        <p:cTn id="8" dur="500" fill="hold"/>
                                        <p:tgtEl>
                                          <p:spTgt spid="287747">
                                            <p:bg/>
                                          </p:spTgt>
                                        </p:tgtEl>
                                        <p:attrNameLst>
                                          <p:attrName>ppt_h</p:attrName>
                                        </p:attrNameLst>
                                      </p:cBhvr>
                                      <p:tavLst>
                                        <p:tav tm="0">
                                          <p:val>
                                            <p:strVal val="#ppt_h"/>
                                          </p:val>
                                        </p:tav>
                                        <p:tav tm="100000">
                                          <p:val>
                                            <p:strVal val="#ppt_h"/>
                                          </p:val>
                                        </p:tav>
                                      </p:tavLst>
                                    </p:anim>
                                    <p:animEffect transition="in" filter="fade">
                                      <p:cBhvr>
                                        <p:cTn id="9" dur="500"/>
                                        <p:tgtEl>
                                          <p:spTgt spid="287747">
                                            <p:bg/>
                                          </p:spTgt>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grpId="0" nodeType="clickEffect">
                                  <p:stCondLst>
                                    <p:cond delay="0"/>
                                  </p:stCondLst>
                                  <p:childTnLst>
                                    <p:set>
                                      <p:cBhvr>
                                        <p:cTn id="13" dur="1" fill="hold">
                                          <p:stCondLst>
                                            <p:cond delay="0"/>
                                          </p:stCondLst>
                                        </p:cTn>
                                        <p:tgtEl>
                                          <p:spTgt spid="287747">
                                            <p:txEl>
                                              <p:pRg st="1" end="1"/>
                                            </p:txEl>
                                          </p:spTgt>
                                        </p:tgtEl>
                                        <p:attrNameLst>
                                          <p:attrName>style.visibility</p:attrName>
                                        </p:attrNameLst>
                                      </p:cBhvr>
                                      <p:to>
                                        <p:strVal val="visible"/>
                                      </p:to>
                                    </p:set>
                                    <p:anim calcmode="lin" valueType="num">
                                      <p:cBhvr>
                                        <p:cTn id="14" dur="500" fill="hold"/>
                                        <p:tgtEl>
                                          <p:spTgt spid="287747">
                                            <p:txEl>
                                              <p:pRg st="1" end="1"/>
                                            </p:txEl>
                                          </p:spTgt>
                                        </p:tgtEl>
                                        <p:attrNameLst>
                                          <p:attrName>ppt_w</p:attrName>
                                        </p:attrNameLst>
                                      </p:cBhvr>
                                      <p:tavLst>
                                        <p:tav tm="0">
                                          <p:val>
                                            <p:strVal val="#ppt_w*0.70"/>
                                          </p:val>
                                        </p:tav>
                                        <p:tav tm="100000">
                                          <p:val>
                                            <p:strVal val="#ppt_w"/>
                                          </p:val>
                                        </p:tav>
                                      </p:tavLst>
                                    </p:anim>
                                    <p:anim calcmode="lin" valueType="num">
                                      <p:cBhvr>
                                        <p:cTn id="15" dur="500" fill="hold"/>
                                        <p:tgtEl>
                                          <p:spTgt spid="287747">
                                            <p:txEl>
                                              <p:pRg st="1" end="1"/>
                                            </p:txEl>
                                          </p:spTgt>
                                        </p:tgtEl>
                                        <p:attrNameLst>
                                          <p:attrName>ppt_h</p:attrName>
                                        </p:attrNameLst>
                                      </p:cBhvr>
                                      <p:tavLst>
                                        <p:tav tm="0">
                                          <p:val>
                                            <p:strVal val="#ppt_h"/>
                                          </p:val>
                                        </p:tav>
                                        <p:tav tm="100000">
                                          <p:val>
                                            <p:strVal val="#ppt_h"/>
                                          </p:val>
                                        </p:tav>
                                      </p:tavLst>
                                    </p:anim>
                                    <p:animEffect transition="in" filter="fade">
                                      <p:cBhvr>
                                        <p:cTn id="16" dur="500"/>
                                        <p:tgtEl>
                                          <p:spTgt spid="287747">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586753"/>
                                        </p:tgtEl>
                                        <p:attrNameLst>
                                          <p:attrName>style.visibility</p:attrName>
                                        </p:attrNameLst>
                                      </p:cBhvr>
                                      <p:to>
                                        <p:strVal val="visible"/>
                                      </p:to>
                                    </p:set>
                                    <p:animEffect transition="in" filter="dissolve">
                                      <p:cBhvr>
                                        <p:cTn id="21" dur="500"/>
                                        <p:tgtEl>
                                          <p:spTgt spid="5867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7747" grpId="0" build="p" animBg="1"/>
    </p:bldLst>
  </p:timing>
</p:sld>
</file>

<file path=ppt/slides/slide99.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115714" name="Rectangle 2"/>
          <p:cNvSpPr>
            <a:spLocks noGrp="1"/>
          </p:cNvSpPr>
          <p:nvPr>
            <p:ph type="title"/>
          </p:nvPr>
        </p:nvSpPr>
        <p:spPr>
          <a:xfrm>
            <a:off x="2911079" y="1178719"/>
            <a:ext cx="3537347" cy="665560"/>
          </a:xfrm>
        </p:spPr>
        <p:txBody>
          <a:bodyPr vert="horz" wrap="square" lIns="68580" tIns="34290" rIns="68580" bIns="34290" anchor="ctr" anchorCtr="0"/>
          <a:lstStyle/>
          <a:p>
            <a:pPr eaLnBrk="1" hangingPunct="1"/>
            <a:r>
              <a:rPr lang="zh-CN" altLang="en-US" sz="3200" b="1" dirty="0">
                <a:solidFill>
                  <a:srgbClr val="C00000"/>
                </a:solidFill>
                <a:latin typeface="微软雅黑" panose="020B0503020204020204" pitchFamily="34" charset="-122"/>
                <a:ea typeface="微软雅黑" panose="020B0503020204020204" pitchFamily="34" charset="-122"/>
              </a:rPr>
              <a:t>解题思路</a:t>
            </a:r>
          </a:p>
        </p:txBody>
      </p:sp>
      <p:sp>
        <p:nvSpPr>
          <p:cNvPr id="288771" name="Rectangle 3"/>
          <p:cNvSpPr>
            <a:spLocks noGrp="1" noChangeArrowheads="1"/>
          </p:cNvSpPr>
          <p:nvPr>
            <p:ph idx="1"/>
          </p:nvPr>
        </p:nvSpPr>
        <p:spPr>
          <a:xfrm>
            <a:off x="2000250" y="2411016"/>
            <a:ext cx="5399485" cy="1200150"/>
          </a:xfrm>
          <a:solidFill>
            <a:srgbClr val="FFFF66"/>
          </a:solidFill>
          <a:effectLst>
            <a:outerShdw blurRad="50800" dist="38100" dir="8100000" algn="tr" rotWithShape="0">
              <a:prstClr val="black">
                <a:alpha val="40000"/>
              </a:prstClr>
            </a:outerShdw>
          </a:effectLst>
        </p:spPr>
        <p:txBody>
          <a:bodyPr vert="horz" wrap="square" lIns="68580" tIns="34290" rIns="68580" bIns="34290" numCol="1" rtlCol="0" anchor="t" anchorCtr="0" compatLnSpc="1">
            <a:normAutofit/>
          </a:bodyPr>
          <a:lstStyle/>
          <a:p>
            <a:pPr marL="342900" marR="0" lvl="0" indent="-342900" algn="ctr" defTabSz="914400" rtl="0" eaLnBrk="1" fontAlgn="auto" latinLnBrk="0" hangingPunct="1">
              <a:lnSpc>
                <a:spcPct val="100000"/>
              </a:lnSpc>
              <a:spcBef>
                <a:spcPct val="20000"/>
              </a:spcBef>
              <a:spcAft>
                <a:spcPts val="0"/>
              </a:spcAft>
              <a:buClr>
                <a:srgbClr val="FFFF66"/>
              </a:buClr>
              <a:buSzTx/>
              <a:buFont typeface="Arial" panose="020B0604020202020204" pitchFamily="34" charset="0"/>
              <a:buNone/>
              <a:defRPr/>
            </a:pPr>
            <a:endParaRPr kumimoji="0" lang="en-US" altLang="zh-CN" sz="2100" b="1" i="0" u="none" strike="noStrike" kern="1200" cap="none" spc="0" normalizeH="0" baseline="0" noProof="0" dirty="0">
              <a:ln>
                <a:noFill/>
              </a:ln>
              <a:solidFill>
                <a:schemeClr val="folHlink"/>
              </a:solidFill>
              <a:effectLst/>
              <a:uLnTx/>
              <a:uFillTx/>
              <a:latin typeface="+mn-lt"/>
              <a:cs typeface="+mn-cs"/>
            </a:endParaRPr>
          </a:p>
          <a:p>
            <a:pPr marL="342900" marR="0" lvl="0" indent="-342900" algn="ctr" defTabSz="914400" rtl="0" eaLnBrk="1" fontAlgn="auto" latinLnBrk="0" hangingPunct="1">
              <a:lnSpc>
                <a:spcPct val="100000"/>
              </a:lnSpc>
              <a:spcBef>
                <a:spcPct val="20000"/>
              </a:spcBef>
              <a:spcAft>
                <a:spcPts val="0"/>
              </a:spcAft>
              <a:buClr>
                <a:srgbClr val="FFFF66"/>
              </a:buClr>
              <a:buSzTx/>
              <a:buFont typeface="Arial" panose="020B0604020202020204" pitchFamily="34" charset="0"/>
              <a:buNone/>
              <a:defRPr/>
            </a:pPr>
            <a:r>
              <a:rPr kumimoji="0" lang="zh-CN" altLang="en-US" sz="2100" b="1" i="0" u="none" strike="noStrike" kern="1200" cap="none" spc="0" normalizeH="0" baseline="0" noProof="0" dirty="0">
                <a:ln>
                  <a:noFill/>
                </a:ln>
                <a:solidFill>
                  <a:schemeClr val="folHlink"/>
                </a:solidFill>
                <a:effectLst/>
                <a:uLnTx/>
                <a:uFillTx/>
                <a:latin typeface="+mn-lt"/>
                <a:cs typeface="+mn-cs"/>
              </a:rPr>
              <a:t>消除交叉连接，由内向外逐步化简。</a:t>
            </a:r>
          </a:p>
        </p:txBody>
      </p:sp>
    </p:spTree>
  </p:cSld>
  <p:clrMapOvr>
    <a:masterClrMapping/>
  </p:clrMapOvr>
  <p:transition>
    <p:cover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88771">
                                            <p:bg/>
                                          </p:spTgt>
                                        </p:tgtEl>
                                        <p:attrNameLst>
                                          <p:attrName>style.visibility</p:attrName>
                                        </p:attrNameLst>
                                      </p:cBhvr>
                                      <p:to>
                                        <p:strVal val="visible"/>
                                      </p:to>
                                    </p:set>
                                    <p:animEffect transition="in" filter="blinds(horizontal)">
                                      <p:cBhvr>
                                        <p:cTn id="7" dur="500"/>
                                        <p:tgtEl>
                                          <p:spTgt spid="288771">
                                            <p:bg/>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88771">
                                            <p:txEl>
                                              <p:pRg st="1" end="1"/>
                                            </p:txEl>
                                          </p:spTgt>
                                        </p:tgtEl>
                                        <p:attrNameLst>
                                          <p:attrName>style.visibility</p:attrName>
                                        </p:attrNameLst>
                                      </p:cBhvr>
                                      <p:to>
                                        <p:strVal val="visible"/>
                                      </p:to>
                                    </p:set>
                                    <p:animEffect transition="in" filter="blinds(horizontal)">
                                      <p:cBhvr>
                                        <p:cTn id="12" dur="500"/>
                                        <p:tgtEl>
                                          <p:spTgt spid="288771">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8771" grpId="0" build="p" animBg="1"/>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185</TotalTime>
  <Words>4925</Words>
  <Application>Microsoft Office PowerPoint</Application>
  <PresentationFormat>全屏显示(4:3)</PresentationFormat>
  <Paragraphs>803</Paragraphs>
  <Slides>157</Slides>
  <Notes>10</Notes>
  <HiddenSlides>5</HiddenSlides>
  <MMClips>0</MMClips>
  <ScaleCrop>false</ScaleCrop>
  <HeadingPairs>
    <vt:vector size="10" baseType="variant">
      <vt:variant>
        <vt:lpstr>已用的字体</vt:lpstr>
      </vt:variant>
      <vt:variant>
        <vt:i4>7</vt:i4>
      </vt:variant>
      <vt:variant>
        <vt:lpstr>主题</vt:lpstr>
      </vt:variant>
      <vt:variant>
        <vt:i4>2</vt:i4>
      </vt:variant>
      <vt:variant>
        <vt:lpstr>嵌入 OLE 服务器</vt:lpstr>
      </vt:variant>
      <vt:variant>
        <vt:i4>5</vt:i4>
      </vt:variant>
      <vt:variant>
        <vt:lpstr>幻灯片标题</vt:lpstr>
      </vt:variant>
      <vt:variant>
        <vt:i4>157</vt:i4>
      </vt:variant>
      <vt:variant>
        <vt:lpstr>自定义放映</vt:lpstr>
      </vt:variant>
      <vt:variant>
        <vt:i4>1</vt:i4>
      </vt:variant>
    </vt:vector>
  </HeadingPairs>
  <TitlesOfParts>
    <vt:vector size="172" baseType="lpstr">
      <vt:lpstr>微软雅黑</vt:lpstr>
      <vt:lpstr>Arial</vt:lpstr>
      <vt:lpstr>Calibri</vt:lpstr>
      <vt:lpstr>Symbol</vt:lpstr>
      <vt:lpstr>Times</vt:lpstr>
      <vt:lpstr>Times New Roman</vt:lpstr>
      <vt:lpstr>Wingdings</vt:lpstr>
      <vt:lpstr>Office 主题</vt:lpstr>
      <vt:lpstr>1_Office 主题</vt:lpstr>
      <vt:lpstr>Equation.3</vt:lpstr>
      <vt:lpstr>Visio.Drawing.11</vt:lpstr>
      <vt:lpstr>PBrush</vt:lpstr>
      <vt:lpstr>MathType 5.0 Equation</vt:lpstr>
      <vt:lpstr>Equation</vt:lpstr>
      <vt:lpstr>第二章  控制系统的输入-输出模型</vt:lpstr>
      <vt:lpstr>PowerPoint 演示文稿</vt:lpstr>
      <vt:lpstr>PowerPoint 演示文稿</vt:lpstr>
      <vt:lpstr>PowerPoint 演示文稿</vt:lpstr>
      <vt:lpstr>机理建模基本步骤</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(2) 非线性微分方程的线性化</vt:lpstr>
      <vt:lpstr>PowerPoint 演示文稿</vt:lpstr>
      <vt:lpstr>PowerPoint 演示文稿</vt:lpstr>
      <vt:lpstr>PowerPoint 演示文稿</vt:lpstr>
      <vt:lpstr>线性化举例</vt:lpstr>
      <vt:lpstr>PowerPoint 演示文稿</vt:lpstr>
      <vt:lpstr>PowerPoint 演示文稿</vt:lpstr>
      <vt:lpstr>PowerPoint 演示文稿</vt:lpstr>
      <vt:lpstr> 线性定常微分方程求解</vt:lpstr>
      <vt:lpstr>PowerPoint 演示文稿</vt:lpstr>
      <vt:lpstr>PowerPoint 演示文稿</vt:lpstr>
      <vt:lpstr>Factorization form of transfer function 传递函数的因式分解形式</vt:lpstr>
      <vt:lpstr>Factorization form of transfer function 传递函数的因式分解形式</vt:lpstr>
      <vt:lpstr>传递函数的特点</vt:lpstr>
      <vt:lpstr>PowerPoint 演示文稿</vt:lpstr>
      <vt:lpstr>例 RLC 电路</vt:lpstr>
      <vt:lpstr>例2.7  液位系统传递函数  </vt:lpstr>
      <vt:lpstr>PowerPoint 演示文稿</vt:lpstr>
      <vt:lpstr>PowerPoint 演示文稿</vt:lpstr>
      <vt:lpstr>PowerPoint 演示文稿</vt:lpstr>
      <vt:lpstr>(2)Paralleling 并联连接</vt:lpstr>
      <vt:lpstr>(3) Feedback 反馈连接</vt:lpstr>
      <vt:lpstr>2.3.3 Transfer function of typical elements 典型环节的传递函数</vt:lpstr>
      <vt:lpstr>PowerPoint 演示文稿</vt:lpstr>
      <vt:lpstr>PowerPoint 演示文稿</vt:lpstr>
      <vt:lpstr>积分环节运算放大器实现</vt:lpstr>
      <vt:lpstr>PowerPoint 演示文稿</vt:lpstr>
      <vt:lpstr>(4) Differentiation element 微分环节</vt:lpstr>
      <vt:lpstr>(5) Time delay element 延时环节</vt:lpstr>
      <vt:lpstr>PowerPoint 演示文稿</vt:lpstr>
      <vt:lpstr>PowerPoint 演示文稿</vt:lpstr>
      <vt:lpstr>2.3.4 The components of block diagram  系统方框图构成</vt:lpstr>
      <vt:lpstr>(2)Transfer block 传递方框</vt:lpstr>
      <vt:lpstr>(3) Composition point 综合点(汇合点)</vt:lpstr>
      <vt:lpstr>(4)Take off point 引出点(分支点)</vt:lpstr>
      <vt:lpstr>PowerPoint 演示文稿</vt:lpstr>
      <vt:lpstr>PowerPoint 演示文稿</vt:lpstr>
      <vt:lpstr>Block diagram of the system 系统各元部件的动态结构图(1)</vt:lpstr>
      <vt:lpstr>Block diagram of the system 系统各元部件的动态结构图(2)</vt:lpstr>
      <vt:lpstr>Block diagram of the system 系统各元部件的动态结构图(3)</vt:lpstr>
      <vt:lpstr>Block diagram of the system 系统各元部件的动态结构图(4)</vt:lpstr>
      <vt:lpstr>Block diagram of the system 系统各元部件的动态结构图(5)</vt:lpstr>
      <vt:lpstr>Block diagram of the system 系统各元部件的动态结构图(6)</vt:lpstr>
      <vt:lpstr>Block diagram of the system 系统各元部件的动态结构图(7)</vt:lpstr>
      <vt:lpstr>Block diagram of the system 系统各元部件的动态结构图(8)</vt:lpstr>
      <vt:lpstr>2.3.5  系统方框图的等效变换与化简</vt:lpstr>
      <vt:lpstr>(1)Equivalence transform for series connection      串联结构的等效变换</vt:lpstr>
      <vt:lpstr>Equivalence transform for series connection  串联结构的等效变换</vt:lpstr>
      <vt:lpstr>(2)Equivalence transform for paralleling connection 并联结构的等效变换</vt:lpstr>
      <vt:lpstr>Proof derivation 等效变换证明推导(1)</vt:lpstr>
      <vt:lpstr>PowerPoint 演示文稿</vt:lpstr>
      <vt:lpstr>PowerPoint 演示文稿</vt:lpstr>
      <vt:lpstr>(3) Equivalent transform of feedback control反馈结构的等效变换</vt:lpstr>
      <vt:lpstr>Equivalent transform of feedback control反馈结构的等效变换</vt:lpstr>
      <vt:lpstr>Equivalent transform of feedback control 反馈结构的等效变换</vt:lpstr>
      <vt:lpstr>(4)Moving the comparative point 比较点(综合点、汇合点)的移动（后移）</vt:lpstr>
      <vt:lpstr>Proof derivation（Before） 比较点后移之证明推导（移动前的情形）</vt:lpstr>
      <vt:lpstr>Proof derivation（After） 比较点后移之证明推导（移动前的情形）</vt:lpstr>
      <vt:lpstr>Proof derivation 比较点后移之证明推导（移动前的情形）</vt:lpstr>
      <vt:lpstr>Proof derivation（After） 比较点后移之证明推导（移动后的情形）</vt:lpstr>
      <vt:lpstr>Equivalent diagram after moving back 比较点后移等效关系图</vt:lpstr>
      <vt:lpstr>(5) Moving comparative point forward 比较点前移</vt:lpstr>
      <vt:lpstr>Proof derivation（before） 比较点前移证明推导（移动前）</vt:lpstr>
      <vt:lpstr>Proof derivation（After） 比较点前移证明推导（移动后）</vt:lpstr>
      <vt:lpstr>PowerPoint 演示文稿</vt:lpstr>
      <vt:lpstr>Moving comparative point forward 比较点的移动（前移）</vt:lpstr>
      <vt:lpstr>Equivalent relationship 比较点前移的等效关系</vt:lpstr>
      <vt:lpstr>(6)Moving the composition point 综合点之间的移动</vt:lpstr>
      <vt:lpstr>(7)Equivalent diagram after moving take off point back引出点后移等效变换图</vt:lpstr>
      <vt:lpstr>(8)Equivalent diagram after moving take off point forward 引出点前移等效变换图</vt:lpstr>
      <vt:lpstr>(9)Moving take off point 引出点之间的移动</vt:lpstr>
      <vt:lpstr>结构图等效变换方法</vt:lpstr>
      <vt:lpstr>引出点移动</vt:lpstr>
      <vt:lpstr>综合点移动</vt:lpstr>
      <vt:lpstr>作用分解</vt:lpstr>
      <vt:lpstr>(10) Examples</vt:lpstr>
      <vt:lpstr>PowerPoint 演示文稿</vt:lpstr>
      <vt:lpstr>例题分析</vt:lpstr>
      <vt:lpstr>化简步骤（1)</vt:lpstr>
      <vt:lpstr>PowerPoint 演示文稿</vt:lpstr>
      <vt:lpstr>化简步骤（3)</vt:lpstr>
      <vt:lpstr>化简步骤（4)</vt:lpstr>
      <vt:lpstr>化简步骤（5)</vt:lpstr>
      <vt:lpstr>PowerPoint 演示文稿</vt:lpstr>
      <vt:lpstr>例题特点</vt:lpstr>
      <vt:lpstr>解题思路</vt:lpstr>
      <vt:lpstr>解题方法(一)之步骤1</vt:lpstr>
      <vt:lpstr>解题方法(一)之步骤2</vt:lpstr>
      <vt:lpstr>解题方法(一)之步骤3</vt:lpstr>
      <vt:lpstr>解题方法(一)之步骤4</vt:lpstr>
      <vt:lpstr>解题方法(一)之步骤5</vt:lpstr>
      <vt:lpstr>解题方法(一)之步骤6</vt:lpstr>
      <vt:lpstr>解题方法(一)之步骤7</vt:lpstr>
      <vt:lpstr>解题方法(一)之步骤8</vt:lpstr>
      <vt:lpstr>解题方法(一)之步骤9</vt:lpstr>
      <vt:lpstr>解题方法(一)之步骤10</vt:lpstr>
      <vt:lpstr>解题方法(一)之步骤11</vt:lpstr>
      <vt:lpstr>解题方法(二)之步骤1</vt:lpstr>
      <vt:lpstr>解题方法(三)</vt:lpstr>
      <vt:lpstr>解题方法(四)</vt:lpstr>
      <vt:lpstr>结构图化简步骤小结</vt:lpstr>
      <vt:lpstr>2.4.1 Information flow diagram 信号流图</vt:lpstr>
      <vt:lpstr>信号流图有关术语(1)</vt:lpstr>
      <vt:lpstr>信号流图有关术语(2)</vt:lpstr>
      <vt:lpstr>信号流图有关术语(3)</vt:lpstr>
      <vt:lpstr>信号流图属性</vt:lpstr>
      <vt:lpstr>PowerPoint 演示文稿</vt:lpstr>
      <vt:lpstr>例1  速度反馈系统信号流图</vt:lpstr>
      <vt:lpstr>例2  系统结构图求信号流图</vt:lpstr>
      <vt:lpstr>PowerPoint 演示文稿</vt:lpstr>
      <vt:lpstr>PowerPoint 演示文稿</vt:lpstr>
      <vt:lpstr>梅森公式举例(1)</vt:lpstr>
      <vt:lpstr>求解步骤之一</vt:lpstr>
      <vt:lpstr>求解步骤之一</vt:lpstr>
      <vt:lpstr>求解步骤之二</vt:lpstr>
      <vt:lpstr>寻找反馈回路之一</vt:lpstr>
      <vt:lpstr>寻找反馈回路之二</vt:lpstr>
      <vt:lpstr>寻找反馈回路之三</vt:lpstr>
      <vt:lpstr>寻找反馈回路之四</vt:lpstr>
      <vt:lpstr>利用梅森公式求传递函数(第1步)</vt:lpstr>
      <vt:lpstr>利用梅森公式求传递函数(第1步)</vt:lpstr>
      <vt:lpstr>利用梅森公式求传递函数(第2步)</vt:lpstr>
      <vt:lpstr>求余子式1</vt:lpstr>
      <vt:lpstr>求余式1</vt:lpstr>
      <vt:lpstr>利用梅森公式求传递函数(第3步)</vt:lpstr>
      <vt:lpstr>PowerPoint 演示文稿</vt:lpstr>
      <vt:lpstr>求解步骤之一：确定反馈回路</vt:lpstr>
      <vt:lpstr>求解步骤之一：确定反馈回路</vt:lpstr>
      <vt:lpstr>求解步骤之一：确定反馈回路</vt:lpstr>
      <vt:lpstr>求解步骤之一：确定反馈回路</vt:lpstr>
      <vt:lpstr>求解步骤之一：确定反馈回路</vt:lpstr>
      <vt:lpstr>求解步骤之二：确定前向通路</vt:lpstr>
      <vt:lpstr>求解步骤之二：确定前向通路</vt:lpstr>
      <vt:lpstr>求解步骤之三：求总传递函数</vt:lpstr>
      <vt:lpstr>求对例2做简单的修改后的传递函数</vt:lpstr>
      <vt:lpstr>求反馈回路1</vt:lpstr>
      <vt:lpstr>求反馈回路2</vt:lpstr>
      <vt:lpstr>求反馈回路3</vt:lpstr>
      <vt:lpstr>求反馈回路4</vt:lpstr>
      <vt:lpstr>两两互不相关的回路1</vt:lpstr>
      <vt:lpstr>两两互不相关的回路2</vt:lpstr>
      <vt:lpstr>求前向通路1</vt:lpstr>
      <vt:lpstr>求前向通路2</vt:lpstr>
      <vt:lpstr>求系统总传递函数</vt:lpstr>
      <vt:lpstr>机电随动系统</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自动控制原理</dc:title>
  <dc:creator>Shi Hongbo</dc:creator>
  <cp:lastModifiedBy>Wen Yang</cp:lastModifiedBy>
  <cp:revision>427</cp:revision>
  <cp:lastPrinted>2022-02-10T09:32:00Z</cp:lastPrinted>
  <dcterms:created xsi:type="dcterms:W3CDTF">2007-09-05T11:55:00Z</dcterms:created>
  <dcterms:modified xsi:type="dcterms:W3CDTF">2025-03-05T06:45:41Z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E28A4C23C9AE4FCB8AD940A956D31FBE_13</vt:lpwstr>
  </property>
  <property fmtid="{D5CDD505-2E9C-101B-9397-08002B2CF9AE}" pid="3" name="KSOProductBuildVer">
    <vt:lpwstr>2052-12.1.0.19770</vt:lpwstr>
  </property>
</Properties>
</file>